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notesSlides/notesSlide16.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69" r:id="rId5"/>
    <p:sldId id="2141411051" r:id="rId6"/>
    <p:sldId id="2141411070" r:id="rId7"/>
    <p:sldId id="2141411052" r:id="rId8"/>
    <p:sldId id="2141411073" r:id="rId9"/>
    <p:sldId id="2141411060" r:id="rId10"/>
    <p:sldId id="2141411059" r:id="rId11"/>
    <p:sldId id="2141411061" r:id="rId12"/>
    <p:sldId id="2141411062" r:id="rId13"/>
    <p:sldId id="2141411063" r:id="rId14"/>
    <p:sldId id="2141411064" r:id="rId15"/>
    <p:sldId id="2141411065" r:id="rId16"/>
    <p:sldId id="2141411066" r:id="rId17"/>
    <p:sldId id="2141411053" r:id="rId18"/>
    <p:sldId id="2141411054" r:id="rId19"/>
    <p:sldId id="2141411071" r:id="rId20"/>
    <p:sldId id="2141411056" r:id="rId21"/>
    <p:sldId id="2141411067" r:id="rId22"/>
    <p:sldId id="2141411068" r:id="rId23"/>
    <p:sldId id="2141411058" r:id="rId24"/>
    <p:sldId id="21414110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79"/>
    <a:srgbClr val="ACABA8"/>
    <a:srgbClr val="254378"/>
    <a:srgbClr val="D6D6D6"/>
    <a:srgbClr val="0061C4"/>
    <a:srgbClr val="595A5C"/>
    <a:srgbClr val="8D877F"/>
    <a:srgbClr val="05ACE9"/>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3"/>
    <p:restoredTop sz="86996"/>
  </p:normalViewPr>
  <p:slideViewPr>
    <p:cSldViewPr snapToGrid="0">
      <p:cViewPr>
        <p:scale>
          <a:sx n="106" d="100"/>
          <a:sy n="106" d="100"/>
        </p:scale>
        <p:origin x="92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Book4"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4"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9309153713299E-2"/>
          <c:y val="0.13112149532710279"/>
          <c:w val="0.92400690846286704"/>
          <c:h val="0.77214413618858391"/>
        </c:manualLayout>
      </c:layout>
      <c:barChart>
        <c:barDir val="col"/>
        <c:grouping val="clustered"/>
        <c:varyColors val="0"/>
        <c:ser>
          <c:idx val="0"/>
          <c:order val="0"/>
          <c:tx>
            <c:strRef>
              <c:f>Sheet1!$A$25</c:f>
              <c:strCache>
                <c:ptCount val="1"/>
                <c:pt idx="0">
                  <c:v>…attended a comprehensive visit (%)</c:v>
                </c:pt>
              </c:strCache>
            </c:strRef>
          </c:tx>
          <c:spPr>
            <a:solidFill>
              <a:schemeClr val="accent1"/>
            </a:solidFill>
            <a:ln>
              <a:noFill/>
            </a:ln>
            <a:effectLst/>
          </c:spPr>
          <c:invertIfNegative val="0"/>
          <c:dPt>
            <c:idx val="0"/>
            <c:invertIfNegative val="0"/>
            <c:bubble3D val="0"/>
            <c:spPr>
              <a:solidFill>
                <a:srgbClr val="005C79"/>
              </a:solidFill>
              <a:ln>
                <a:noFill/>
              </a:ln>
              <a:effectLst/>
            </c:spPr>
            <c:extLst>
              <c:ext xmlns:c16="http://schemas.microsoft.com/office/drawing/2014/chart" uri="{C3380CC4-5D6E-409C-BE32-E72D297353CC}">
                <c16:uniqueId val="{00000001-AFE6-234F-A3D7-DBA82A3EB5E6}"/>
              </c:ext>
            </c:extLst>
          </c:dPt>
          <c:dPt>
            <c:idx val="1"/>
            <c:invertIfNegative val="0"/>
            <c:bubble3D val="0"/>
            <c:spPr>
              <a:solidFill>
                <a:srgbClr val="05ACE9"/>
              </a:solidFill>
              <a:ln>
                <a:noFill/>
              </a:ln>
              <a:effectLst/>
            </c:spPr>
            <c:extLst>
              <c:ext xmlns:c16="http://schemas.microsoft.com/office/drawing/2014/chart" uri="{C3380CC4-5D6E-409C-BE32-E72D297353CC}">
                <c16:uniqueId val="{00000003-AFE6-234F-A3D7-DBA82A3EB5E6}"/>
              </c:ext>
            </c:extLst>
          </c:dPt>
          <c:dPt>
            <c:idx val="2"/>
            <c:invertIfNegative val="0"/>
            <c:bubble3D val="0"/>
            <c:spPr>
              <a:solidFill>
                <a:srgbClr val="ACABA8"/>
              </a:solidFill>
              <a:ln>
                <a:noFill/>
              </a:ln>
              <a:effectLst/>
            </c:spPr>
            <c:extLst>
              <c:ext xmlns:c16="http://schemas.microsoft.com/office/drawing/2014/chart" uri="{C3380CC4-5D6E-409C-BE32-E72D297353CC}">
                <c16:uniqueId val="{00000005-AFE6-234F-A3D7-DBA82A3EB5E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5C7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Sheet1!$B$24:$D$24</c:f>
              <c:strCache>
                <c:ptCount val="3"/>
                <c:pt idx="0">
                  <c:v>Total </c:v>
                </c:pt>
                <c:pt idx="1">
                  <c:v>Female </c:v>
                </c:pt>
                <c:pt idx="2">
                  <c:v>Male </c:v>
                </c:pt>
              </c:strCache>
            </c:strRef>
          </c:cat>
          <c:val>
            <c:numRef>
              <c:f>Sheet1!$B$25:$D$25</c:f>
              <c:numCache>
                <c:formatCode>0%</c:formatCode>
                <c:ptCount val="3"/>
                <c:pt idx="0">
                  <c:v>0.81799999999999995</c:v>
                </c:pt>
                <c:pt idx="1">
                  <c:v>0.94699999999999995</c:v>
                </c:pt>
                <c:pt idx="2">
                  <c:v>0.69499999999999995</c:v>
                </c:pt>
              </c:numCache>
            </c:numRef>
          </c:val>
          <c:extLst>
            <c:ext xmlns:c16="http://schemas.microsoft.com/office/drawing/2014/chart" uri="{C3380CC4-5D6E-409C-BE32-E72D297353CC}">
              <c16:uniqueId val="{00000006-AFE6-234F-A3D7-DBA82A3EB5E6}"/>
            </c:ext>
          </c:extLst>
        </c:ser>
        <c:dLbls>
          <c:showLegendKey val="0"/>
          <c:showVal val="0"/>
          <c:showCatName val="0"/>
          <c:showSerName val="0"/>
          <c:showPercent val="0"/>
          <c:showBubbleSize val="0"/>
        </c:dLbls>
        <c:gapWidth val="17"/>
        <c:overlap val="-6"/>
        <c:axId val="103355775"/>
        <c:axId val="1927457872"/>
      </c:barChart>
      <c:catAx>
        <c:axId val="103355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5C79"/>
                </a:solidFill>
                <a:latin typeface="+mn-lt"/>
                <a:ea typeface="+mn-ea"/>
                <a:cs typeface="+mn-cs"/>
              </a:defRPr>
            </a:pPr>
            <a:endParaRPr lang="en-US"/>
          </a:p>
        </c:txPr>
        <c:crossAx val="1927457872"/>
        <c:crosses val="autoZero"/>
        <c:auto val="1"/>
        <c:lblAlgn val="ctr"/>
        <c:lblOffset val="100"/>
        <c:noMultiLvlLbl val="0"/>
      </c:catAx>
      <c:valAx>
        <c:axId val="1927457872"/>
        <c:scaling>
          <c:orientation val="minMax"/>
        </c:scaling>
        <c:delete val="1"/>
        <c:axPos val="l"/>
        <c:numFmt formatCode="0%" sourceLinked="1"/>
        <c:majorTickMark val="none"/>
        <c:minorTickMark val="none"/>
        <c:tickLblPos val="nextTo"/>
        <c:crossAx val="103355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9309153713299E-2"/>
          <c:y val="0.13112149532710279"/>
          <c:w val="0.92400690846286704"/>
          <c:h val="0.77214413618858391"/>
        </c:manualLayout>
      </c:layout>
      <c:barChart>
        <c:barDir val="col"/>
        <c:grouping val="clustered"/>
        <c:varyColors val="0"/>
        <c:ser>
          <c:idx val="0"/>
          <c:order val="0"/>
          <c:tx>
            <c:strRef>
              <c:f>Sheet1!$A$29</c:f>
              <c:strCache>
                <c:ptCount val="1"/>
                <c:pt idx="0">
                  <c:v>…were assessed for sexual and reproductive health risk (%)</c:v>
                </c:pt>
              </c:strCache>
            </c:strRef>
          </c:tx>
          <c:spPr>
            <a:solidFill>
              <a:schemeClr val="accent1"/>
            </a:solidFill>
            <a:ln>
              <a:noFill/>
            </a:ln>
            <a:effectLst/>
          </c:spPr>
          <c:invertIfNegative val="0"/>
          <c:dPt>
            <c:idx val="0"/>
            <c:invertIfNegative val="0"/>
            <c:bubble3D val="0"/>
            <c:spPr>
              <a:solidFill>
                <a:srgbClr val="005C79"/>
              </a:solidFill>
              <a:ln>
                <a:noFill/>
              </a:ln>
              <a:effectLst/>
            </c:spPr>
            <c:extLst>
              <c:ext xmlns:c16="http://schemas.microsoft.com/office/drawing/2014/chart" uri="{C3380CC4-5D6E-409C-BE32-E72D297353CC}">
                <c16:uniqueId val="{00000001-9C83-9E40-A7B4-36295566CEF4}"/>
              </c:ext>
            </c:extLst>
          </c:dPt>
          <c:dPt>
            <c:idx val="1"/>
            <c:invertIfNegative val="0"/>
            <c:bubble3D val="0"/>
            <c:spPr>
              <a:solidFill>
                <a:srgbClr val="05ACE9"/>
              </a:solidFill>
              <a:ln>
                <a:noFill/>
              </a:ln>
              <a:effectLst/>
            </c:spPr>
            <c:extLst>
              <c:ext xmlns:c16="http://schemas.microsoft.com/office/drawing/2014/chart" uri="{C3380CC4-5D6E-409C-BE32-E72D297353CC}">
                <c16:uniqueId val="{00000003-9C83-9E40-A7B4-36295566CEF4}"/>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5-9C83-9E40-A7B4-36295566CEF4}"/>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5C7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Sheet1!$B$28:$D$28</c:f>
              <c:strCache>
                <c:ptCount val="3"/>
                <c:pt idx="0">
                  <c:v>Total </c:v>
                </c:pt>
                <c:pt idx="1">
                  <c:v>Female </c:v>
                </c:pt>
                <c:pt idx="2">
                  <c:v>Male </c:v>
                </c:pt>
              </c:strCache>
            </c:strRef>
          </c:cat>
          <c:val>
            <c:numRef>
              <c:f>Sheet1!$B$29:$D$29</c:f>
              <c:numCache>
                <c:formatCode>0%</c:formatCode>
                <c:ptCount val="3"/>
                <c:pt idx="0">
                  <c:v>0.38800000000000001</c:v>
                </c:pt>
                <c:pt idx="1">
                  <c:v>0.44900000000000001</c:v>
                </c:pt>
                <c:pt idx="2">
                  <c:v>0.33</c:v>
                </c:pt>
              </c:numCache>
            </c:numRef>
          </c:val>
          <c:extLst>
            <c:ext xmlns:c16="http://schemas.microsoft.com/office/drawing/2014/chart" uri="{C3380CC4-5D6E-409C-BE32-E72D297353CC}">
              <c16:uniqueId val="{00000006-9C83-9E40-A7B4-36295566CEF4}"/>
            </c:ext>
          </c:extLst>
        </c:ser>
        <c:dLbls>
          <c:showLegendKey val="0"/>
          <c:showVal val="0"/>
          <c:showCatName val="0"/>
          <c:showSerName val="0"/>
          <c:showPercent val="0"/>
          <c:showBubbleSize val="0"/>
        </c:dLbls>
        <c:gapWidth val="17"/>
        <c:overlap val="-6"/>
        <c:axId val="103355775"/>
        <c:axId val="1927457872"/>
      </c:barChart>
      <c:catAx>
        <c:axId val="103355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5C79"/>
                </a:solidFill>
                <a:latin typeface="+mn-lt"/>
                <a:ea typeface="+mn-ea"/>
                <a:cs typeface="+mn-cs"/>
              </a:defRPr>
            </a:pPr>
            <a:endParaRPr lang="en-US"/>
          </a:p>
        </c:txPr>
        <c:crossAx val="1927457872"/>
        <c:crosses val="autoZero"/>
        <c:auto val="1"/>
        <c:lblAlgn val="ctr"/>
        <c:lblOffset val="100"/>
        <c:noMultiLvlLbl val="0"/>
      </c:catAx>
      <c:valAx>
        <c:axId val="1927457872"/>
        <c:scaling>
          <c:orientation val="minMax"/>
          <c:max val="1"/>
        </c:scaling>
        <c:delete val="1"/>
        <c:axPos val="l"/>
        <c:numFmt formatCode="0%" sourceLinked="1"/>
        <c:majorTickMark val="out"/>
        <c:minorTickMark val="none"/>
        <c:tickLblPos val="nextTo"/>
        <c:crossAx val="103355775"/>
        <c:crosses val="autoZero"/>
        <c:crossBetween val="between"/>
      </c:valAx>
    </c:plotArea>
    <c:plotVisOnly val="1"/>
    <c:dispBlanksAs val="gap"/>
    <c:showDLblsOverMax val="0"/>
    <c:extLst/>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9309153713299E-2"/>
          <c:y val="0.13112149532710279"/>
          <c:w val="0.92400690846286704"/>
          <c:h val="0.77214413618858391"/>
        </c:manualLayout>
      </c:layout>
      <c:barChart>
        <c:barDir val="col"/>
        <c:grouping val="clustered"/>
        <c:varyColors val="0"/>
        <c:ser>
          <c:idx val="0"/>
          <c:order val="0"/>
          <c:tx>
            <c:strRef>
              <c:f>Sheet1!$A$32</c:f>
              <c:strCache>
                <c:ptCount val="1"/>
                <c:pt idx="0">
                  <c:v>…received contraceptives in health services (%) </c:v>
                </c:pt>
              </c:strCache>
            </c:strRef>
          </c:tx>
          <c:spPr>
            <a:solidFill>
              <a:schemeClr val="accent1"/>
            </a:solidFill>
            <a:ln>
              <a:noFill/>
            </a:ln>
            <a:effectLst/>
          </c:spPr>
          <c:invertIfNegative val="0"/>
          <c:dPt>
            <c:idx val="0"/>
            <c:invertIfNegative val="0"/>
            <c:bubble3D val="0"/>
            <c:spPr>
              <a:solidFill>
                <a:srgbClr val="005C79"/>
              </a:solidFill>
              <a:ln>
                <a:noFill/>
              </a:ln>
              <a:effectLst/>
            </c:spPr>
            <c:extLst>
              <c:ext xmlns:c16="http://schemas.microsoft.com/office/drawing/2014/chart" uri="{C3380CC4-5D6E-409C-BE32-E72D297353CC}">
                <c16:uniqueId val="{00000001-98E9-2A4E-842D-BB7CC09BD58F}"/>
              </c:ext>
            </c:extLst>
          </c:dPt>
          <c:dPt>
            <c:idx val="1"/>
            <c:invertIfNegative val="0"/>
            <c:bubble3D val="0"/>
            <c:spPr>
              <a:solidFill>
                <a:srgbClr val="05ACE9"/>
              </a:solidFill>
              <a:ln>
                <a:noFill/>
              </a:ln>
              <a:effectLst/>
            </c:spPr>
            <c:extLst>
              <c:ext xmlns:c16="http://schemas.microsoft.com/office/drawing/2014/chart" uri="{C3380CC4-5D6E-409C-BE32-E72D297353CC}">
                <c16:uniqueId val="{00000003-98E9-2A4E-842D-BB7CC09BD58F}"/>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5-98E9-2A4E-842D-BB7CC09BD58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5C7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Sheet1!$B$31:$D$31</c:f>
              <c:strCache>
                <c:ptCount val="3"/>
                <c:pt idx="0">
                  <c:v>Total </c:v>
                </c:pt>
                <c:pt idx="1">
                  <c:v>Female </c:v>
                </c:pt>
                <c:pt idx="2">
                  <c:v>Male </c:v>
                </c:pt>
              </c:strCache>
            </c:strRef>
          </c:cat>
          <c:val>
            <c:numRef>
              <c:f>Sheet1!$B$32:$D$32</c:f>
              <c:numCache>
                <c:formatCode>0%</c:formatCode>
                <c:ptCount val="3"/>
                <c:pt idx="0">
                  <c:v>0.21</c:v>
                </c:pt>
                <c:pt idx="1">
                  <c:v>0.38200000000000001</c:v>
                </c:pt>
                <c:pt idx="2">
                  <c:v>4.4999999999999998E-2</c:v>
                </c:pt>
              </c:numCache>
            </c:numRef>
          </c:val>
          <c:extLst>
            <c:ext xmlns:c16="http://schemas.microsoft.com/office/drawing/2014/chart" uri="{C3380CC4-5D6E-409C-BE32-E72D297353CC}">
              <c16:uniqueId val="{00000006-98E9-2A4E-842D-BB7CC09BD58F}"/>
            </c:ext>
          </c:extLst>
        </c:ser>
        <c:dLbls>
          <c:showLegendKey val="0"/>
          <c:showVal val="0"/>
          <c:showCatName val="0"/>
          <c:showSerName val="0"/>
          <c:showPercent val="0"/>
          <c:showBubbleSize val="0"/>
        </c:dLbls>
        <c:gapWidth val="17"/>
        <c:overlap val="-6"/>
        <c:axId val="103355775"/>
        <c:axId val="1927457872"/>
      </c:barChart>
      <c:catAx>
        <c:axId val="103355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5C79"/>
                </a:solidFill>
                <a:latin typeface="+mn-lt"/>
                <a:ea typeface="+mn-ea"/>
                <a:cs typeface="+mn-cs"/>
              </a:defRPr>
            </a:pPr>
            <a:endParaRPr lang="en-US"/>
          </a:p>
        </c:txPr>
        <c:crossAx val="1927457872"/>
        <c:crosses val="autoZero"/>
        <c:auto val="1"/>
        <c:lblAlgn val="ctr"/>
        <c:lblOffset val="100"/>
        <c:noMultiLvlLbl val="0"/>
      </c:catAx>
      <c:valAx>
        <c:axId val="1927457872"/>
        <c:scaling>
          <c:orientation val="minMax"/>
          <c:max val="1"/>
        </c:scaling>
        <c:delete val="1"/>
        <c:axPos val="l"/>
        <c:numFmt formatCode="0%" sourceLinked="1"/>
        <c:majorTickMark val="out"/>
        <c:minorTickMark val="none"/>
        <c:tickLblPos val="nextTo"/>
        <c:crossAx val="103355775"/>
        <c:crosses val="autoZero"/>
        <c:crossBetween val="between"/>
      </c:valAx>
    </c:plotArea>
    <c:plotVisOnly val="1"/>
    <c:dispBlanksAs val="gap"/>
    <c:showDLblsOverMax val="0"/>
    <c:extLst/>
  </c:chart>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Sheet2!$A$4</c:f>
              <c:strCache>
                <c:ptCount val="1"/>
                <c:pt idx="0">
                  <c:v>% of adolescents with risk classification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FF5-E846-8DC6-9F394FC921EC}"/>
              </c:ext>
            </c:extLst>
          </c:dPt>
          <c:dPt>
            <c:idx val="1"/>
            <c:bubble3D val="0"/>
            <c:spPr>
              <a:solidFill>
                <a:srgbClr val="FF9300"/>
              </a:solidFill>
              <a:ln w="19050">
                <a:solidFill>
                  <a:schemeClr val="lt1"/>
                </a:solidFill>
              </a:ln>
              <a:effectLst/>
            </c:spPr>
            <c:extLst>
              <c:ext xmlns:c16="http://schemas.microsoft.com/office/drawing/2014/chart" uri="{C3380CC4-5D6E-409C-BE32-E72D297353CC}">
                <c16:uniqueId val="{00000003-AFF5-E846-8DC6-9F394FC921EC}"/>
              </c:ext>
            </c:extLst>
          </c:dPt>
          <c:dPt>
            <c:idx val="2"/>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5-AFF5-E846-8DC6-9F394FC921EC}"/>
              </c:ext>
            </c:extLst>
          </c:dPt>
          <c:dPt>
            <c:idx val="3"/>
            <c:bubble3D val="0"/>
            <c:spPr>
              <a:solidFill>
                <a:srgbClr val="05ACE9"/>
              </a:solidFill>
              <a:ln w="19050">
                <a:solidFill>
                  <a:schemeClr val="lt1"/>
                </a:solidFill>
              </a:ln>
              <a:effectLst/>
            </c:spPr>
            <c:extLst>
              <c:ext xmlns:c16="http://schemas.microsoft.com/office/drawing/2014/chart" uri="{C3380CC4-5D6E-409C-BE32-E72D297353CC}">
                <c16:uniqueId val="{00000007-AFF5-E846-8DC6-9F394FC921EC}"/>
              </c:ext>
            </c:extLst>
          </c:dPt>
          <c:dPt>
            <c:idx val="4"/>
            <c:bubble3D val="0"/>
            <c:spPr>
              <a:solidFill>
                <a:srgbClr val="7030A0"/>
              </a:solidFill>
              <a:ln w="19050">
                <a:solidFill>
                  <a:schemeClr val="lt1"/>
                </a:solidFill>
              </a:ln>
              <a:effectLst/>
            </c:spPr>
            <c:extLst>
              <c:ext xmlns:c16="http://schemas.microsoft.com/office/drawing/2014/chart" uri="{C3380CC4-5D6E-409C-BE32-E72D297353CC}">
                <c16:uniqueId val="{00000009-AFF5-E846-8DC6-9F394FC921EC}"/>
              </c:ext>
            </c:extLst>
          </c:dPt>
          <c:dLbls>
            <c:dLbl>
              <c:idx val="0"/>
              <c:layout>
                <c:manualLayout>
                  <c:x val="-0.16640094072189093"/>
                  <c:y val="-5.6931234277168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F5-E846-8DC6-9F394FC921EC}"/>
                </c:ext>
              </c:extLst>
            </c:dLbl>
            <c:dLbl>
              <c:idx val="1"/>
              <c:layout>
                <c:manualLayout>
                  <c:x val="0.13078496080209792"/>
                  <c:y val="-0.115547846664497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F5-E846-8DC6-9F394FC921EC}"/>
                </c:ext>
              </c:extLst>
            </c:dLbl>
            <c:dLbl>
              <c:idx val="2"/>
              <c:layout>
                <c:manualLayout>
                  <c:x val="0.10666525678668111"/>
                  <c:y val="4.535917668758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F5-E846-8DC6-9F394FC921E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Sheet2!$B$3:$F$3</c:f>
              <c:strCache>
                <c:ptCount val="5"/>
                <c:pt idx="0">
                  <c:v>No Risk</c:v>
                </c:pt>
                <c:pt idx="1">
                  <c:v>Low</c:v>
                </c:pt>
                <c:pt idx="2">
                  <c:v>Medium</c:v>
                </c:pt>
                <c:pt idx="3">
                  <c:v>High</c:v>
                </c:pt>
                <c:pt idx="4">
                  <c:v>Mental or social </c:v>
                </c:pt>
              </c:strCache>
            </c:strRef>
          </c:cat>
          <c:val>
            <c:numRef>
              <c:f>Sheet2!$B$4:$F$4</c:f>
              <c:numCache>
                <c:formatCode>0%</c:formatCode>
                <c:ptCount val="5"/>
                <c:pt idx="0">
                  <c:v>0.56999999999999995</c:v>
                </c:pt>
                <c:pt idx="1">
                  <c:v>0.187</c:v>
                </c:pt>
                <c:pt idx="2">
                  <c:v>9.5000000000000001E-2</c:v>
                </c:pt>
                <c:pt idx="3">
                  <c:v>0.109</c:v>
                </c:pt>
                <c:pt idx="4">
                  <c:v>3.9E-2</c:v>
                </c:pt>
              </c:numCache>
            </c:numRef>
          </c:val>
          <c:extLst>
            <c:ext xmlns:c16="http://schemas.microsoft.com/office/drawing/2014/chart" uri="{C3380CC4-5D6E-409C-BE32-E72D297353CC}">
              <c16:uniqueId val="{0000000A-AFF5-E846-8DC6-9F394FC921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Sheet2!$A$29</c:f>
              <c:strCache>
                <c:ptCount val="1"/>
                <c:pt idx="0">
                  <c:v>Total </c:v>
                </c:pt>
              </c:strCache>
            </c:strRef>
          </c:tx>
          <c:spPr>
            <a:solidFill>
              <a:srgbClr val="005C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5C7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Sheet2!$B$28:$E$28</c:f>
              <c:strCache>
                <c:ptCount val="4"/>
                <c:pt idx="0">
                  <c:v>No Risk</c:v>
                </c:pt>
                <c:pt idx="1">
                  <c:v>Low</c:v>
                </c:pt>
                <c:pt idx="2">
                  <c:v>Medium</c:v>
                </c:pt>
                <c:pt idx="3">
                  <c:v>High</c:v>
                </c:pt>
              </c:strCache>
            </c:strRef>
          </c:cat>
          <c:val>
            <c:numRef>
              <c:f>Sheet2!$B$29:$E$29</c:f>
              <c:numCache>
                <c:formatCode>0%</c:formatCode>
                <c:ptCount val="4"/>
                <c:pt idx="0">
                  <c:v>8.8999999999999996E-2</c:v>
                </c:pt>
                <c:pt idx="1">
                  <c:v>0.155</c:v>
                </c:pt>
                <c:pt idx="2">
                  <c:v>0.501</c:v>
                </c:pt>
                <c:pt idx="3">
                  <c:v>0.70499999999999996</c:v>
                </c:pt>
              </c:numCache>
            </c:numRef>
          </c:val>
          <c:extLst>
            <c:ext xmlns:c16="http://schemas.microsoft.com/office/drawing/2014/chart" uri="{C3380CC4-5D6E-409C-BE32-E72D297353CC}">
              <c16:uniqueId val="{00000000-96C6-9145-9794-0CA59DA06375}"/>
            </c:ext>
          </c:extLst>
        </c:ser>
        <c:ser>
          <c:idx val="1"/>
          <c:order val="1"/>
          <c:tx>
            <c:strRef>
              <c:f>Sheet2!$A$30</c:f>
              <c:strCache>
                <c:ptCount val="1"/>
                <c:pt idx="0">
                  <c:v>Female </c:v>
                </c:pt>
              </c:strCache>
            </c:strRef>
          </c:tx>
          <c:spPr>
            <a:solidFill>
              <a:srgbClr val="05ACE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5C7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Sheet2!$B$28:$E$28</c:f>
              <c:strCache>
                <c:ptCount val="4"/>
                <c:pt idx="0">
                  <c:v>No Risk</c:v>
                </c:pt>
                <c:pt idx="1">
                  <c:v>Low</c:v>
                </c:pt>
                <c:pt idx="2">
                  <c:v>Medium</c:v>
                </c:pt>
                <c:pt idx="3">
                  <c:v>High</c:v>
                </c:pt>
              </c:strCache>
            </c:strRef>
          </c:cat>
          <c:val>
            <c:numRef>
              <c:f>Sheet2!$B$30:$E$30</c:f>
              <c:numCache>
                <c:formatCode>0%</c:formatCode>
                <c:ptCount val="4"/>
                <c:pt idx="0">
                  <c:v>0.14799999999999999</c:v>
                </c:pt>
                <c:pt idx="1">
                  <c:v>0.26400000000000001</c:v>
                </c:pt>
                <c:pt idx="2">
                  <c:v>0.70899999999999996</c:v>
                </c:pt>
                <c:pt idx="3">
                  <c:v>0.78100000000000003</c:v>
                </c:pt>
              </c:numCache>
            </c:numRef>
          </c:val>
          <c:extLst>
            <c:ext xmlns:c16="http://schemas.microsoft.com/office/drawing/2014/chart" uri="{C3380CC4-5D6E-409C-BE32-E72D297353CC}">
              <c16:uniqueId val="{00000001-96C6-9145-9794-0CA59DA06375}"/>
            </c:ext>
          </c:extLst>
        </c:ser>
        <c:ser>
          <c:idx val="2"/>
          <c:order val="2"/>
          <c:tx>
            <c:strRef>
              <c:f>Sheet2!$A$31</c:f>
              <c:strCache>
                <c:ptCount val="1"/>
                <c:pt idx="0">
                  <c:v>Male </c:v>
                </c:pt>
              </c:strCache>
            </c:strRef>
          </c:tx>
          <c:spPr>
            <a:solidFill>
              <a:srgbClr val="ACABA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5C7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Sheet2!$B$28:$E$28</c:f>
              <c:strCache>
                <c:ptCount val="4"/>
                <c:pt idx="0">
                  <c:v>No Risk</c:v>
                </c:pt>
                <c:pt idx="1">
                  <c:v>Low</c:v>
                </c:pt>
                <c:pt idx="2">
                  <c:v>Medium</c:v>
                </c:pt>
                <c:pt idx="3">
                  <c:v>High</c:v>
                </c:pt>
              </c:strCache>
            </c:strRef>
          </c:cat>
          <c:val>
            <c:numRef>
              <c:f>Sheet2!$B$31:$E$31</c:f>
              <c:numCache>
                <c:formatCode>0%</c:formatCode>
                <c:ptCount val="4"/>
                <c:pt idx="0">
                  <c:v>2.1999999999999999E-2</c:v>
                </c:pt>
                <c:pt idx="1">
                  <c:v>0.05</c:v>
                </c:pt>
                <c:pt idx="2">
                  <c:v>0.19500000000000001</c:v>
                </c:pt>
                <c:pt idx="3">
                  <c:v>0.27</c:v>
                </c:pt>
              </c:numCache>
            </c:numRef>
          </c:val>
          <c:extLst>
            <c:ext xmlns:c16="http://schemas.microsoft.com/office/drawing/2014/chart" uri="{C3380CC4-5D6E-409C-BE32-E72D297353CC}">
              <c16:uniqueId val="{00000002-96C6-9145-9794-0CA59DA06375}"/>
            </c:ext>
          </c:extLst>
        </c:ser>
        <c:dLbls>
          <c:showLegendKey val="0"/>
          <c:showVal val="0"/>
          <c:showCatName val="0"/>
          <c:showSerName val="0"/>
          <c:showPercent val="0"/>
          <c:showBubbleSize val="0"/>
        </c:dLbls>
        <c:gapWidth val="137"/>
        <c:overlap val="-4"/>
        <c:axId val="2129804976"/>
        <c:axId val="2130120528"/>
      </c:barChart>
      <c:catAx>
        <c:axId val="212980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5C79"/>
                </a:solidFill>
                <a:latin typeface="+mn-lt"/>
                <a:ea typeface="+mn-ea"/>
                <a:cs typeface="+mn-cs"/>
              </a:defRPr>
            </a:pPr>
            <a:endParaRPr lang="en-US"/>
          </a:p>
        </c:txPr>
        <c:crossAx val="2130120528"/>
        <c:crosses val="autoZero"/>
        <c:auto val="1"/>
        <c:lblAlgn val="ctr"/>
        <c:lblOffset val="100"/>
        <c:noMultiLvlLbl val="0"/>
      </c:catAx>
      <c:valAx>
        <c:axId val="2130120528"/>
        <c:scaling>
          <c:orientation val="minMax"/>
          <c:max val="1"/>
        </c:scaling>
        <c:delete val="1"/>
        <c:axPos val="l"/>
        <c:numFmt formatCode="0%" sourceLinked="1"/>
        <c:majorTickMark val="none"/>
        <c:minorTickMark val="none"/>
        <c:tickLblPos val="nextTo"/>
        <c:crossAx val="2129804976"/>
        <c:crosses val="autoZero"/>
        <c:crossBetween val="between"/>
      </c:valAx>
      <c:spPr>
        <a:noFill/>
        <a:ln>
          <a:noFill/>
        </a:ln>
        <a:effectLst/>
      </c:spPr>
    </c:plotArea>
    <c:legend>
      <c:legendPos val="b"/>
      <c:layout>
        <c:manualLayout>
          <c:xMode val="edge"/>
          <c:yMode val="edge"/>
          <c:x val="3.3513756584622724E-2"/>
          <c:y val="9.1766693533387067E-2"/>
          <c:w val="0.51805407191233965"/>
          <c:h val="9.3272676545353095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5C79"/>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E5B08-CF43-403F-B416-A132ECCAD2C2}" type="datetimeFigureOut">
              <a:rPr lang="en-US" smtClean="0"/>
              <a:t>10/31/25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32BCF-066D-4144-B344-57A7AB2FEF37}" type="slidenum">
              <a:rPr lang="en-US" smtClean="0"/>
              <a:t>‹#›</a:t>
            </a:fld>
            <a:endParaRPr lang="en-US"/>
          </a:p>
        </p:txBody>
      </p:sp>
    </p:spTree>
    <p:extLst>
      <p:ext uri="{BB962C8B-B14F-4D97-AF65-F5344CB8AC3E}">
        <p14:creationId xmlns:p14="http://schemas.microsoft.com/office/powerpoint/2010/main" val="406026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4AD11-4FD8-62D0-729F-EBC7F9C9D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BFC96-39DF-28C7-79DC-DC1D5EE43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23C37-689C-2D95-6CB9-3C422DFBE0CA}"/>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9FBEB636-C86B-0959-3D31-DF0F6FC630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075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BB62E-2CBF-4C5D-75FD-16A7B0A896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8D788-5F92-B737-8BCC-AF3DA14C8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02E18-8229-4A7E-99D8-5F92CE7CBB16}"/>
              </a:ext>
            </a:extLst>
          </p:cNvPr>
          <p:cNvSpPr>
            <a:spLocks noGrp="1"/>
          </p:cNvSpPr>
          <p:nvPr>
            <p:ph type="body" idx="1"/>
          </p:nvPr>
        </p:nvSpPr>
        <p:spPr/>
        <p:txBody>
          <a:bodyPr/>
          <a:lstStyle/>
          <a:p>
            <a:pPr>
              <a:lnSpc>
                <a:spcPct val="107000"/>
              </a:lnSpc>
              <a:spcAft>
                <a:spcPts val="800"/>
              </a:spcAft>
            </a:pPr>
            <a:endParaRPr lang="es-419" i="1" dirty="0">
              <a:cs typeface="Calibri"/>
            </a:endParaRPr>
          </a:p>
        </p:txBody>
      </p:sp>
      <p:sp>
        <p:nvSpPr>
          <p:cNvPr id="4" name="Slide Number Placeholder 3">
            <a:extLst>
              <a:ext uri="{FF2B5EF4-FFF2-40B4-BE49-F238E27FC236}">
                <a16:creationId xmlns:a16="http://schemas.microsoft.com/office/drawing/2014/main" id="{65FFFE79-FB2E-267D-0021-990D380922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15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DA47-8F6D-934C-AD7D-8BF02B9B3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DB80B-37E3-580B-614B-6881436A4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7054F-CC04-4C30-8E08-C46AF409E970}"/>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3920FB3C-989E-FF74-966C-8901C95CA8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52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4EBB6-69C2-CC0C-9D4B-328DE86A7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31A8A-92A6-7E8E-21B1-B36AA203A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0123B-11A7-7818-9DFE-82EEA91DF6B4}"/>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288A485C-AAFF-9681-6846-5CA0A9A23F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8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45A9C-4253-DCE1-A089-7436BB7F9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E1FC7-80E9-9E1F-D687-03587D610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6479A-A637-EB94-6753-6DF074F0403F}"/>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7E53C57F-5058-3E58-1B53-5A76704AD0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839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DBA6C-72B5-E796-00D9-7A6BC13DA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942D0-35E0-796E-FBE6-E93710C98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60339-D6B7-EF18-44C5-479398975F5D}"/>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C45CAFE4-B04F-2CB7-DDED-1E62CFD12E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79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346E-4474-9633-8239-7DAC489EE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1288F-9718-BF01-C2B9-A89219F88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92DAC-B034-8CA1-A0C0-81B7D0494B51}"/>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0ECA7A07-AB49-D8C5-F8A8-3D03762E1B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464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3A81F-FCD4-A3B8-413E-F23482620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7CDBA-047A-4531-DDA8-40C9D6EF2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891A5-4204-3CBD-AD20-FD5EB38A69BF}"/>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725F7300-B505-752B-2C59-0162724D8E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C0F71-D846-74F5-EEB6-961E2C3C5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793E9-20A2-3E92-EA4C-C49DA25E1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1BC45-2E41-2306-71E1-4CE773C3ED42}"/>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5C289D88-13BA-5E8E-4ED9-92E232061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951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6071D-7FC9-FD38-B802-B75634AEA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C10FC-8E09-C07C-53EC-C6436FF36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84FE8-456D-C78B-8372-9F8E2E92D19C}"/>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FFD60160-BB94-97B6-D1FA-14ECFF3957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710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E59AC-4F45-0198-B698-21C8AE7A4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9CD21-5830-F336-9F42-FCC643DEE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75590-2EDD-37EE-171D-8569F410CC97}"/>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DAE75F0E-A274-CD54-9260-33DF218F38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72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C0A2-7D4E-5387-E757-159CBF603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E4EE6-6A9E-FAB0-28F7-D6F5841F1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7DE19-B4DB-1556-3A92-9058FD72A8F8}"/>
              </a:ext>
            </a:extLst>
          </p:cNvPr>
          <p:cNvSpPr>
            <a:spLocks noGrp="1"/>
          </p:cNvSpPr>
          <p:nvPr>
            <p:ph type="body" idx="1"/>
          </p:nvPr>
        </p:nvSpPr>
        <p:spPr/>
        <p:txBody>
          <a:bodyPr/>
          <a:lstStyle/>
          <a:p>
            <a:pPr>
              <a:lnSpc>
                <a:spcPct val="107000"/>
              </a:lnSpc>
              <a:spcAft>
                <a:spcPts val="800"/>
              </a:spcAft>
            </a:pPr>
            <a:endParaRPr lang="es-419" i="1">
              <a:cs typeface="Calibri"/>
            </a:endParaRPr>
          </a:p>
        </p:txBody>
      </p:sp>
      <p:sp>
        <p:nvSpPr>
          <p:cNvPr id="4" name="Slide Number Placeholder 3">
            <a:extLst>
              <a:ext uri="{FF2B5EF4-FFF2-40B4-BE49-F238E27FC236}">
                <a16:creationId xmlns:a16="http://schemas.microsoft.com/office/drawing/2014/main" id="{6512B616-0C5C-B61D-F6BB-F676C5068F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76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E0CDD-79CF-6E0F-1CB3-E4D096A01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18172-941B-3457-CEFE-D331E2A01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78986-3FB9-E9DE-71D7-746DA34A1E69}"/>
              </a:ext>
            </a:extLst>
          </p:cNvPr>
          <p:cNvSpPr>
            <a:spLocks noGrp="1"/>
          </p:cNvSpPr>
          <p:nvPr>
            <p:ph type="body" idx="1"/>
          </p:nvPr>
        </p:nvSpPr>
        <p:spPr/>
        <p:txBody>
          <a:bodyPr/>
          <a:lstStyle/>
          <a:p>
            <a:pPr>
              <a:lnSpc>
                <a:spcPct val="107000"/>
              </a:lnSpc>
              <a:spcAft>
                <a:spcPts val="800"/>
              </a:spcAft>
            </a:pPr>
            <a:endParaRPr lang="es-419" i="1" dirty="0">
              <a:cs typeface="Calibri"/>
            </a:endParaRPr>
          </a:p>
        </p:txBody>
      </p:sp>
      <p:sp>
        <p:nvSpPr>
          <p:cNvPr id="4" name="Slide Number Placeholder 3">
            <a:extLst>
              <a:ext uri="{FF2B5EF4-FFF2-40B4-BE49-F238E27FC236}">
                <a16:creationId xmlns:a16="http://schemas.microsoft.com/office/drawing/2014/main" id="{DF25DF45-EAE3-B8F4-EBAC-8DC18C7003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86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BBE15-5CB6-B49A-7EBB-B8CF396CF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A5FAF-9FC0-54F3-742C-AF0CE4257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E4CE7-E333-467E-928F-4AD6BEB3FC55}"/>
              </a:ext>
            </a:extLst>
          </p:cNvPr>
          <p:cNvSpPr>
            <a:spLocks noGrp="1"/>
          </p:cNvSpPr>
          <p:nvPr>
            <p:ph type="body" idx="1"/>
          </p:nvPr>
        </p:nvSpPr>
        <p:spPr/>
        <p:txBody>
          <a:bodyPr/>
          <a:lstStyle/>
          <a:p>
            <a:pPr>
              <a:lnSpc>
                <a:spcPct val="107000"/>
              </a:lnSpc>
              <a:spcAft>
                <a:spcPts val="800"/>
              </a:spcAft>
            </a:pPr>
            <a:endParaRPr lang="es-419" i="1" dirty="0">
              <a:cs typeface="Calibri"/>
            </a:endParaRPr>
          </a:p>
        </p:txBody>
      </p:sp>
      <p:sp>
        <p:nvSpPr>
          <p:cNvPr id="4" name="Slide Number Placeholder 3">
            <a:extLst>
              <a:ext uri="{FF2B5EF4-FFF2-40B4-BE49-F238E27FC236}">
                <a16:creationId xmlns:a16="http://schemas.microsoft.com/office/drawing/2014/main" id="{8C619DA5-F4FA-8586-E02C-C78CA9FECD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32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F284D-CC96-6FC5-2F30-D0F479F12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E9EDE-5DBF-E775-15C3-574F5BEF7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203414-D59C-A326-6E52-3FC4353A4225}"/>
              </a:ext>
            </a:extLst>
          </p:cNvPr>
          <p:cNvSpPr>
            <a:spLocks noGrp="1"/>
          </p:cNvSpPr>
          <p:nvPr>
            <p:ph type="body" idx="1"/>
          </p:nvPr>
        </p:nvSpPr>
        <p:spPr/>
        <p:txBody>
          <a:bodyPr/>
          <a:lstStyle/>
          <a:p>
            <a:pPr>
              <a:lnSpc>
                <a:spcPct val="107000"/>
              </a:lnSpc>
              <a:spcAft>
                <a:spcPts val="800"/>
              </a:spcAft>
            </a:pPr>
            <a:endParaRPr lang="es-419" i="1" dirty="0">
              <a:cs typeface="Calibri"/>
            </a:endParaRPr>
          </a:p>
        </p:txBody>
      </p:sp>
      <p:sp>
        <p:nvSpPr>
          <p:cNvPr id="4" name="Slide Number Placeholder 3">
            <a:extLst>
              <a:ext uri="{FF2B5EF4-FFF2-40B4-BE49-F238E27FC236}">
                <a16:creationId xmlns:a16="http://schemas.microsoft.com/office/drawing/2014/main" id="{039E731E-B1D1-8D1B-9F6E-1B01937F7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18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7B04-1E3C-3C17-C0FD-E2C3913F8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84128-89CE-EB31-9A53-9AEA36C16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AEADC-9DEB-801B-0AD1-2F26D5E0C288}"/>
              </a:ext>
            </a:extLst>
          </p:cNvPr>
          <p:cNvSpPr>
            <a:spLocks noGrp="1"/>
          </p:cNvSpPr>
          <p:nvPr>
            <p:ph type="body" idx="1"/>
          </p:nvPr>
        </p:nvSpPr>
        <p:spPr/>
        <p:txBody>
          <a:bodyPr/>
          <a:lstStyle/>
          <a:p>
            <a:pPr>
              <a:lnSpc>
                <a:spcPct val="107000"/>
              </a:lnSpc>
              <a:spcAft>
                <a:spcPts val="800"/>
              </a:spcAft>
            </a:pPr>
            <a:endParaRPr lang="es-419" i="1" dirty="0">
              <a:cs typeface="Calibri"/>
            </a:endParaRPr>
          </a:p>
        </p:txBody>
      </p:sp>
      <p:sp>
        <p:nvSpPr>
          <p:cNvPr id="4" name="Slide Number Placeholder 3">
            <a:extLst>
              <a:ext uri="{FF2B5EF4-FFF2-40B4-BE49-F238E27FC236}">
                <a16:creationId xmlns:a16="http://schemas.microsoft.com/office/drawing/2014/main" id="{04B69F13-B22C-82FB-9C1B-FA98561F78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0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C3E05-53EB-F1CB-30A4-D78E4E4CD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2A87A-9C86-C0B6-972D-5CA66B6E0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3036E-9C40-51D7-1319-256A8153D6A1}"/>
              </a:ext>
            </a:extLst>
          </p:cNvPr>
          <p:cNvSpPr>
            <a:spLocks noGrp="1"/>
          </p:cNvSpPr>
          <p:nvPr>
            <p:ph type="body" idx="1"/>
          </p:nvPr>
        </p:nvSpPr>
        <p:spPr/>
        <p:txBody>
          <a:bodyPr/>
          <a:lstStyle/>
          <a:p>
            <a:pPr>
              <a:lnSpc>
                <a:spcPct val="107000"/>
              </a:lnSpc>
              <a:spcAft>
                <a:spcPts val="800"/>
              </a:spcAft>
            </a:pPr>
            <a:endParaRPr lang="es-419" i="1" dirty="0">
              <a:cs typeface="Calibri"/>
            </a:endParaRPr>
          </a:p>
        </p:txBody>
      </p:sp>
      <p:sp>
        <p:nvSpPr>
          <p:cNvPr id="4" name="Slide Number Placeholder 3">
            <a:extLst>
              <a:ext uri="{FF2B5EF4-FFF2-40B4-BE49-F238E27FC236}">
                <a16:creationId xmlns:a16="http://schemas.microsoft.com/office/drawing/2014/main" id="{614AB9AE-9675-66D1-1FDA-AC589F6719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982E6-CC88-A650-E664-CA0E5F7AD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FB538-952E-8AF9-7ADF-EF475F1E1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F490F-867B-FB8E-E0A5-6605F30F6C86}"/>
              </a:ext>
            </a:extLst>
          </p:cNvPr>
          <p:cNvSpPr>
            <a:spLocks noGrp="1"/>
          </p:cNvSpPr>
          <p:nvPr>
            <p:ph type="body" idx="1"/>
          </p:nvPr>
        </p:nvSpPr>
        <p:spPr/>
        <p:txBody>
          <a:bodyPr/>
          <a:lstStyle/>
          <a:p>
            <a:pPr>
              <a:lnSpc>
                <a:spcPct val="107000"/>
              </a:lnSpc>
              <a:spcAft>
                <a:spcPts val="800"/>
              </a:spcAft>
            </a:pPr>
            <a:endParaRPr lang="es-419" i="1" dirty="0">
              <a:cs typeface="Calibri"/>
            </a:endParaRPr>
          </a:p>
        </p:txBody>
      </p:sp>
      <p:sp>
        <p:nvSpPr>
          <p:cNvPr id="4" name="Slide Number Placeholder 3">
            <a:extLst>
              <a:ext uri="{FF2B5EF4-FFF2-40B4-BE49-F238E27FC236}">
                <a16:creationId xmlns:a16="http://schemas.microsoft.com/office/drawing/2014/main" id="{54F313A7-68FC-092A-BC3D-548F1D1A16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837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E649E-DEB4-E420-0D3B-894D101B5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A5A74-58EC-9B22-AE6F-AB52FAD0E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7DEC4-6E26-62E1-D54C-74E7CF62446C}"/>
              </a:ext>
            </a:extLst>
          </p:cNvPr>
          <p:cNvSpPr>
            <a:spLocks noGrp="1"/>
          </p:cNvSpPr>
          <p:nvPr>
            <p:ph type="body" idx="1"/>
          </p:nvPr>
        </p:nvSpPr>
        <p:spPr/>
        <p:txBody>
          <a:bodyPr/>
          <a:lstStyle/>
          <a:p>
            <a:pPr>
              <a:lnSpc>
                <a:spcPct val="107000"/>
              </a:lnSpc>
              <a:spcAft>
                <a:spcPts val="800"/>
              </a:spcAft>
            </a:pPr>
            <a:endParaRPr lang="es-419" i="1" dirty="0">
              <a:cs typeface="Calibri"/>
            </a:endParaRPr>
          </a:p>
        </p:txBody>
      </p:sp>
      <p:sp>
        <p:nvSpPr>
          <p:cNvPr id="4" name="Slide Number Placeholder 3">
            <a:extLst>
              <a:ext uri="{FF2B5EF4-FFF2-40B4-BE49-F238E27FC236}">
                <a16:creationId xmlns:a16="http://schemas.microsoft.com/office/drawing/2014/main" id="{FCCC0C90-3439-966C-2F14-68ECAB7FA7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26A2-14F3-4397-8CA6-4E53FB9519A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24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C6EA-BB0F-2893-F3B8-FEB1CDD240EE}"/>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lang="en-US"/>
              <a:t>Click to edit Master title style</a:t>
            </a:r>
            <a:endParaRPr lang="pt-BR"/>
          </a:p>
        </p:txBody>
      </p:sp>
      <p:sp>
        <p:nvSpPr>
          <p:cNvPr id="3" name="Subtitle 2">
            <a:extLst>
              <a:ext uri="{FF2B5EF4-FFF2-40B4-BE49-F238E27FC236}">
                <a16:creationId xmlns:a16="http://schemas.microsoft.com/office/drawing/2014/main" id="{B8C6E1FD-D53E-77A4-2D9E-5992B49BFCE6}"/>
              </a:ext>
            </a:extLst>
          </p:cNvPr>
          <p:cNvSpPr>
            <a:spLocks noGrp="1"/>
          </p:cNvSpPr>
          <p:nvPr>
            <p:ph type="subTitle" idx="1"/>
          </p:nvPr>
        </p:nvSpPr>
        <p:spPr>
          <a:xfrm>
            <a:off x="1524000" y="3602038"/>
            <a:ext cx="9144000" cy="1274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10" name="Text Placeholder 9">
            <a:extLst>
              <a:ext uri="{FF2B5EF4-FFF2-40B4-BE49-F238E27FC236}">
                <a16:creationId xmlns:a16="http://schemas.microsoft.com/office/drawing/2014/main" id="{74A608E6-E5FC-5421-CC0C-5DFB2BEBDD05}"/>
              </a:ext>
            </a:extLst>
          </p:cNvPr>
          <p:cNvSpPr>
            <a:spLocks noGrp="1"/>
          </p:cNvSpPr>
          <p:nvPr>
            <p:ph type="body" sz="quarter" idx="10" hasCustomPrompt="1"/>
          </p:nvPr>
        </p:nvSpPr>
        <p:spPr>
          <a:xfrm>
            <a:off x="1524000" y="5173663"/>
            <a:ext cx="9144000" cy="355600"/>
          </a:xfrm>
        </p:spPr>
        <p:txBody>
          <a:bodyPr/>
          <a:lstStyle>
            <a:lvl1pPr marL="0" indent="0" algn="ctr">
              <a:buNone/>
              <a:defRPr b="1">
                <a:solidFill>
                  <a:schemeClr val="accent6">
                    <a:lumMod val="50000"/>
                  </a:schemeClr>
                </a:solidFill>
              </a:defRPr>
            </a:lvl1pPr>
          </a:lstStyle>
          <a:p>
            <a:pPr lvl="0"/>
            <a:r>
              <a:rPr lang="en-US"/>
              <a:t>Speaker</a:t>
            </a:r>
            <a:endParaRPr lang="es-419"/>
          </a:p>
        </p:txBody>
      </p:sp>
      <p:sp>
        <p:nvSpPr>
          <p:cNvPr id="11" name="Text Placeholder 9">
            <a:extLst>
              <a:ext uri="{FF2B5EF4-FFF2-40B4-BE49-F238E27FC236}">
                <a16:creationId xmlns:a16="http://schemas.microsoft.com/office/drawing/2014/main" id="{B241FAB2-9ABD-C0B0-1964-6B2D6B8DDAAA}"/>
              </a:ext>
            </a:extLst>
          </p:cNvPr>
          <p:cNvSpPr>
            <a:spLocks noGrp="1"/>
          </p:cNvSpPr>
          <p:nvPr>
            <p:ph type="body" sz="quarter" idx="11" hasCustomPrompt="1"/>
          </p:nvPr>
        </p:nvSpPr>
        <p:spPr>
          <a:xfrm>
            <a:off x="4020065" y="6261057"/>
            <a:ext cx="4151870" cy="355600"/>
          </a:xfrm>
        </p:spPr>
        <p:txBody>
          <a:bodyPr>
            <a:normAutofit/>
          </a:bodyPr>
          <a:lstStyle>
            <a:lvl1pPr marL="0" indent="0" algn="ctr">
              <a:buNone/>
              <a:defRPr sz="1400" b="0" i="1">
                <a:solidFill>
                  <a:schemeClr val="accent6">
                    <a:lumMod val="50000"/>
                  </a:schemeClr>
                </a:solidFill>
              </a:defRPr>
            </a:lvl1pPr>
          </a:lstStyle>
          <a:p>
            <a:pPr lvl="0"/>
            <a:r>
              <a:rPr lang="en-US"/>
              <a:t>Date</a:t>
            </a:r>
            <a:endParaRPr lang="es-419"/>
          </a:p>
        </p:txBody>
      </p:sp>
      <p:pic>
        <p:nvPicPr>
          <p:cNvPr id="4" name="Graphic 3">
            <a:extLst>
              <a:ext uri="{FF2B5EF4-FFF2-40B4-BE49-F238E27FC236}">
                <a16:creationId xmlns:a16="http://schemas.microsoft.com/office/drawing/2014/main" id="{4056F6D6-E990-E0CE-0538-BC56ECBA3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8888" y="6335899"/>
            <a:ext cx="981693" cy="383228"/>
          </a:xfrm>
          <a:prstGeom prst="rect">
            <a:avLst/>
          </a:prstGeom>
        </p:spPr>
      </p:pic>
    </p:spTree>
    <p:extLst>
      <p:ext uri="{BB962C8B-B14F-4D97-AF65-F5344CB8AC3E}">
        <p14:creationId xmlns:p14="http://schemas.microsoft.com/office/powerpoint/2010/main" val="214342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3 - Colo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89EB3B4-9185-2687-18EC-EAFA516178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8888" y="6335899"/>
            <a:ext cx="981693" cy="383228"/>
          </a:xfrm>
          <a:prstGeom prst="rect">
            <a:avLst/>
          </a:prstGeom>
        </p:spPr>
      </p:pic>
    </p:spTree>
    <p:extLst>
      <p:ext uri="{BB962C8B-B14F-4D97-AF65-F5344CB8AC3E}">
        <p14:creationId xmlns:p14="http://schemas.microsoft.com/office/powerpoint/2010/main" val="201654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555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D5523-D4FD-43E9-CEBD-AF9088A34BBB}"/>
              </a:ext>
            </a:extLst>
          </p:cNvPr>
          <p:cNvSpPr>
            <a:spLocks noGrp="1"/>
          </p:cNvSpPr>
          <p:nvPr>
            <p:ph type="title"/>
          </p:nvPr>
        </p:nvSpPr>
        <p:spPr/>
        <p:txBody>
          <a:bodyPr anchor="b">
            <a:normAutofit/>
          </a:bodyPr>
          <a:lstStyle>
            <a:lvl1pPr>
              <a:defRPr sz="3200" b="1"/>
            </a:lvl1pPr>
          </a:lstStyle>
          <a:p>
            <a:r>
              <a:rPr lang="en-US"/>
              <a:t>Click to edit Master title style</a:t>
            </a:r>
            <a:endParaRPr lang="pt-BR"/>
          </a:p>
        </p:txBody>
      </p:sp>
      <p:sp>
        <p:nvSpPr>
          <p:cNvPr id="7" name="Content Placeholder 2">
            <a:extLst>
              <a:ext uri="{FF2B5EF4-FFF2-40B4-BE49-F238E27FC236}">
                <a16:creationId xmlns:a16="http://schemas.microsoft.com/office/drawing/2014/main" id="{ACA6FA1F-B954-4C24-0032-701D28F99ECA}"/>
              </a:ext>
            </a:extLst>
          </p:cNvPr>
          <p:cNvSpPr>
            <a:spLocks noGrp="1"/>
          </p:cNvSpPr>
          <p:nvPr>
            <p:ph idx="1"/>
          </p:nvPr>
        </p:nvSpPr>
        <p:spPr>
          <a:xfrm>
            <a:off x="838200" y="1825625"/>
            <a:ext cx="10515600" cy="4351338"/>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3" name="Graphic 2">
            <a:extLst>
              <a:ext uri="{FF2B5EF4-FFF2-40B4-BE49-F238E27FC236}">
                <a16:creationId xmlns:a16="http://schemas.microsoft.com/office/drawing/2014/main" id="{A31B5123-4808-7394-0620-909A4D60B6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8888" y="6335899"/>
            <a:ext cx="981693" cy="383228"/>
          </a:xfrm>
          <a:prstGeom prst="rect">
            <a:avLst/>
          </a:prstGeom>
        </p:spPr>
      </p:pic>
    </p:spTree>
    <p:extLst>
      <p:ext uri="{BB962C8B-B14F-4D97-AF65-F5344CB8AC3E}">
        <p14:creationId xmlns:p14="http://schemas.microsoft.com/office/powerpoint/2010/main" val="355015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8499-C236-7BC8-A5C2-0D9C3B0692FB}"/>
              </a:ext>
            </a:extLst>
          </p:cNvPr>
          <p:cNvSpPr>
            <a:spLocks noGrp="1"/>
          </p:cNvSpPr>
          <p:nvPr>
            <p:ph type="title"/>
          </p:nvPr>
        </p:nvSpPr>
        <p:spPr/>
        <p:txBody>
          <a:bodyPr anchor="b">
            <a:normAutofit/>
          </a:bodyPr>
          <a:lstStyle>
            <a:lvl1pPr>
              <a:defRPr sz="3200" b="1"/>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A9478A33-2191-5DD7-E723-A935D83C0AC6}"/>
              </a:ext>
            </a:extLst>
          </p:cNvPr>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203634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 Content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A0A44F-9778-EC06-EA0C-42E28692FD4B}"/>
              </a:ext>
            </a:extLst>
          </p:cNvPr>
          <p:cNvSpPr>
            <a:spLocks noGrp="1"/>
          </p:cNvSpPr>
          <p:nvPr>
            <p:ph sz="half" idx="1"/>
          </p:nvPr>
        </p:nvSpPr>
        <p:spPr>
          <a:xfrm>
            <a:off x="6530547"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9" name="Title 1">
            <a:extLst>
              <a:ext uri="{FF2B5EF4-FFF2-40B4-BE49-F238E27FC236}">
                <a16:creationId xmlns:a16="http://schemas.microsoft.com/office/drawing/2014/main" id="{A5DD6F1A-5C0F-40F5-557E-4157FFF273D7}"/>
              </a:ext>
            </a:extLst>
          </p:cNvPr>
          <p:cNvSpPr>
            <a:spLocks noGrp="1"/>
          </p:cNvSpPr>
          <p:nvPr>
            <p:ph type="title"/>
          </p:nvPr>
        </p:nvSpPr>
        <p:spPr>
          <a:xfrm>
            <a:off x="6530547" y="365125"/>
            <a:ext cx="5181600" cy="1325563"/>
          </a:xfrm>
        </p:spPr>
        <p:txBody>
          <a:bodyPr anchor="b">
            <a:normAutofit/>
          </a:bodyPr>
          <a:lstStyle>
            <a:lvl1pPr>
              <a:defRPr sz="3200" b="1"/>
            </a:lvl1pPr>
          </a:lstStyle>
          <a:p>
            <a:r>
              <a:rPr lang="en-US"/>
              <a:t>Click to edit Master title style</a:t>
            </a:r>
            <a:endParaRPr lang="pt-BR"/>
          </a:p>
        </p:txBody>
      </p:sp>
      <p:sp>
        <p:nvSpPr>
          <p:cNvPr id="14" name="Picture Placeholder 13">
            <a:extLst>
              <a:ext uri="{FF2B5EF4-FFF2-40B4-BE49-F238E27FC236}">
                <a16:creationId xmlns:a16="http://schemas.microsoft.com/office/drawing/2014/main" id="{16CE3182-6BF5-A08D-B184-894993E28BA6}"/>
              </a:ext>
            </a:extLst>
          </p:cNvPr>
          <p:cNvSpPr>
            <a:spLocks noGrp="1"/>
          </p:cNvSpPr>
          <p:nvPr>
            <p:ph type="pic" sz="quarter" idx="10" hasCustomPrompt="1"/>
          </p:nvPr>
        </p:nvSpPr>
        <p:spPr>
          <a:xfrm>
            <a:off x="807050" y="365125"/>
            <a:ext cx="4772025" cy="5811838"/>
          </a:xfrm>
          <a:solidFill>
            <a:schemeClr val="bg1">
              <a:lumMod val="95000"/>
            </a:schemeClr>
          </a:solidFill>
        </p:spPr>
        <p:txBody>
          <a:bodyPr anchor="ctr"/>
          <a:lstStyle>
            <a:lvl1pPr marL="0" indent="0" algn="ctr">
              <a:buNone/>
              <a:defRPr/>
            </a:lvl1pPr>
          </a:lstStyle>
          <a:p>
            <a:br>
              <a:rPr lang="en-US"/>
            </a:br>
            <a:br>
              <a:rPr lang="en-US"/>
            </a:br>
            <a:br>
              <a:rPr lang="en-US"/>
            </a:br>
            <a:br>
              <a:rPr lang="en-US"/>
            </a:br>
            <a:r>
              <a:rPr lang="en-US"/>
              <a:t>Click on the icon</a:t>
            </a:r>
            <a:br>
              <a:rPr lang="en-US"/>
            </a:br>
            <a:r>
              <a:rPr lang="en-US"/>
              <a:t>to insert a PICTURE</a:t>
            </a:r>
            <a:endParaRPr lang="es-419"/>
          </a:p>
        </p:txBody>
      </p:sp>
      <p:pic>
        <p:nvPicPr>
          <p:cNvPr id="2" name="Graphic 1">
            <a:extLst>
              <a:ext uri="{FF2B5EF4-FFF2-40B4-BE49-F238E27FC236}">
                <a16:creationId xmlns:a16="http://schemas.microsoft.com/office/drawing/2014/main" id="{630FBA9F-8951-D816-B28A-B26E638C70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8888" y="6335899"/>
            <a:ext cx="981693" cy="383228"/>
          </a:xfrm>
          <a:prstGeom prst="rect">
            <a:avLst/>
          </a:prstGeom>
        </p:spPr>
      </p:pic>
    </p:spTree>
    <p:extLst>
      <p:ext uri="{BB962C8B-B14F-4D97-AF65-F5344CB8AC3E}">
        <p14:creationId xmlns:p14="http://schemas.microsoft.com/office/powerpoint/2010/main" val="148613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Content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A0A44F-9778-EC06-EA0C-42E28692FD4B}"/>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9" name="Title 1">
            <a:extLst>
              <a:ext uri="{FF2B5EF4-FFF2-40B4-BE49-F238E27FC236}">
                <a16:creationId xmlns:a16="http://schemas.microsoft.com/office/drawing/2014/main" id="{A5DD6F1A-5C0F-40F5-557E-4157FFF273D7}"/>
              </a:ext>
            </a:extLst>
          </p:cNvPr>
          <p:cNvSpPr>
            <a:spLocks noGrp="1"/>
          </p:cNvSpPr>
          <p:nvPr>
            <p:ph type="title"/>
          </p:nvPr>
        </p:nvSpPr>
        <p:spPr>
          <a:xfrm>
            <a:off x="838200" y="365125"/>
            <a:ext cx="5181600" cy="1325563"/>
          </a:xfrm>
        </p:spPr>
        <p:txBody>
          <a:bodyPr anchor="b">
            <a:normAutofit/>
          </a:bodyPr>
          <a:lstStyle>
            <a:lvl1pPr>
              <a:defRPr sz="3200" b="1"/>
            </a:lvl1pPr>
          </a:lstStyle>
          <a:p>
            <a:r>
              <a:rPr lang="en-US"/>
              <a:t>Click to edit Master title style</a:t>
            </a:r>
            <a:endParaRPr lang="pt-BR"/>
          </a:p>
        </p:txBody>
      </p:sp>
      <p:sp>
        <p:nvSpPr>
          <p:cNvPr id="14" name="Picture Placeholder 13">
            <a:extLst>
              <a:ext uri="{FF2B5EF4-FFF2-40B4-BE49-F238E27FC236}">
                <a16:creationId xmlns:a16="http://schemas.microsoft.com/office/drawing/2014/main" id="{16CE3182-6BF5-A08D-B184-894993E28BA6}"/>
              </a:ext>
            </a:extLst>
          </p:cNvPr>
          <p:cNvSpPr>
            <a:spLocks noGrp="1"/>
          </p:cNvSpPr>
          <p:nvPr>
            <p:ph type="pic" sz="quarter" idx="10" hasCustomPrompt="1"/>
          </p:nvPr>
        </p:nvSpPr>
        <p:spPr>
          <a:xfrm>
            <a:off x="6713838" y="365125"/>
            <a:ext cx="4909750" cy="5811838"/>
          </a:xfrm>
          <a:solidFill>
            <a:schemeClr val="bg1">
              <a:lumMod val="95000"/>
            </a:schemeClr>
          </a:solidFill>
        </p:spPr>
        <p:txBody>
          <a:bodyPr anchor="ctr"/>
          <a:lstStyle>
            <a:lvl1pPr marL="0" indent="0" algn="ctr">
              <a:buNone/>
              <a:defRPr/>
            </a:lvl1pPr>
          </a:lstStyle>
          <a:p>
            <a:br>
              <a:rPr lang="en-US"/>
            </a:br>
            <a:br>
              <a:rPr lang="en-US"/>
            </a:br>
            <a:br>
              <a:rPr lang="en-US"/>
            </a:br>
            <a:br>
              <a:rPr lang="en-US"/>
            </a:br>
            <a:r>
              <a:rPr lang="en-US"/>
              <a:t>Click on the icon</a:t>
            </a:r>
            <a:br>
              <a:rPr lang="en-US"/>
            </a:br>
            <a:r>
              <a:rPr lang="en-US"/>
              <a:t>to insert a PICTURE</a:t>
            </a:r>
            <a:endParaRPr lang="es-419"/>
          </a:p>
        </p:txBody>
      </p:sp>
      <p:pic>
        <p:nvPicPr>
          <p:cNvPr id="2" name="Graphic 1">
            <a:extLst>
              <a:ext uri="{FF2B5EF4-FFF2-40B4-BE49-F238E27FC236}">
                <a16:creationId xmlns:a16="http://schemas.microsoft.com/office/drawing/2014/main" id="{55B94288-3887-76DA-DCD2-682B1E1A23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8888" y="6335899"/>
            <a:ext cx="981693" cy="383228"/>
          </a:xfrm>
          <a:prstGeom prst="rect">
            <a:avLst/>
          </a:prstGeom>
        </p:spPr>
      </p:pic>
    </p:spTree>
    <p:extLst>
      <p:ext uri="{BB962C8B-B14F-4D97-AF65-F5344CB8AC3E}">
        <p14:creationId xmlns:p14="http://schemas.microsoft.com/office/powerpoint/2010/main" val="4119797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2 - Clea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29C8CFF-05EF-55F0-B08D-12E7672DA5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8888" y="6335899"/>
            <a:ext cx="981693" cy="383228"/>
          </a:xfrm>
          <a:prstGeom prst="rect">
            <a:avLst/>
          </a:prstGeom>
        </p:spPr>
      </p:pic>
    </p:spTree>
    <p:extLst>
      <p:ext uri="{BB962C8B-B14F-4D97-AF65-F5344CB8AC3E}">
        <p14:creationId xmlns:p14="http://schemas.microsoft.com/office/powerpoint/2010/main" val="229518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2 - Clea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41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 Colo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4A0ECD6-7D06-29DD-3959-7C2C5334F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8888" y="6335899"/>
            <a:ext cx="981693" cy="383228"/>
          </a:xfrm>
          <a:prstGeom prst="rect">
            <a:avLst/>
          </a:prstGeom>
        </p:spPr>
      </p:pic>
    </p:spTree>
    <p:extLst>
      <p:ext uri="{BB962C8B-B14F-4D97-AF65-F5344CB8AC3E}">
        <p14:creationId xmlns:p14="http://schemas.microsoft.com/office/powerpoint/2010/main" val="1644578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2 - C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092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BC7CDA-78B3-55F4-BCB2-DB1FCB2B9C10}"/>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664DA2A5-91BB-A1C5-7B2B-F006F7595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244857E2-581B-B646-C221-8BEA97081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09773-2E41-4BFB-9550-540CB490704B}" type="datetimeFigureOut">
              <a:rPr lang="pt-BR" smtClean="0"/>
              <a:t>31/10/2025</a:t>
            </a:fld>
            <a:endParaRPr lang="pt-BR"/>
          </a:p>
        </p:txBody>
      </p:sp>
      <p:sp>
        <p:nvSpPr>
          <p:cNvPr id="5" name="Footer Placeholder 4">
            <a:extLst>
              <a:ext uri="{FF2B5EF4-FFF2-40B4-BE49-F238E27FC236}">
                <a16:creationId xmlns:a16="http://schemas.microsoft.com/office/drawing/2014/main" id="{6D3A710D-3380-D98E-2B1C-E926EEC54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9A269A65-73A3-43C3-3F16-5EE092C6C467}"/>
              </a:ext>
            </a:extLst>
          </p:cNvPr>
          <p:cNvSpPr>
            <a:spLocks noGrp="1"/>
          </p:cNvSpPr>
          <p:nvPr>
            <p:ph type="sldNum" sz="quarter" idx="4"/>
          </p:nvPr>
        </p:nvSpPr>
        <p:spPr>
          <a:xfrm>
            <a:off x="8610600" y="6356350"/>
            <a:ext cx="2428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8369C-B7EE-4935-B985-A031286BC357}" type="slidenum">
              <a:rPr lang="pt-BR" smtClean="0"/>
              <a:t>‹#›</a:t>
            </a:fld>
            <a:endParaRPr lang="pt-BR"/>
          </a:p>
        </p:txBody>
      </p:sp>
    </p:spTree>
    <p:extLst>
      <p:ext uri="{BB962C8B-B14F-4D97-AF65-F5344CB8AC3E}">
        <p14:creationId xmlns:p14="http://schemas.microsoft.com/office/powerpoint/2010/main" val="72254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0.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31.sv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0.png"/><Relationship Id="rId3" Type="http://schemas.openxmlformats.org/officeDocument/2006/relationships/image" Target="../media/image30.png"/><Relationship Id="rId7" Type="http://schemas.openxmlformats.org/officeDocument/2006/relationships/image" Target="../media/image56.png"/><Relationship Id="rId12" Type="http://schemas.openxmlformats.org/officeDocument/2006/relationships/image" Target="../media/image63.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62.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31.svg"/><Relationship Id="rId9" Type="http://schemas.openxmlformats.org/officeDocument/2006/relationships/image" Target="../media/image58.png"/><Relationship Id="rId14"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2.png"/><Relationship Id="rId7" Type="http://schemas.openxmlformats.org/officeDocument/2006/relationships/image" Target="../media/image54.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notesSlide" Target="../notesSlides/notesSlide10.xml"/><Relationship Id="rId16" Type="http://schemas.openxmlformats.org/officeDocument/2006/relationships/image" Target="../media/image71.svg"/><Relationship Id="rId1" Type="http://schemas.openxmlformats.org/officeDocument/2006/relationships/slideLayout" Target="../slideLayouts/slideLayout6.xml"/><Relationship Id="rId6" Type="http://schemas.openxmlformats.org/officeDocument/2006/relationships/image" Target="../media/image31.svg"/><Relationship Id="rId11" Type="http://schemas.openxmlformats.org/officeDocument/2006/relationships/image" Target="../media/image66.png"/><Relationship Id="rId5" Type="http://schemas.openxmlformats.org/officeDocument/2006/relationships/image" Target="../media/image30.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63.svg"/><Relationship Id="rId9" Type="http://schemas.openxmlformats.org/officeDocument/2006/relationships/image" Target="../media/image64.png"/><Relationship Id="rId14" Type="http://schemas.openxmlformats.org/officeDocument/2006/relationships/image" Target="../media/image69.sv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hart" Target="../charts/chart1.xml"/><Relationship Id="rId7"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chart" Target="../charts/chart3.xml"/><Relationship Id="rId5" Type="http://schemas.openxmlformats.org/officeDocument/2006/relationships/image" Target="../media/image31.svg"/><Relationship Id="rId10" Type="http://schemas.openxmlformats.org/officeDocument/2006/relationships/chart" Target="../charts/chart2.xml"/><Relationship Id="rId4" Type="http://schemas.openxmlformats.org/officeDocument/2006/relationships/image" Target="../media/image30.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mailto:pbernallara@iadb.org"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1.jp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5.sv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svg"/><Relationship Id="rId4" Type="http://schemas.openxmlformats.org/officeDocument/2006/relationships/image" Target="../media/image33.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24.png"/><Relationship Id="rId18" Type="http://schemas.openxmlformats.org/officeDocument/2006/relationships/image" Target="../media/image53.svg"/><Relationship Id="rId3" Type="http://schemas.openxmlformats.org/officeDocument/2006/relationships/image" Target="../media/image3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2.png"/><Relationship Id="rId2" Type="http://schemas.openxmlformats.org/officeDocument/2006/relationships/notesSlide" Target="../notesSlides/notesSlide6.xml"/><Relationship Id="rId16" Type="http://schemas.openxmlformats.org/officeDocument/2006/relationships/image" Target="../media/image51.svg"/><Relationship Id="rId1" Type="http://schemas.openxmlformats.org/officeDocument/2006/relationships/slideLayout" Target="../slideLayouts/slideLayout6.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0.png"/><Relationship Id="rId10" Type="http://schemas.openxmlformats.org/officeDocument/2006/relationships/image" Target="../media/image47.svg"/><Relationship Id="rId4" Type="http://schemas.openxmlformats.org/officeDocument/2006/relationships/image" Target="../media/image31.svg"/><Relationship Id="rId9" Type="http://schemas.openxmlformats.org/officeDocument/2006/relationships/image" Target="../media/image46.png"/><Relationship Id="rId1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0.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31.sv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7D35-6694-C4A7-F457-53F0BB7282CF}"/>
              </a:ext>
            </a:extLst>
          </p:cNvPr>
          <p:cNvSpPr>
            <a:spLocks noGrp="1"/>
          </p:cNvSpPr>
          <p:nvPr>
            <p:ph type="ctrTitle" idx="4294967295"/>
          </p:nvPr>
        </p:nvSpPr>
        <p:spPr>
          <a:xfrm>
            <a:off x="0" y="1294410"/>
            <a:ext cx="12192000" cy="2299906"/>
          </a:xfrm>
        </p:spPr>
        <p:txBody>
          <a:bodyPr>
            <a:normAutofit/>
          </a:bodyPr>
          <a:lstStyle/>
          <a:p>
            <a:pPr algn="ctr"/>
            <a:r>
              <a:rPr lang="es-419" sz="4000" dirty="0">
                <a:solidFill>
                  <a:schemeClr val="accent2"/>
                </a:solidFill>
              </a:rPr>
              <a:t>Effect of a comprehensive and intersectoral reproductive adolescent health primary care model on fertility:</a:t>
            </a:r>
            <a:br>
              <a:rPr lang="es-419" sz="4400" dirty="0"/>
            </a:br>
            <a:r>
              <a:rPr lang="es-419" sz="2800" b="0" dirty="0"/>
              <a:t>the case of Salud Mesoamerica Initiative in Costa Rica</a:t>
            </a:r>
          </a:p>
        </p:txBody>
      </p:sp>
      <p:sp>
        <p:nvSpPr>
          <p:cNvPr id="4" name="Rectangle: Rounded Corners 2">
            <a:extLst>
              <a:ext uri="{FF2B5EF4-FFF2-40B4-BE49-F238E27FC236}">
                <a16:creationId xmlns:a16="http://schemas.microsoft.com/office/drawing/2014/main" id="{86320FE6-7820-DFFD-8A79-044BF8BCE96B}"/>
              </a:ext>
            </a:extLst>
          </p:cNvPr>
          <p:cNvSpPr/>
          <p:nvPr/>
        </p:nvSpPr>
        <p:spPr>
          <a:xfrm>
            <a:off x="3289466" y="4588598"/>
            <a:ext cx="5973288" cy="55341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419" sz="2400" b="1" dirty="0">
                <a:solidFill>
                  <a:schemeClr val="bg1"/>
                </a:solidFill>
              </a:rPr>
              <a:t>Inter-American Development Bank</a:t>
            </a:r>
          </a:p>
        </p:txBody>
      </p:sp>
      <p:sp>
        <p:nvSpPr>
          <p:cNvPr id="5" name="TextBox 4">
            <a:extLst>
              <a:ext uri="{FF2B5EF4-FFF2-40B4-BE49-F238E27FC236}">
                <a16:creationId xmlns:a16="http://schemas.microsoft.com/office/drawing/2014/main" id="{EFACEAE6-C3B4-DC49-4062-AE2C5D15128D}"/>
              </a:ext>
            </a:extLst>
          </p:cNvPr>
          <p:cNvSpPr txBox="1"/>
          <p:nvPr/>
        </p:nvSpPr>
        <p:spPr>
          <a:xfrm>
            <a:off x="3044328" y="5281275"/>
            <a:ext cx="6103344" cy="646331"/>
          </a:xfrm>
          <a:prstGeom prst="rect">
            <a:avLst/>
          </a:prstGeom>
          <a:noFill/>
        </p:spPr>
        <p:txBody>
          <a:bodyPr wrap="square">
            <a:spAutoFit/>
          </a:bodyPr>
          <a:lstStyle/>
          <a:p>
            <a:pPr algn="ctr"/>
            <a:r>
              <a:rPr lang="es-419" sz="1800" b="0" i="1" dirty="0"/>
              <a:t>Science for Health Systems Conference</a:t>
            </a:r>
          </a:p>
          <a:p>
            <a:pPr algn="ctr"/>
            <a:r>
              <a:rPr lang="es-419" i="1" dirty="0"/>
              <a:t>October 31</a:t>
            </a:r>
            <a:r>
              <a:rPr lang="es-419" i="1" baseline="30000" dirty="0"/>
              <a:t>st</a:t>
            </a:r>
            <a:r>
              <a:rPr lang="es-419" i="1" dirty="0"/>
              <a:t>, 2025</a:t>
            </a:r>
            <a:endParaRPr lang="en-US" i="1" dirty="0"/>
          </a:p>
        </p:txBody>
      </p:sp>
      <p:sp>
        <p:nvSpPr>
          <p:cNvPr id="6" name="TextBox 5">
            <a:extLst>
              <a:ext uri="{FF2B5EF4-FFF2-40B4-BE49-F238E27FC236}">
                <a16:creationId xmlns:a16="http://schemas.microsoft.com/office/drawing/2014/main" id="{FA868EFB-7D30-AE3E-D9F0-9847C218C8EF}"/>
              </a:ext>
            </a:extLst>
          </p:cNvPr>
          <p:cNvSpPr txBox="1"/>
          <p:nvPr/>
        </p:nvSpPr>
        <p:spPr>
          <a:xfrm>
            <a:off x="2709839" y="3883797"/>
            <a:ext cx="7479189" cy="338554"/>
          </a:xfrm>
          <a:prstGeom prst="rect">
            <a:avLst/>
          </a:prstGeom>
          <a:noFill/>
        </p:spPr>
        <p:txBody>
          <a:bodyPr wrap="square">
            <a:spAutoFit/>
          </a:bodyPr>
          <a:lstStyle/>
          <a:p>
            <a:pPr algn="ctr"/>
            <a:r>
              <a:rPr lang="es-419" sz="1600" b="0" i="1" dirty="0"/>
              <a:t>Pedro Bernal, A. Bancallari, MP. Zuñiga, Matías Muñoz, and P. </a:t>
            </a:r>
            <a:r>
              <a:rPr lang="es-419" sz="1600" i="1" dirty="0"/>
              <a:t>Jara</a:t>
            </a:r>
            <a:endParaRPr lang="en-US" sz="1600" i="1" dirty="0"/>
          </a:p>
        </p:txBody>
      </p:sp>
    </p:spTree>
    <p:extLst>
      <p:ext uri="{BB962C8B-B14F-4D97-AF65-F5344CB8AC3E}">
        <p14:creationId xmlns:p14="http://schemas.microsoft.com/office/powerpoint/2010/main" val="1900504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74EB5-3579-BE2D-256B-BB247B5C621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B061B2E-FA04-F633-6EB6-BADD989282EB}"/>
              </a:ext>
            </a:extLst>
          </p:cNvPr>
          <p:cNvSpPr/>
          <p:nvPr/>
        </p:nvSpPr>
        <p:spPr>
          <a:xfrm>
            <a:off x="-231732" y="262380"/>
            <a:ext cx="3307441"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Intersectoral approach</a:t>
            </a:r>
          </a:p>
        </p:txBody>
      </p:sp>
      <p:sp>
        <p:nvSpPr>
          <p:cNvPr id="5" name="TextBox 4">
            <a:extLst>
              <a:ext uri="{FF2B5EF4-FFF2-40B4-BE49-F238E27FC236}">
                <a16:creationId xmlns:a16="http://schemas.microsoft.com/office/drawing/2014/main" id="{50C009A9-E84C-5736-C414-8533AB6AF951}"/>
              </a:ext>
            </a:extLst>
          </p:cNvPr>
          <p:cNvSpPr txBox="1"/>
          <p:nvPr/>
        </p:nvSpPr>
        <p:spPr>
          <a:xfrm>
            <a:off x="4822683" y="3073530"/>
            <a:ext cx="1832381" cy="923330"/>
          </a:xfrm>
          <a:prstGeom prst="rect">
            <a:avLst/>
          </a:prstGeom>
          <a:solidFill>
            <a:schemeClr val="accent5">
              <a:lumMod val="75000"/>
            </a:schemeClr>
          </a:solidFill>
        </p:spPr>
        <p:txBody>
          <a:bodyPr wrap="square" rtlCol="0">
            <a:spAutoFit/>
          </a:bodyPr>
          <a:lstStyle/>
          <a:p>
            <a:pPr algn="ctr"/>
            <a:r>
              <a:rPr lang="en-US" dirty="0">
                <a:solidFill>
                  <a:schemeClr val="bg1"/>
                </a:solidFill>
              </a:rPr>
              <a:t>Adolescent comprehensive care visit</a:t>
            </a:r>
          </a:p>
        </p:txBody>
      </p:sp>
      <p:pic>
        <p:nvPicPr>
          <p:cNvPr id="33" name="Graphic 32">
            <a:extLst>
              <a:ext uri="{FF2B5EF4-FFF2-40B4-BE49-F238E27FC236}">
                <a16:creationId xmlns:a16="http://schemas.microsoft.com/office/drawing/2014/main" id="{B1D1497F-3382-FCF5-16F6-A9506E713B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1856" y="1915058"/>
            <a:ext cx="1274033" cy="1274033"/>
          </a:xfrm>
          <a:prstGeom prst="rect">
            <a:avLst/>
          </a:prstGeom>
        </p:spPr>
      </p:pic>
      <p:sp>
        <p:nvSpPr>
          <p:cNvPr id="8" name="TextBox 7">
            <a:extLst>
              <a:ext uri="{FF2B5EF4-FFF2-40B4-BE49-F238E27FC236}">
                <a16:creationId xmlns:a16="http://schemas.microsoft.com/office/drawing/2014/main" id="{4E1CA80A-79C1-D8A5-C4EB-A3B47E4AE1E8}"/>
              </a:ext>
            </a:extLst>
          </p:cNvPr>
          <p:cNvSpPr txBox="1"/>
          <p:nvPr/>
        </p:nvSpPr>
        <p:spPr>
          <a:xfrm>
            <a:off x="4459547" y="3996860"/>
            <a:ext cx="2600694" cy="1200329"/>
          </a:xfrm>
          <a:prstGeom prst="rect">
            <a:avLst/>
          </a:prstGeom>
          <a:noFill/>
        </p:spPr>
        <p:txBody>
          <a:bodyPr wrap="square">
            <a:spAutoFit/>
          </a:bodyPr>
          <a:lstStyle/>
          <a:p>
            <a:pPr algn="ctr"/>
            <a:r>
              <a:rPr lang="en-US" sz="1800" b="1" dirty="0">
                <a:solidFill>
                  <a:srgbClr val="005C79"/>
                </a:solidFill>
                <a:latin typeface="Arial" panose="020B0604020202020204" pitchFamily="34" charset="0"/>
                <a:cs typeface="Arial" panose="020B0604020202020204" pitchFamily="34" charset="0"/>
              </a:rPr>
              <a:t>Costa Rican Social Security Fund </a:t>
            </a:r>
          </a:p>
          <a:p>
            <a:pPr algn="ctr"/>
            <a:r>
              <a:rPr lang="en-US" dirty="0">
                <a:solidFill>
                  <a:srgbClr val="005C79"/>
                </a:solidFill>
                <a:latin typeface="Arial" panose="020B0604020202020204" pitchFamily="34" charset="0"/>
                <a:cs typeface="Arial" panose="020B0604020202020204" pitchFamily="34" charset="0"/>
              </a:rPr>
              <a:t>Health service provision &amp; financing</a:t>
            </a:r>
            <a:endParaRPr lang="en-US" dirty="0"/>
          </a:p>
        </p:txBody>
      </p:sp>
      <p:sp>
        <p:nvSpPr>
          <p:cNvPr id="9" name="TextBox 8">
            <a:extLst>
              <a:ext uri="{FF2B5EF4-FFF2-40B4-BE49-F238E27FC236}">
                <a16:creationId xmlns:a16="http://schemas.microsoft.com/office/drawing/2014/main" id="{0B7EDE78-C40D-7B88-CE39-83238E4C84CC}"/>
              </a:ext>
            </a:extLst>
          </p:cNvPr>
          <p:cNvSpPr txBox="1"/>
          <p:nvPr/>
        </p:nvSpPr>
        <p:spPr>
          <a:xfrm>
            <a:off x="956898" y="2231498"/>
            <a:ext cx="3502649" cy="861774"/>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Ministry of Education</a:t>
            </a:r>
          </a:p>
          <a:p>
            <a:r>
              <a:rPr lang="en-US" sz="1600" dirty="0">
                <a:solidFill>
                  <a:srgbClr val="005C79"/>
                </a:solidFill>
                <a:latin typeface="Arial" panose="020B0604020202020204" pitchFamily="34" charset="0"/>
                <a:cs typeface="Arial" panose="020B0604020202020204" pitchFamily="34" charset="0"/>
              </a:rPr>
              <a:t>Linking adolescents to health system</a:t>
            </a:r>
          </a:p>
          <a:p>
            <a:r>
              <a:rPr lang="en-US" sz="1600" dirty="0">
                <a:solidFill>
                  <a:srgbClr val="005C79"/>
                </a:solidFill>
                <a:latin typeface="Arial" panose="020B0604020202020204" pitchFamily="34" charset="0"/>
                <a:cs typeface="Arial" panose="020B0604020202020204" pitchFamily="34" charset="0"/>
              </a:rPr>
              <a:t>Educational activities </a:t>
            </a:r>
            <a:endParaRPr lang="en-US" sz="1600" dirty="0"/>
          </a:p>
        </p:txBody>
      </p:sp>
      <p:pic>
        <p:nvPicPr>
          <p:cNvPr id="11" name="Graphic 10">
            <a:extLst>
              <a:ext uri="{FF2B5EF4-FFF2-40B4-BE49-F238E27FC236}">
                <a16:creationId xmlns:a16="http://schemas.microsoft.com/office/drawing/2014/main" id="{5610985D-FBA7-3332-27C4-3DE61BC829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606" y="2374655"/>
            <a:ext cx="637017" cy="637017"/>
          </a:xfrm>
          <a:prstGeom prst="rect">
            <a:avLst/>
          </a:prstGeom>
        </p:spPr>
      </p:pic>
      <p:sp>
        <p:nvSpPr>
          <p:cNvPr id="12" name="TextBox 11">
            <a:extLst>
              <a:ext uri="{FF2B5EF4-FFF2-40B4-BE49-F238E27FC236}">
                <a16:creationId xmlns:a16="http://schemas.microsoft.com/office/drawing/2014/main" id="{A6DD588B-11AC-AB64-F57D-6BA2B3C68065}"/>
              </a:ext>
            </a:extLst>
          </p:cNvPr>
          <p:cNvSpPr txBox="1"/>
          <p:nvPr/>
        </p:nvSpPr>
        <p:spPr>
          <a:xfrm>
            <a:off x="8038622" y="2231498"/>
            <a:ext cx="3502649" cy="861774"/>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Ministry of Health</a:t>
            </a:r>
          </a:p>
          <a:p>
            <a:r>
              <a:rPr lang="en-US" sz="1600" dirty="0">
                <a:solidFill>
                  <a:srgbClr val="005C79"/>
                </a:solidFill>
                <a:latin typeface="Arial" panose="020B0604020202020204" pitchFamily="34" charset="0"/>
                <a:cs typeface="Arial" panose="020B0604020202020204" pitchFamily="34" charset="0"/>
              </a:rPr>
              <a:t>Oversight</a:t>
            </a:r>
          </a:p>
          <a:p>
            <a:r>
              <a:rPr lang="en-US" sz="1600" dirty="0">
                <a:solidFill>
                  <a:srgbClr val="005C79"/>
                </a:solidFill>
                <a:latin typeface="Arial" panose="020B0604020202020204" pitchFamily="34" charset="0"/>
                <a:cs typeface="Arial" panose="020B0604020202020204" pitchFamily="34" charset="0"/>
              </a:rPr>
              <a:t>Model design &amp; clinical guidelines</a:t>
            </a:r>
            <a:endParaRPr lang="en-US" sz="1600" dirty="0"/>
          </a:p>
        </p:txBody>
      </p:sp>
      <p:pic>
        <p:nvPicPr>
          <p:cNvPr id="17" name="Graphic 16">
            <a:extLst>
              <a:ext uri="{FF2B5EF4-FFF2-40B4-BE49-F238E27FC236}">
                <a16:creationId xmlns:a16="http://schemas.microsoft.com/office/drawing/2014/main" id="{CCF4D3DE-A789-FF71-B2E2-AD33584CEF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9414" y="2333854"/>
            <a:ext cx="718617" cy="718617"/>
          </a:xfrm>
          <a:prstGeom prst="rect">
            <a:avLst/>
          </a:prstGeom>
        </p:spPr>
      </p:pic>
      <p:sp>
        <p:nvSpPr>
          <p:cNvPr id="18" name="TextBox 17">
            <a:extLst>
              <a:ext uri="{FF2B5EF4-FFF2-40B4-BE49-F238E27FC236}">
                <a16:creationId xmlns:a16="http://schemas.microsoft.com/office/drawing/2014/main" id="{35C4B47E-DA3B-E066-CE75-D7381E881E11}"/>
              </a:ext>
            </a:extLst>
          </p:cNvPr>
          <p:cNvSpPr txBox="1"/>
          <p:nvPr/>
        </p:nvSpPr>
        <p:spPr>
          <a:xfrm>
            <a:off x="826480" y="3996860"/>
            <a:ext cx="3502649" cy="1107996"/>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Child Welfare Agency (PANI)</a:t>
            </a:r>
          </a:p>
          <a:p>
            <a:r>
              <a:rPr lang="en-US" sz="1600" dirty="0">
                <a:solidFill>
                  <a:srgbClr val="005C79"/>
                </a:solidFill>
                <a:latin typeface="Arial" panose="020B0604020202020204" pitchFamily="34" charset="0"/>
                <a:cs typeface="Arial" panose="020B0604020202020204" pitchFamily="34" charset="0"/>
              </a:rPr>
              <a:t>Support for adolescents at risk </a:t>
            </a:r>
          </a:p>
          <a:p>
            <a:r>
              <a:rPr lang="en-US" sz="1600" dirty="0">
                <a:solidFill>
                  <a:srgbClr val="005C79"/>
                </a:solidFill>
                <a:latin typeface="Arial" panose="020B0604020202020204" pitchFamily="34" charset="0"/>
                <a:cs typeface="Arial" panose="020B0604020202020204" pitchFamily="34" charset="0"/>
              </a:rPr>
              <a:t>Peer support program</a:t>
            </a:r>
          </a:p>
          <a:p>
            <a:r>
              <a:rPr lang="en-US" sz="1600" dirty="0">
                <a:solidFill>
                  <a:srgbClr val="005C79"/>
                </a:solidFill>
                <a:latin typeface="Arial" panose="020B0604020202020204" pitchFamily="34" charset="0"/>
                <a:cs typeface="Arial" panose="020B0604020202020204" pitchFamily="34" charset="0"/>
              </a:rPr>
              <a:t>Scholarships for adolescent mothers</a:t>
            </a:r>
          </a:p>
        </p:txBody>
      </p:sp>
      <p:pic>
        <p:nvPicPr>
          <p:cNvPr id="20" name="Graphic 19">
            <a:extLst>
              <a:ext uri="{FF2B5EF4-FFF2-40B4-BE49-F238E27FC236}">
                <a16:creationId xmlns:a16="http://schemas.microsoft.com/office/drawing/2014/main" id="{C2776223-FAB7-256F-B945-086806B82A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86" y="4112421"/>
            <a:ext cx="637017" cy="637017"/>
          </a:xfrm>
          <a:prstGeom prst="rect">
            <a:avLst/>
          </a:prstGeom>
        </p:spPr>
      </p:pic>
      <p:sp>
        <p:nvSpPr>
          <p:cNvPr id="21" name="TextBox 20">
            <a:extLst>
              <a:ext uri="{FF2B5EF4-FFF2-40B4-BE49-F238E27FC236}">
                <a16:creationId xmlns:a16="http://schemas.microsoft.com/office/drawing/2014/main" id="{D69CEB23-B11A-46E1-F910-72531768F95F}"/>
              </a:ext>
            </a:extLst>
          </p:cNvPr>
          <p:cNvSpPr txBox="1"/>
          <p:nvPr/>
        </p:nvSpPr>
        <p:spPr>
          <a:xfrm>
            <a:off x="8038622" y="3806696"/>
            <a:ext cx="4166215" cy="1107996"/>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Directorate of Education &amp; Nutrition</a:t>
            </a:r>
          </a:p>
          <a:p>
            <a:r>
              <a:rPr lang="en-US" sz="1600" b="1" dirty="0">
                <a:solidFill>
                  <a:srgbClr val="005C79"/>
                </a:solidFill>
                <a:latin typeface="Arial" panose="020B0604020202020204" pitchFamily="34" charset="0"/>
                <a:cs typeface="Arial" panose="020B0604020202020204" pitchFamily="34" charset="0"/>
              </a:rPr>
              <a:t>(CEN-CINAI)</a:t>
            </a:r>
          </a:p>
          <a:p>
            <a:r>
              <a:rPr lang="en-US" sz="1600" dirty="0">
                <a:solidFill>
                  <a:srgbClr val="005C79"/>
                </a:solidFill>
                <a:latin typeface="Arial" panose="020B0604020202020204" pitchFamily="34" charset="0"/>
                <a:cs typeface="Arial" panose="020B0604020202020204" pitchFamily="34" charset="0"/>
              </a:rPr>
              <a:t>Child-care and nutritional services for pregnant women</a:t>
            </a:r>
            <a:endParaRPr lang="en-US" sz="1600" dirty="0"/>
          </a:p>
        </p:txBody>
      </p:sp>
      <p:cxnSp>
        <p:nvCxnSpPr>
          <p:cNvPr id="24" name="Straight Arrow Connector 23">
            <a:extLst>
              <a:ext uri="{FF2B5EF4-FFF2-40B4-BE49-F238E27FC236}">
                <a16:creationId xmlns:a16="http://schemas.microsoft.com/office/drawing/2014/main" id="{FEF149D9-7354-7253-403B-530F4401DDF8}"/>
              </a:ext>
            </a:extLst>
          </p:cNvPr>
          <p:cNvCxnSpPr>
            <a:cxnSpLocks/>
          </p:cNvCxnSpPr>
          <p:nvPr/>
        </p:nvCxnSpPr>
        <p:spPr>
          <a:xfrm>
            <a:off x="2708222" y="3093271"/>
            <a:ext cx="1751325" cy="33303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AD6ABCD-B475-6687-7F52-A3D83C62F6A3}"/>
              </a:ext>
            </a:extLst>
          </p:cNvPr>
          <p:cNvCxnSpPr>
            <a:cxnSpLocks/>
          </p:cNvCxnSpPr>
          <p:nvPr/>
        </p:nvCxnSpPr>
        <p:spPr>
          <a:xfrm flipV="1">
            <a:off x="2679614" y="3658162"/>
            <a:ext cx="1751325" cy="33303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19481F1-748C-1A82-04F3-090E51E73D93}"/>
              </a:ext>
            </a:extLst>
          </p:cNvPr>
          <p:cNvCxnSpPr>
            <a:cxnSpLocks/>
          </p:cNvCxnSpPr>
          <p:nvPr/>
        </p:nvCxnSpPr>
        <p:spPr>
          <a:xfrm>
            <a:off x="6823059" y="3457258"/>
            <a:ext cx="1751325" cy="33303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D5DF131-CAEC-5E18-555E-58C43BD3E9D9}"/>
              </a:ext>
            </a:extLst>
          </p:cNvPr>
          <p:cNvSpPr txBox="1"/>
          <p:nvPr/>
        </p:nvSpPr>
        <p:spPr>
          <a:xfrm rot="694887">
            <a:off x="3294410" y="3020567"/>
            <a:ext cx="806631" cy="276999"/>
          </a:xfrm>
          <a:prstGeom prst="rect">
            <a:avLst/>
          </a:prstGeom>
          <a:noFill/>
        </p:spPr>
        <p:txBody>
          <a:bodyPr wrap="none" rtlCol="0">
            <a:spAutoFit/>
          </a:bodyPr>
          <a:lstStyle/>
          <a:p>
            <a:r>
              <a:rPr lang="en-US" sz="1200" dirty="0"/>
              <a:t>Referrals</a:t>
            </a:r>
          </a:p>
        </p:txBody>
      </p:sp>
      <p:sp>
        <p:nvSpPr>
          <p:cNvPr id="41" name="TextBox 40">
            <a:extLst>
              <a:ext uri="{FF2B5EF4-FFF2-40B4-BE49-F238E27FC236}">
                <a16:creationId xmlns:a16="http://schemas.microsoft.com/office/drawing/2014/main" id="{35DA16C9-5FA1-C42A-4E47-538E271BE0D7}"/>
              </a:ext>
            </a:extLst>
          </p:cNvPr>
          <p:cNvSpPr txBox="1"/>
          <p:nvPr/>
        </p:nvSpPr>
        <p:spPr>
          <a:xfrm rot="21090529">
            <a:off x="3272932" y="3551089"/>
            <a:ext cx="806631" cy="276999"/>
          </a:xfrm>
          <a:prstGeom prst="rect">
            <a:avLst/>
          </a:prstGeom>
          <a:noFill/>
        </p:spPr>
        <p:txBody>
          <a:bodyPr wrap="none" rtlCol="0">
            <a:spAutoFit/>
          </a:bodyPr>
          <a:lstStyle/>
          <a:p>
            <a:r>
              <a:rPr lang="en-US" sz="1200" dirty="0"/>
              <a:t>Referrals</a:t>
            </a:r>
          </a:p>
        </p:txBody>
      </p:sp>
      <p:sp>
        <p:nvSpPr>
          <p:cNvPr id="42" name="TextBox 41">
            <a:extLst>
              <a:ext uri="{FF2B5EF4-FFF2-40B4-BE49-F238E27FC236}">
                <a16:creationId xmlns:a16="http://schemas.microsoft.com/office/drawing/2014/main" id="{693E009B-EC95-9F29-0040-71396AE471D1}"/>
              </a:ext>
            </a:extLst>
          </p:cNvPr>
          <p:cNvSpPr txBox="1"/>
          <p:nvPr/>
        </p:nvSpPr>
        <p:spPr>
          <a:xfrm rot="659215">
            <a:off x="7302551" y="3381173"/>
            <a:ext cx="806631" cy="276999"/>
          </a:xfrm>
          <a:prstGeom prst="rect">
            <a:avLst/>
          </a:prstGeom>
          <a:noFill/>
        </p:spPr>
        <p:txBody>
          <a:bodyPr wrap="none" rtlCol="0">
            <a:spAutoFit/>
          </a:bodyPr>
          <a:lstStyle/>
          <a:p>
            <a:r>
              <a:rPr lang="en-US" sz="1200" dirty="0"/>
              <a:t>Referrals</a:t>
            </a:r>
          </a:p>
        </p:txBody>
      </p:sp>
      <p:cxnSp>
        <p:nvCxnSpPr>
          <p:cNvPr id="2" name="Straight Arrow Connector 1">
            <a:extLst>
              <a:ext uri="{FF2B5EF4-FFF2-40B4-BE49-F238E27FC236}">
                <a16:creationId xmlns:a16="http://schemas.microsoft.com/office/drawing/2014/main" id="{F84A966D-9BD9-C328-311C-7962D2695795}"/>
              </a:ext>
            </a:extLst>
          </p:cNvPr>
          <p:cNvCxnSpPr>
            <a:cxnSpLocks/>
          </p:cNvCxnSpPr>
          <p:nvPr/>
        </p:nvCxnSpPr>
        <p:spPr>
          <a:xfrm>
            <a:off x="2064975" y="3163524"/>
            <a:ext cx="0" cy="745528"/>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753D47-62C1-0297-4C27-F72B73B8B9DD}"/>
              </a:ext>
            </a:extLst>
          </p:cNvPr>
          <p:cNvCxnSpPr>
            <a:cxnSpLocks/>
          </p:cNvCxnSpPr>
          <p:nvPr/>
        </p:nvCxnSpPr>
        <p:spPr>
          <a:xfrm flipV="1">
            <a:off x="2064975" y="5104856"/>
            <a:ext cx="0" cy="642801"/>
          </a:xfrm>
          <a:prstGeom prst="straightConnector1">
            <a:avLst/>
          </a:prstGeom>
          <a:ln w="19050">
            <a:solidFill>
              <a:srgbClr val="005C7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466FCAD-3178-CF69-B493-820116D4677E}"/>
              </a:ext>
            </a:extLst>
          </p:cNvPr>
          <p:cNvCxnSpPr>
            <a:cxnSpLocks/>
          </p:cNvCxnSpPr>
          <p:nvPr/>
        </p:nvCxnSpPr>
        <p:spPr>
          <a:xfrm flipV="1">
            <a:off x="9933027" y="5104856"/>
            <a:ext cx="0" cy="642801"/>
          </a:xfrm>
          <a:prstGeom prst="straightConnector1">
            <a:avLst/>
          </a:prstGeom>
          <a:ln w="19050">
            <a:solidFill>
              <a:srgbClr val="005C7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7877682-92F0-1323-5876-53EA5B428E4D}"/>
              </a:ext>
            </a:extLst>
          </p:cNvPr>
          <p:cNvCxnSpPr>
            <a:cxnSpLocks/>
          </p:cNvCxnSpPr>
          <p:nvPr/>
        </p:nvCxnSpPr>
        <p:spPr>
          <a:xfrm>
            <a:off x="2064975" y="5747657"/>
            <a:ext cx="7847611"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34B3C63-956F-086B-EE49-4A4FB75377D3}"/>
              </a:ext>
            </a:extLst>
          </p:cNvPr>
          <p:cNvSpPr txBox="1"/>
          <p:nvPr/>
        </p:nvSpPr>
        <p:spPr>
          <a:xfrm>
            <a:off x="5490089" y="5727959"/>
            <a:ext cx="806631" cy="276999"/>
          </a:xfrm>
          <a:prstGeom prst="rect">
            <a:avLst/>
          </a:prstGeom>
          <a:noFill/>
        </p:spPr>
        <p:txBody>
          <a:bodyPr wrap="none" rtlCol="0">
            <a:spAutoFit/>
          </a:bodyPr>
          <a:lstStyle/>
          <a:p>
            <a:r>
              <a:rPr lang="en-US" sz="1200" dirty="0"/>
              <a:t>Referrals</a:t>
            </a:r>
          </a:p>
        </p:txBody>
      </p:sp>
      <p:pic>
        <p:nvPicPr>
          <p:cNvPr id="31" name="Graphic 30">
            <a:extLst>
              <a:ext uri="{FF2B5EF4-FFF2-40B4-BE49-F238E27FC236}">
                <a16:creationId xmlns:a16="http://schemas.microsoft.com/office/drawing/2014/main" id="{1488B475-D192-C66A-77C9-A93B475E94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7980" y="3934728"/>
            <a:ext cx="760206" cy="760206"/>
          </a:xfrm>
          <a:prstGeom prst="rect">
            <a:avLst/>
          </a:prstGeom>
        </p:spPr>
      </p:pic>
    </p:spTree>
    <p:extLst>
      <p:ext uri="{BB962C8B-B14F-4D97-AF65-F5344CB8AC3E}">
        <p14:creationId xmlns:p14="http://schemas.microsoft.com/office/powerpoint/2010/main" val="3574771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A2A84-0418-19B3-ADBE-83660D565A3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9497B93-C112-8142-0DAB-3BE4208E073C}"/>
              </a:ext>
            </a:extLst>
          </p:cNvPr>
          <p:cNvSpPr/>
          <p:nvPr/>
        </p:nvSpPr>
        <p:spPr>
          <a:xfrm>
            <a:off x="-231732" y="262380"/>
            <a:ext cx="3307441"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Intersectoral approach</a:t>
            </a:r>
          </a:p>
        </p:txBody>
      </p:sp>
      <p:sp>
        <p:nvSpPr>
          <p:cNvPr id="5" name="TextBox 4">
            <a:extLst>
              <a:ext uri="{FF2B5EF4-FFF2-40B4-BE49-F238E27FC236}">
                <a16:creationId xmlns:a16="http://schemas.microsoft.com/office/drawing/2014/main" id="{437BC628-09E3-43EC-6513-85E3FD226A0F}"/>
              </a:ext>
            </a:extLst>
          </p:cNvPr>
          <p:cNvSpPr txBox="1"/>
          <p:nvPr/>
        </p:nvSpPr>
        <p:spPr>
          <a:xfrm>
            <a:off x="4822683" y="3073530"/>
            <a:ext cx="1832381" cy="923330"/>
          </a:xfrm>
          <a:prstGeom prst="rect">
            <a:avLst/>
          </a:prstGeom>
          <a:solidFill>
            <a:schemeClr val="accent5">
              <a:lumMod val="75000"/>
            </a:schemeClr>
          </a:solidFill>
        </p:spPr>
        <p:txBody>
          <a:bodyPr wrap="square" rtlCol="0">
            <a:spAutoFit/>
          </a:bodyPr>
          <a:lstStyle/>
          <a:p>
            <a:pPr algn="ctr"/>
            <a:r>
              <a:rPr lang="en-US" dirty="0">
                <a:solidFill>
                  <a:schemeClr val="bg1"/>
                </a:solidFill>
              </a:rPr>
              <a:t>Adolescent comprehensive care visit</a:t>
            </a:r>
          </a:p>
        </p:txBody>
      </p:sp>
      <p:pic>
        <p:nvPicPr>
          <p:cNvPr id="33" name="Graphic 32">
            <a:extLst>
              <a:ext uri="{FF2B5EF4-FFF2-40B4-BE49-F238E27FC236}">
                <a16:creationId xmlns:a16="http://schemas.microsoft.com/office/drawing/2014/main" id="{6359541E-36D4-ED45-EDFD-870FE8156D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1856" y="1915058"/>
            <a:ext cx="1274033" cy="1274033"/>
          </a:xfrm>
          <a:prstGeom prst="rect">
            <a:avLst/>
          </a:prstGeom>
        </p:spPr>
      </p:pic>
      <p:sp>
        <p:nvSpPr>
          <p:cNvPr id="8" name="TextBox 7">
            <a:extLst>
              <a:ext uri="{FF2B5EF4-FFF2-40B4-BE49-F238E27FC236}">
                <a16:creationId xmlns:a16="http://schemas.microsoft.com/office/drawing/2014/main" id="{3C00E37A-1DF1-A38C-AB7F-5BCAF07E020C}"/>
              </a:ext>
            </a:extLst>
          </p:cNvPr>
          <p:cNvSpPr txBox="1"/>
          <p:nvPr/>
        </p:nvSpPr>
        <p:spPr>
          <a:xfrm>
            <a:off x="4459547" y="3996860"/>
            <a:ext cx="2600694" cy="1200329"/>
          </a:xfrm>
          <a:prstGeom prst="rect">
            <a:avLst/>
          </a:prstGeom>
          <a:noFill/>
        </p:spPr>
        <p:txBody>
          <a:bodyPr wrap="square">
            <a:spAutoFit/>
          </a:bodyPr>
          <a:lstStyle/>
          <a:p>
            <a:pPr algn="ctr"/>
            <a:r>
              <a:rPr lang="en-US" sz="1800" b="1" dirty="0">
                <a:solidFill>
                  <a:srgbClr val="005C79"/>
                </a:solidFill>
                <a:latin typeface="Arial" panose="020B0604020202020204" pitchFamily="34" charset="0"/>
                <a:cs typeface="Arial" panose="020B0604020202020204" pitchFamily="34" charset="0"/>
              </a:rPr>
              <a:t>Costa Rican Social Security Fund </a:t>
            </a:r>
          </a:p>
          <a:p>
            <a:pPr algn="ctr"/>
            <a:r>
              <a:rPr lang="en-US" dirty="0">
                <a:solidFill>
                  <a:srgbClr val="005C79"/>
                </a:solidFill>
                <a:latin typeface="Arial" panose="020B0604020202020204" pitchFamily="34" charset="0"/>
                <a:cs typeface="Arial" panose="020B0604020202020204" pitchFamily="34" charset="0"/>
              </a:rPr>
              <a:t>Health service provision &amp; financing</a:t>
            </a:r>
            <a:endParaRPr lang="en-US" dirty="0"/>
          </a:p>
        </p:txBody>
      </p:sp>
      <p:sp>
        <p:nvSpPr>
          <p:cNvPr id="9" name="TextBox 8">
            <a:extLst>
              <a:ext uri="{FF2B5EF4-FFF2-40B4-BE49-F238E27FC236}">
                <a16:creationId xmlns:a16="http://schemas.microsoft.com/office/drawing/2014/main" id="{3E4BA47F-12BE-4867-CACE-77EF3B2483D0}"/>
              </a:ext>
            </a:extLst>
          </p:cNvPr>
          <p:cNvSpPr txBox="1"/>
          <p:nvPr/>
        </p:nvSpPr>
        <p:spPr>
          <a:xfrm>
            <a:off x="956898" y="2231498"/>
            <a:ext cx="3502649" cy="861774"/>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Ministry of Education</a:t>
            </a:r>
          </a:p>
          <a:p>
            <a:r>
              <a:rPr lang="en-US" sz="1600" dirty="0">
                <a:solidFill>
                  <a:srgbClr val="005C79"/>
                </a:solidFill>
                <a:latin typeface="Arial" panose="020B0604020202020204" pitchFamily="34" charset="0"/>
                <a:cs typeface="Arial" panose="020B0604020202020204" pitchFamily="34" charset="0"/>
              </a:rPr>
              <a:t>Linking adolescents to health system</a:t>
            </a:r>
          </a:p>
          <a:p>
            <a:r>
              <a:rPr lang="en-US" sz="1600" dirty="0">
                <a:solidFill>
                  <a:srgbClr val="005C79"/>
                </a:solidFill>
                <a:latin typeface="Arial" panose="020B0604020202020204" pitchFamily="34" charset="0"/>
                <a:cs typeface="Arial" panose="020B0604020202020204" pitchFamily="34" charset="0"/>
              </a:rPr>
              <a:t>Educational activities </a:t>
            </a:r>
            <a:endParaRPr lang="en-US" sz="1600" dirty="0"/>
          </a:p>
        </p:txBody>
      </p:sp>
      <p:pic>
        <p:nvPicPr>
          <p:cNvPr id="11" name="Graphic 10">
            <a:extLst>
              <a:ext uri="{FF2B5EF4-FFF2-40B4-BE49-F238E27FC236}">
                <a16:creationId xmlns:a16="http://schemas.microsoft.com/office/drawing/2014/main" id="{CB2EC3B7-9D9D-3B2F-19AD-62456C91F0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606" y="2374655"/>
            <a:ext cx="637017" cy="637017"/>
          </a:xfrm>
          <a:prstGeom prst="rect">
            <a:avLst/>
          </a:prstGeom>
        </p:spPr>
      </p:pic>
      <p:sp>
        <p:nvSpPr>
          <p:cNvPr id="12" name="TextBox 11">
            <a:extLst>
              <a:ext uri="{FF2B5EF4-FFF2-40B4-BE49-F238E27FC236}">
                <a16:creationId xmlns:a16="http://schemas.microsoft.com/office/drawing/2014/main" id="{6A899120-340A-3A38-9C1B-687933E75DF5}"/>
              </a:ext>
            </a:extLst>
          </p:cNvPr>
          <p:cNvSpPr txBox="1"/>
          <p:nvPr/>
        </p:nvSpPr>
        <p:spPr>
          <a:xfrm>
            <a:off x="8038622" y="2231498"/>
            <a:ext cx="3502649" cy="861774"/>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Ministry of Health</a:t>
            </a:r>
          </a:p>
          <a:p>
            <a:r>
              <a:rPr lang="en-US" sz="1600" dirty="0">
                <a:solidFill>
                  <a:srgbClr val="005C79"/>
                </a:solidFill>
                <a:latin typeface="Arial" panose="020B0604020202020204" pitchFamily="34" charset="0"/>
                <a:cs typeface="Arial" panose="020B0604020202020204" pitchFamily="34" charset="0"/>
              </a:rPr>
              <a:t>Oversight</a:t>
            </a:r>
          </a:p>
          <a:p>
            <a:r>
              <a:rPr lang="en-US" sz="1600" dirty="0">
                <a:solidFill>
                  <a:srgbClr val="005C79"/>
                </a:solidFill>
                <a:latin typeface="Arial" panose="020B0604020202020204" pitchFamily="34" charset="0"/>
                <a:cs typeface="Arial" panose="020B0604020202020204" pitchFamily="34" charset="0"/>
              </a:rPr>
              <a:t>Model design &amp; clinical guidelines</a:t>
            </a:r>
            <a:endParaRPr lang="en-US" sz="1600" dirty="0"/>
          </a:p>
        </p:txBody>
      </p:sp>
      <p:pic>
        <p:nvPicPr>
          <p:cNvPr id="17" name="Graphic 16">
            <a:extLst>
              <a:ext uri="{FF2B5EF4-FFF2-40B4-BE49-F238E27FC236}">
                <a16:creationId xmlns:a16="http://schemas.microsoft.com/office/drawing/2014/main" id="{EEE23B08-61C4-E898-0540-3CDA0EC66B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9414" y="2333854"/>
            <a:ext cx="718617" cy="718617"/>
          </a:xfrm>
          <a:prstGeom prst="rect">
            <a:avLst/>
          </a:prstGeom>
        </p:spPr>
      </p:pic>
      <p:sp>
        <p:nvSpPr>
          <p:cNvPr id="18" name="TextBox 17">
            <a:extLst>
              <a:ext uri="{FF2B5EF4-FFF2-40B4-BE49-F238E27FC236}">
                <a16:creationId xmlns:a16="http://schemas.microsoft.com/office/drawing/2014/main" id="{401FCD3F-DED3-98FD-3F14-69A505737ACC}"/>
              </a:ext>
            </a:extLst>
          </p:cNvPr>
          <p:cNvSpPr txBox="1"/>
          <p:nvPr/>
        </p:nvSpPr>
        <p:spPr>
          <a:xfrm>
            <a:off x="826480" y="3996860"/>
            <a:ext cx="3502649" cy="1107996"/>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Child Welfare Agency (PANI)</a:t>
            </a:r>
          </a:p>
          <a:p>
            <a:r>
              <a:rPr lang="en-US" sz="1600" dirty="0">
                <a:solidFill>
                  <a:srgbClr val="005C79"/>
                </a:solidFill>
                <a:latin typeface="Arial" panose="020B0604020202020204" pitchFamily="34" charset="0"/>
                <a:cs typeface="Arial" panose="020B0604020202020204" pitchFamily="34" charset="0"/>
              </a:rPr>
              <a:t>Support for adolescents at risk </a:t>
            </a:r>
          </a:p>
          <a:p>
            <a:r>
              <a:rPr lang="en-US" sz="1600" dirty="0">
                <a:solidFill>
                  <a:srgbClr val="005C79"/>
                </a:solidFill>
                <a:latin typeface="Arial" panose="020B0604020202020204" pitchFamily="34" charset="0"/>
                <a:cs typeface="Arial" panose="020B0604020202020204" pitchFamily="34" charset="0"/>
              </a:rPr>
              <a:t>Peer support program</a:t>
            </a:r>
          </a:p>
          <a:p>
            <a:r>
              <a:rPr lang="en-US" sz="1600" dirty="0">
                <a:solidFill>
                  <a:srgbClr val="005C79"/>
                </a:solidFill>
                <a:latin typeface="Arial" panose="020B0604020202020204" pitchFamily="34" charset="0"/>
                <a:cs typeface="Arial" panose="020B0604020202020204" pitchFamily="34" charset="0"/>
              </a:rPr>
              <a:t>Scholarships for adolescent mothers</a:t>
            </a:r>
          </a:p>
        </p:txBody>
      </p:sp>
      <p:pic>
        <p:nvPicPr>
          <p:cNvPr id="20" name="Graphic 19">
            <a:extLst>
              <a:ext uri="{FF2B5EF4-FFF2-40B4-BE49-F238E27FC236}">
                <a16:creationId xmlns:a16="http://schemas.microsoft.com/office/drawing/2014/main" id="{6BAC585D-D372-7171-CB63-5513B72FB8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86" y="4112421"/>
            <a:ext cx="637017" cy="637017"/>
          </a:xfrm>
          <a:prstGeom prst="rect">
            <a:avLst/>
          </a:prstGeom>
        </p:spPr>
      </p:pic>
      <p:sp>
        <p:nvSpPr>
          <p:cNvPr id="21" name="TextBox 20">
            <a:extLst>
              <a:ext uri="{FF2B5EF4-FFF2-40B4-BE49-F238E27FC236}">
                <a16:creationId xmlns:a16="http://schemas.microsoft.com/office/drawing/2014/main" id="{E45F504B-1F02-871B-673F-F0221F7DD316}"/>
              </a:ext>
            </a:extLst>
          </p:cNvPr>
          <p:cNvSpPr txBox="1"/>
          <p:nvPr/>
        </p:nvSpPr>
        <p:spPr>
          <a:xfrm>
            <a:off x="8038622" y="3806696"/>
            <a:ext cx="4166215" cy="1107996"/>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Directorate of Education &amp; Nutrition</a:t>
            </a:r>
          </a:p>
          <a:p>
            <a:r>
              <a:rPr lang="en-US" sz="1600" b="1" dirty="0">
                <a:solidFill>
                  <a:srgbClr val="005C79"/>
                </a:solidFill>
                <a:latin typeface="Arial" panose="020B0604020202020204" pitchFamily="34" charset="0"/>
                <a:cs typeface="Arial" panose="020B0604020202020204" pitchFamily="34" charset="0"/>
              </a:rPr>
              <a:t>(CEN-CINAI)</a:t>
            </a:r>
          </a:p>
          <a:p>
            <a:r>
              <a:rPr lang="en-US" sz="1600" dirty="0">
                <a:solidFill>
                  <a:srgbClr val="005C79"/>
                </a:solidFill>
                <a:latin typeface="Arial" panose="020B0604020202020204" pitchFamily="34" charset="0"/>
                <a:cs typeface="Arial" panose="020B0604020202020204" pitchFamily="34" charset="0"/>
              </a:rPr>
              <a:t>Child-care and nutritional services for pregnant women</a:t>
            </a:r>
            <a:endParaRPr lang="en-US" sz="1600" dirty="0"/>
          </a:p>
        </p:txBody>
      </p:sp>
      <p:cxnSp>
        <p:nvCxnSpPr>
          <p:cNvPr id="24" name="Straight Arrow Connector 23">
            <a:extLst>
              <a:ext uri="{FF2B5EF4-FFF2-40B4-BE49-F238E27FC236}">
                <a16:creationId xmlns:a16="http://schemas.microsoft.com/office/drawing/2014/main" id="{45D4F8FB-69B0-1E33-B4BA-90180A1DB041}"/>
              </a:ext>
            </a:extLst>
          </p:cNvPr>
          <p:cNvCxnSpPr>
            <a:cxnSpLocks/>
          </p:cNvCxnSpPr>
          <p:nvPr/>
        </p:nvCxnSpPr>
        <p:spPr>
          <a:xfrm>
            <a:off x="2708222" y="3093271"/>
            <a:ext cx="1751325" cy="33303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686B439-DAC7-A8AB-72FA-A4F1254DB3C0}"/>
              </a:ext>
            </a:extLst>
          </p:cNvPr>
          <p:cNvCxnSpPr>
            <a:cxnSpLocks/>
          </p:cNvCxnSpPr>
          <p:nvPr/>
        </p:nvCxnSpPr>
        <p:spPr>
          <a:xfrm flipV="1">
            <a:off x="2679614" y="3658162"/>
            <a:ext cx="1751325" cy="33303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072F1F1-877B-6B03-DF0C-B5336AB57AAF}"/>
              </a:ext>
            </a:extLst>
          </p:cNvPr>
          <p:cNvCxnSpPr>
            <a:cxnSpLocks/>
          </p:cNvCxnSpPr>
          <p:nvPr/>
        </p:nvCxnSpPr>
        <p:spPr>
          <a:xfrm>
            <a:off x="6823059" y="3457258"/>
            <a:ext cx="1751325" cy="33303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77D5682-C6B5-C429-C479-FFC64A17C774}"/>
              </a:ext>
            </a:extLst>
          </p:cNvPr>
          <p:cNvSpPr txBox="1"/>
          <p:nvPr/>
        </p:nvSpPr>
        <p:spPr>
          <a:xfrm rot="694887">
            <a:off x="3294410" y="3020567"/>
            <a:ext cx="806631" cy="276999"/>
          </a:xfrm>
          <a:prstGeom prst="rect">
            <a:avLst/>
          </a:prstGeom>
          <a:noFill/>
        </p:spPr>
        <p:txBody>
          <a:bodyPr wrap="none" rtlCol="0">
            <a:spAutoFit/>
          </a:bodyPr>
          <a:lstStyle/>
          <a:p>
            <a:r>
              <a:rPr lang="en-US" sz="1200" dirty="0"/>
              <a:t>Referrals</a:t>
            </a:r>
          </a:p>
        </p:txBody>
      </p:sp>
      <p:sp>
        <p:nvSpPr>
          <p:cNvPr id="41" name="TextBox 40">
            <a:extLst>
              <a:ext uri="{FF2B5EF4-FFF2-40B4-BE49-F238E27FC236}">
                <a16:creationId xmlns:a16="http://schemas.microsoft.com/office/drawing/2014/main" id="{C5FAD32E-ECC9-4125-61E9-2104B66810B4}"/>
              </a:ext>
            </a:extLst>
          </p:cNvPr>
          <p:cNvSpPr txBox="1"/>
          <p:nvPr/>
        </p:nvSpPr>
        <p:spPr>
          <a:xfrm rot="21090529">
            <a:off x="3272932" y="3551089"/>
            <a:ext cx="806631" cy="276999"/>
          </a:xfrm>
          <a:prstGeom prst="rect">
            <a:avLst/>
          </a:prstGeom>
          <a:noFill/>
        </p:spPr>
        <p:txBody>
          <a:bodyPr wrap="none" rtlCol="0">
            <a:spAutoFit/>
          </a:bodyPr>
          <a:lstStyle/>
          <a:p>
            <a:r>
              <a:rPr lang="en-US" sz="1200" dirty="0"/>
              <a:t>Referrals</a:t>
            </a:r>
          </a:p>
        </p:txBody>
      </p:sp>
      <p:sp>
        <p:nvSpPr>
          <p:cNvPr id="42" name="TextBox 41">
            <a:extLst>
              <a:ext uri="{FF2B5EF4-FFF2-40B4-BE49-F238E27FC236}">
                <a16:creationId xmlns:a16="http://schemas.microsoft.com/office/drawing/2014/main" id="{4C031C7D-4189-FFC1-4F33-C67249F2CAF3}"/>
              </a:ext>
            </a:extLst>
          </p:cNvPr>
          <p:cNvSpPr txBox="1"/>
          <p:nvPr/>
        </p:nvSpPr>
        <p:spPr>
          <a:xfrm rot="659215">
            <a:off x="7302551" y="3381173"/>
            <a:ext cx="806631" cy="276999"/>
          </a:xfrm>
          <a:prstGeom prst="rect">
            <a:avLst/>
          </a:prstGeom>
          <a:noFill/>
        </p:spPr>
        <p:txBody>
          <a:bodyPr wrap="none" rtlCol="0">
            <a:spAutoFit/>
          </a:bodyPr>
          <a:lstStyle/>
          <a:p>
            <a:r>
              <a:rPr lang="en-US" sz="1200" dirty="0"/>
              <a:t>Referrals</a:t>
            </a:r>
          </a:p>
        </p:txBody>
      </p:sp>
      <p:cxnSp>
        <p:nvCxnSpPr>
          <p:cNvPr id="2" name="Straight Arrow Connector 1">
            <a:extLst>
              <a:ext uri="{FF2B5EF4-FFF2-40B4-BE49-F238E27FC236}">
                <a16:creationId xmlns:a16="http://schemas.microsoft.com/office/drawing/2014/main" id="{421CCAE3-AD4A-F9F9-C143-DD735E728B6D}"/>
              </a:ext>
            </a:extLst>
          </p:cNvPr>
          <p:cNvCxnSpPr>
            <a:cxnSpLocks/>
          </p:cNvCxnSpPr>
          <p:nvPr/>
        </p:nvCxnSpPr>
        <p:spPr>
          <a:xfrm>
            <a:off x="2064975" y="3163524"/>
            <a:ext cx="0" cy="745528"/>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DDFA07-AB0E-4C41-2B24-E243D384213C}"/>
              </a:ext>
            </a:extLst>
          </p:cNvPr>
          <p:cNvCxnSpPr>
            <a:cxnSpLocks/>
          </p:cNvCxnSpPr>
          <p:nvPr/>
        </p:nvCxnSpPr>
        <p:spPr>
          <a:xfrm flipV="1">
            <a:off x="2064975" y="5104856"/>
            <a:ext cx="0" cy="642801"/>
          </a:xfrm>
          <a:prstGeom prst="straightConnector1">
            <a:avLst/>
          </a:prstGeom>
          <a:ln w="19050">
            <a:solidFill>
              <a:srgbClr val="005C7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3937D4D-773E-366E-CADB-C27315FDE97A}"/>
              </a:ext>
            </a:extLst>
          </p:cNvPr>
          <p:cNvCxnSpPr>
            <a:cxnSpLocks/>
          </p:cNvCxnSpPr>
          <p:nvPr/>
        </p:nvCxnSpPr>
        <p:spPr>
          <a:xfrm flipV="1">
            <a:off x="9933027" y="5104856"/>
            <a:ext cx="0" cy="642801"/>
          </a:xfrm>
          <a:prstGeom prst="straightConnector1">
            <a:avLst/>
          </a:prstGeom>
          <a:ln w="19050">
            <a:solidFill>
              <a:srgbClr val="005C7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05FC32-EC9C-6DD2-A4DC-8789AE991762}"/>
              </a:ext>
            </a:extLst>
          </p:cNvPr>
          <p:cNvCxnSpPr>
            <a:cxnSpLocks/>
          </p:cNvCxnSpPr>
          <p:nvPr/>
        </p:nvCxnSpPr>
        <p:spPr>
          <a:xfrm>
            <a:off x="2064975" y="5747657"/>
            <a:ext cx="7847611"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CA44FB8-E0F6-B8A3-AE4E-8BC02F9F4A5B}"/>
              </a:ext>
            </a:extLst>
          </p:cNvPr>
          <p:cNvSpPr txBox="1"/>
          <p:nvPr/>
        </p:nvSpPr>
        <p:spPr>
          <a:xfrm>
            <a:off x="5490089" y="5727959"/>
            <a:ext cx="806631" cy="276999"/>
          </a:xfrm>
          <a:prstGeom prst="rect">
            <a:avLst/>
          </a:prstGeom>
          <a:noFill/>
        </p:spPr>
        <p:txBody>
          <a:bodyPr wrap="none" rtlCol="0">
            <a:spAutoFit/>
          </a:bodyPr>
          <a:lstStyle/>
          <a:p>
            <a:r>
              <a:rPr lang="en-US" sz="1200" dirty="0"/>
              <a:t>Referrals</a:t>
            </a:r>
          </a:p>
        </p:txBody>
      </p:sp>
      <p:sp>
        <p:nvSpPr>
          <p:cNvPr id="3" name="Rounded Rectangle 2">
            <a:extLst>
              <a:ext uri="{FF2B5EF4-FFF2-40B4-BE49-F238E27FC236}">
                <a16:creationId xmlns:a16="http://schemas.microsoft.com/office/drawing/2014/main" id="{1F4E7D31-ABF6-7714-E39D-F2ED1E50142B}"/>
              </a:ext>
            </a:extLst>
          </p:cNvPr>
          <p:cNvSpPr/>
          <p:nvPr/>
        </p:nvSpPr>
        <p:spPr>
          <a:xfrm>
            <a:off x="68586" y="1543792"/>
            <a:ext cx="12032370" cy="4643252"/>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B1A5167-B9AB-937D-8AE7-4BC54B2AAA0A}"/>
              </a:ext>
            </a:extLst>
          </p:cNvPr>
          <p:cNvSpPr/>
          <p:nvPr/>
        </p:nvSpPr>
        <p:spPr>
          <a:xfrm>
            <a:off x="5332021" y="1349483"/>
            <a:ext cx="5783283" cy="4650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Adolescent nominal information system (SINA)</a:t>
            </a:r>
          </a:p>
        </p:txBody>
      </p:sp>
      <p:pic>
        <p:nvPicPr>
          <p:cNvPr id="7" name="Graphic 6">
            <a:extLst>
              <a:ext uri="{FF2B5EF4-FFF2-40B4-BE49-F238E27FC236}">
                <a16:creationId xmlns:a16="http://schemas.microsoft.com/office/drawing/2014/main" id="{BD6470E5-49FD-BF18-9DA7-362F2C7FE6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10651" y="1403736"/>
            <a:ext cx="360453" cy="360453"/>
          </a:xfrm>
          <a:prstGeom prst="rect">
            <a:avLst/>
          </a:prstGeom>
        </p:spPr>
      </p:pic>
      <p:pic>
        <p:nvPicPr>
          <p:cNvPr id="13" name="Graphic 12">
            <a:extLst>
              <a:ext uri="{FF2B5EF4-FFF2-40B4-BE49-F238E27FC236}">
                <a16:creationId xmlns:a16="http://schemas.microsoft.com/office/drawing/2014/main" id="{458FFB37-698E-DCEA-DDA3-80A754448A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67980" y="3934728"/>
            <a:ext cx="760206" cy="760206"/>
          </a:xfrm>
          <a:prstGeom prst="rect">
            <a:avLst/>
          </a:prstGeom>
        </p:spPr>
      </p:pic>
    </p:spTree>
    <p:extLst>
      <p:ext uri="{BB962C8B-B14F-4D97-AF65-F5344CB8AC3E}">
        <p14:creationId xmlns:p14="http://schemas.microsoft.com/office/powerpoint/2010/main" val="1344567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69651-01D0-8B0B-AE61-61F232E1DE61}"/>
            </a:ext>
          </a:extLst>
        </p:cNvPr>
        <p:cNvGrpSpPr/>
        <p:nvPr/>
      </p:nvGrpSpPr>
      <p:grpSpPr>
        <a:xfrm>
          <a:off x="0" y="0"/>
          <a:ext cx="0" cy="0"/>
          <a:chOff x="0" y="0"/>
          <a:chExt cx="0" cy="0"/>
        </a:xfrm>
      </p:grpSpPr>
      <p:sp>
        <p:nvSpPr>
          <p:cNvPr id="101" name="Rounded Rectangle 100">
            <a:extLst>
              <a:ext uri="{FF2B5EF4-FFF2-40B4-BE49-F238E27FC236}">
                <a16:creationId xmlns:a16="http://schemas.microsoft.com/office/drawing/2014/main" id="{C1FE2BD2-0BD3-2378-18B3-B855673C0F6E}"/>
              </a:ext>
            </a:extLst>
          </p:cNvPr>
          <p:cNvSpPr/>
          <p:nvPr/>
        </p:nvSpPr>
        <p:spPr>
          <a:xfrm>
            <a:off x="68586" y="1543792"/>
            <a:ext cx="12032370" cy="5051828"/>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66B7E95-3457-7E2A-7F4F-759B902D0F49}"/>
              </a:ext>
            </a:extLst>
          </p:cNvPr>
          <p:cNvSpPr/>
          <p:nvPr/>
        </p:nvSpPr>
        <p:spPr>
          <a:xfrm>
            <a:off x="-231732" y="262380"/>
            <a:ext cx="3746828"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Intersectoral coordination</a:t>
            </a:r>
          </a:p>
        </p:txBody>
      </p:sp>
      <p:sp>
        <p:nvSpPr>
          <p:cNvPr id="10" name="Rounded Rectangle 9">
            <a:extLst>
              <a:ext uri="{FF2B5EF4-FFF2-40B4-BE49-F238E27FC236}">
                <a16:creationId xmlns:a16="http://schemas.microsoft.com/office/drawing/2014/main" id="{D39D36C0-04D7-8235-B6D4-D14CF1DACE22}"/>
              </a:ext>
            </a:extLst>
          </p:cNvPr>
          <p:cNvSpPr/>
          <p:nvPr/>
        </p:nvSpPr>
        <p:spPr>
          <a:xfrm>
            <a:off x="5332021" y="1349483"/>
            <a:ext cx="5783283" cy="4650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Adolescent nominal information system (SINA)</a:t>
            </a:r>
          </a:p>
        </p:txBody>
      </p:sp>
      <p:pic>
        <p:nvPicPr>
          <p:cNvPr id="7" name="Graphic 6">
            <a:extLst>
              <a:ext uri="{FF2B5EF4-FFF2-40B4-BE49-F238E27FC236}">
                <a16:creationId xmlns:a16="http://schemas.microsoft.com/office/drawing/2014/main" id="{71535B66-006B-9373-85DD-34FBCB0FC7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0651" y="1403736"/>
            <a:ext cx="360453" cy="360453"/>
          </a:xfrm>
          <a:prstGeom prst="rect">
            <a:avLst/>
          </a:prstGeom>
        </p:spPr>
      </p:pic>
      <p:pic>
        <p:nvPicPr>
          <p:cNvPr id="33" name="Graphic 32">
            <a:extLst>
              <a:ext uri="{FF2B5EF4-FFF2-40B4-BE49-F238E27FC236}">
                <a16:creationId xmlns:a16="http://schemas.microsoft.com/office/drawing/2014/main" id="{EA1990E9-7809-9B44-3195-1B7373B5D8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2156" y="5390791"/>
            <a:ext cx="760206" cy="760206"/>
          </a:xfrm>
          <a:prstGeom prst="rect">
            <a:avLst/>
          </a:prstGeom>
        </p:spPr>
      </p:pic>
      <p:pic>
        <p:nvPicPr>
          <p:cNvPr id="11" name="Graphic 10">
            <a:extLst>
              <a:ext uri="{FF2B5EF4-FFF2-40B4-BE49-F238E27FC236}">
                <a16:creationId xmlns:a16="http://schemas.microsoft.com/office/drawing/2014/main" id="{60646DA1-353F-1033-5631-142BC155A5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9702" y="5563091"/>
            <a:ext cx="427846" cy="427846"/>
          </a:xfrm>
          <a:prstGeom prst="rect">
            <a:avLst/>
          </a:prstGeom>
        </p:spPr>
      </p:pic>
      <p:sp>
        <p:nvSpPr>
          <p:cNvPr id="15" name="TextBox 14">
            <a:extLst>
              <a:ext uri="{FF2B5EF4-FFF2-40B4-BE49-F238E27FC236}">
                <a16:creationId xmlns:a16="http://schemas.microsoft.com/office/drawing/2014/main" id="{4B6802B5-B647-31C4-0B92-5938699D9DC7}"/>
              </a:ext>
            </a:extLst>
          </p:cNvPr>
          <p:cNvSpPr txBox="1"/>
          <p:nvPr/>
        </p:nvSpPr>
        <p:spPr>
          <a:xfrm>
            <a:off x="3133156" y="6057628"/>
            <a:ext cx="1398205" cy="400110"/>
          </a:xfrm>
          <a:prstGeom prst="rect">
            <a:avLst/>
          </a:prstGeom>
          <a:noFill/>
        </p:spPr>
        <p:txBody>
          <a:bodyPr wrap="square">
            <a:spAutoFit/>
          </a:bodyPr>
          <a:lstStyle/>
          <a:p>
            <a:pPr algn="ctr"/>
            <a:r>
              <a:rPr lang="en-US" sz="1000" dirty="0">
                <a:effectLst/>
                <a:latin typeface="Arial" panose="020B0604020202020204" pitchFamily="34" charset="0"/>
                <a:ea typeface="Times New Roman" panose="02020603050405020304" pitchFamily="18" charset="0"/>
                <a:cs typeface="Arial" panose="020B0604020202020204" pitchFamily="34" charset="0"/>
              </a:rPr>
              <a:t>Primary care teams</a:t>
            </a:r>
          </a:p>
          <a:p>
            <a:pPr algn="ctr"/>
            <a:r>
              <a:rPr lang="en-US" sz="1000" dirty="0">
                <a:latin typeface="Arial" panose="020B0604020202020204" pitchFamily="34" charset="0"/>
                <a:cs typeface="Arial" panose="020B0604020202020204" pitchFamily="34" charset="0"/>
              </a:rPr>
              <a:t>(EBAIS)</a:t>
            </a:r>
            <a:endParaRPr lang="en-US" sz="1000" dirty="0"/>
          </a:p>
        </p:txBody>
      </p:sp>
      <p:sp>
        <p:nvSpPr>
          <p:cNvPr id="16" name="TextBox 15">
            <a:extLst>
              <a:ext uri="{FF2B5EF4-FFF2-40B4-BE49-F238E27FC236}">
                <a16:creationId xmlns:a16="http://schemas.microsoft.com/office/drawing/2014/main" id="{F4920902-90C9-0066-D750-CBDDEF0CB980}"/>
              </a:ext>
            </a:extLst>
          </p:cNvPr>
          <p:cNvSpPr txBox="1"/>
          <p:nvPr/>
        </p:nvSpPr>
        <p:spPr>
          <a:xfrm>
            <a:off x="2440699" y="6057628"/>
            <a:ext cx="646831" cy="246221"/>
          </a:xfrm>
          <a:prstGeom prst="rect">
            <a:avLst/>
          </a:prstGeom>
          <a:noFill/>
        </p:spPr>
        <p:txBody>
          <a:bodyPr wrap="square">
            <a:spAutoFit/>
          </a:bodyPr>
          <a:lstStyle/>
          <a:p>
            <a:pPr algn="ctr"/>
            <a:r>
              <a:rPr lang="en-US" sz="1000" dirty="0">
                <a:effectLst/>
                <a:latin typeface="Arial" panose="020B0604020202020204" pitchFamily="34" charset="0"/>
                <a:ea typeface="Times New Roman" panose="02020603050405020304" pitchFamily="18" charset="0"/>
                <a:cs typeface="Arial" panose="020B0604020202020204" pitchFamily="34" charset="0"/>
              </a:rPr>
              <a:t>Schools</a:t>
            </a:r>
            <a:endParaRPr lang="en-US" sz="1000" dirty="0"/>
          </a:p>
        </p:txBody>
      </p:sp>
      <p:cxnSp>
        <p:nvCxnSpPr>
          <p:cNvPr id="19" name="Straight Arrow Connector 18">
            <a:extLst>
              <a:ext uri="{FF2B5EF4-FFF2-40B4-BE49-F238E27FC236}">
                <a16:creationId xmlns:a16="http://schemas.microsoft.com/office/drawing/2014/main" id="{6D4EC9F5-A495-0621-54E9-969942112157}"/>
              </a:ext>
            </a:extLst>
          </p:cNvPr>
          <p:cNvCxnSpPr>
            <a:cxnSpLocks/>
          </p:cNvCxnSpPr>
          <p:nvPr/>
        </p:nvCxnSpPr>
        <p:spPr>
          <a:xfrm>
            <a:off x="3087530" y="5832850"/>
            <a:ext cx="380410" cy="0"/>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A5F6D5E-4734-12A9-BD18-81CC29497160}"/>
              </a:ext>
            </a:extLst>
          </p:cNvPr>
          <p:cNvGrpSpPr/>
          <p:nvPr/>
        </p:nvGrpSpPr>
        <p:grpSpPr>
          <a:xfrm>
            <a:off x="4725773" y="5390791"/>
            <a:ext cx="2090662" cy="1066947"/>
            <a:chOff x="3089366" y="5355165"/>
            <a:chExt cx="2090662" cy="1066947"/>
          </a:xfrm>
        </p:grpSpPr>
        <p:pic>
          <p:nvPicPr>
            <p:cNvPr id="31" name="Graphic 30">
              <a:extLst>
                <a:ext uri="{FF2B5EF4-FFF2-40B4-BE49-F238E27FC236}">
                  <a16:creationId xmlns:a16="http://schemas.microsoft.com/office/drawing/2014/main" id="{794E949D-0DB3-222F-7ED3-8F9C71B490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00823" y="5355165"/>
              <a:ext cx="760206" cy="760206"/>
            </a:xfrm>
            <a:prstGeom prst="rect">
              <a:avLst/>
            </a:prstGeom>
          </p:spPr>
        </p:pic>
        <p:pic>
          <p:nvPicPr>
            <p:cNvPr id="32" name="Graphic 31">
              <a:extLst>
                <a:ext uri="{FF2B5EF4-FFF2-40B4-BE49-F238E27FC236}">
                  <a16:creationId xmlns:a16="http://schemas.microsoft.com/office/drawing/2014/main" id="{A24DD23B-7F5E-05FA-B518-22190F5EB2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369" y="5527465"/>
              <a:ext cx="427846" cy="427846"/>
            </a:xfrm>
            <a:prstGeom prst="rect">
              <a:avLst/>
            </a:prstGeom>
          </p:spPr>
        </p:pic>
        <p:sp>
          <p:nvSpPr>
            <p:cNvPr id="34" name="TextBox 33">
              <a:extLst>
                <a:ext uri="{FF2B5EF4-FFF2-40B4-BE49-F238E27FC236}">
                  <a16:creationId xmlns:a16="http://schemas.microsoft.com/office/drawing/2014/main" id="{008D0BD5-5AF6-1DFF-6F36-EB855AF36A81}"/>
                </a:ext>
              </a:extLst>
            </p:cNvPr>
            <p:cNvSpPr txBox="1"/>
            <p:nvPr/>
          </p:nvSpPr>
          <p:spPr>
            <a:xfrm>
              <a:off x="3781823" y="6022002"/>
              <a:ext cx="1398205" cy="400110"/>
            </a:xfrm>
            <a:prstGeom prst="rect">
              <a:avLst/>
            </a:prstGeom>
            <a:noFill/>
          </p:spPr>
          <p:txBody>
            <a:bodyPr wrap="square">
              <a:spAutoFit/>
            </a:bodyPr>
            <a:lstStyle/>
            <a:p>
              <a:pPr algn="ctr"/>
              <a:r>
                <a:rPr lang="en-US" sz="1000" dirty="0">
                  <a:effectLst/>
                  <a:latin typeface="Arial" panose="020B0604020202020204" pitchFamily="34" charset="0"/>
                  <a:ea typeface="Times New Roman" panose="02020603050405020304" pitchFamily="18" charset="0"/>
                  <a:cs typeface="Arial" panose="020B0604020202020204" pitchFamily="34" charset="0"/>
                </a:rPr>
                <a:t>Primary care teams</a:t>
              </a:r>
            </a:p>
            <a:p>
              <a:pPr algn="ctr"/>
              <a:r>
                <a:rPr lang="en-US" sz="1000" dirty="0">
                  <a:latin typeface="Arial" panose="020B0604020202020204" pitchFamily="34" charset="0"/>
                  <a:cs typeface="Arial" panose="020B0604020202020204" pitchFamily="34" charset="0"/>
                </a:rPr>
                <a:t>(EBAIS)</a:t>
              </a:r>
              <a:endParaRPr lang="en-US" sz="1000" dirty="0"/>
            </a:p>
          </p:txBody>
        </p:sp>
        <p:sp>
          <p:nvSpPr>
            <p:cNvPr id="35" name="TextBox 34">
              <a:extLst>
                <a:ext uri="{FF2B5EF4-FFF2-40B4-BE49-F238E27FC236}">
                  <a16:creationId xmlns:a16="http://schemas.microsoft.com/office/drawing/2014/main" id="{E8BA2F86-6F6D-3988-BF1D-F5E075C513C1}"/>
                </a:ext>
              </a:extLst>
            </p:cNvPr>
            <p:cNvSpPr txBox="1"/>
            <p:nvPr/>
          </p:nvSpPr>
          <p:spPr>
            <a:xfrm>
              <a:off x="3089366" y="6022002"/>
              <a:ext cx="646831" cy="246221"/>
            </a:xfrm>
            <a:prstGeom prst="rect">
              <a:avLst/>
            </a:prstGeom>
            <a:noFill/>
          </p:spPr>
          <p:txBody>
            <a:bodyPr wrap="square">
              <a:spAutoFit/>
            </a:bodyPr>
            <a:lstStyle/>
            <a:p>
              <a:pPr algn="ctr"/>
              <a:r>
                <a:rPr lang="en-US" sz="1000" dirty="0">
                  <a:effectLst/>
                  <a:latin typeface="Arial" panose="020B0604020202020204" pitchFamily="34" charset="0"/>
                  <a:ea typeface="Times New Roman" panose="02020603050405020304" pitchFamily="18" charset="0"/>
                  <a:cs typeface="Arial" panose="020B0604020202020204" pitchFamily="34" charset="0"/>
                </a:rPr>
                <a:t>Schools</a:t>
              </a:r>
              <a:endParaRPr lang="en-US" sz="1000" dirty="0"/>
            </a:p>
          </p:txBody>
        </p:sp>
        <p:cxnSp>
          <p:nvCxnSpPr>
            <p:cNvPr id="37" name="Straight Arrow Connector 36">
              <a:extLst>
                <a:ext uri="{FF2B5EF4-FFF2-40B4-BE49-F238E27FC236}">
                  <a16:creationId xmlns:a16="http://schemas.microsoft.com/office/drawing/2014/main" id="{713D7347-BE88-F365-A1E7-02E53CC87487}"/>
                </a:ext>
              </a:extLst>
            </p:cNvPr>
            <p:cNvCxnSpPr>
              <a:cxnSpLocks/>
            </p:cNvCxnSpPr>
            <p:nvPr/>
          </p:nvCxnSpPr>
          <p:spPr>
            <a:xfrm>
              <a:off x="3736197" y="5797224"/>
              <a:ext cx="380410" cy="0"/>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EEA1A37-E262-5484-E014-754FD4A28D35}"/>
              </a:ext>
            </a:extLst>
          </p:cNvPr>
          <p:cNvGrpSpPr/>
          <p:nvPr/>
        </p:nvGrpSpPr>
        <p:grpSpPr>
          <a:xfrm>
            <a:off x="6958883" y="5390791"/>
            <a:ext cx="2090662" cy="1066947"/>
            <a:chOff x="3089366" y="5355165"/>
            <a:chExt cx="2090662" cy="1066947"/>
          </a:xfrm>
        </p:grpSpPr>
        <p:pic>
          <p:nvPicPr>
            <p:cNvPr id="43" name="Graphic 42">
              <a:extLst>
                <a:ext uri="{FF2B5EF4-FFF2-40B4-BE49-F238E27FC236}">
                  <a16:creationId xmlns:a16="http://schemas.microsoft.com/office/drawing/2014/main" id="{E90E4B75-536A-5B34-1253-66BBE413D3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00823" y="5355165"/>
              <a:ext cx="760206" cy="760206"/>
            </a:xfrm>
            <a:prstGeom prst="rect">
              <a:avLst/>
            </a:prstGeom>
          </p:spPr>
        </p:pic>
        <p:pic>
          <p:nvPicPr>
            <p:cNvPr id="44" name="Graphic 43">
              <a:extLst>
                <a:ext uri="{FF2B5EF4-FFF2-40B4-BE49-F238E27FC236}">
                  <a16:creationId xmlns:a16="http://schemas.microsoft.com/office/drawing/2014/main" id="{EE21C351-84F3-0BD8-BDE5-2E7D68B0C7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369" y="5527465"/>
              <a:ext cx="427846" cy="427846"/>
            </a:xfrm>
            <a:prstGeom prst="rect">
              <a:avLst/>
            </a:prstGeom>
          </p:spPr>
        </p:pic>
        <p:sp>
          <p:nvSpPr>
            <p:cNvPr id="45" name="TextBox 44">
              <a:extLst>
                <a:ext uri="{FF2B5EF4-FFF2-40B4-BE49-F238E27FC236}">
                  <a16:creationId xmlns:a16="http://schemas.microsoft.com/office/drawing/2014/main" id="{DC2058C4-1FF7-274B-6399-0D47F77F69E8}"/>
                </a:ext>
              </a:extLst>
            </p:cNvPr>
            <p:cNvSpPr txBox="1"/>
            <p:nvPr/>
          </p:nvSpPr>
          <p:spPr>
            <a:xfrm>
              <a:off x="3781823" y="6022002"/>
              <a:ext cx="1398205" cy="400110"/>
            </a:xfrm>
            <a:prstGeom prst="rect">
              <a:avLst/>
            </a:prstGeom>
            <a:noFill/>
          </p:spPr>
          <p:txBody>
            <a:bodyPr wrap="square">
              <a:spAutoFit/>
            </a:bodyPr>
            <a:lstStyle/>
            <a:p>
              <a:pPr algn="ctr"/>
              <a:r>
                <a:rPr lang="en-US" sz="1000" dirty="0">
                  <a:effectLst/>
                  <a:latin typeface="Arial" panose="020B0604020202020204" pitchFamily="34" charset="0"/>
                  <a:ea typeface="Times New Roman" panose="02020603050405020304" pitchFamily="18" charset="0"/>
                  <a:cs typeface="Arial" panose="020B0604020202020204" pitchFamily="34" charset="0"/>
                </a:rPr>
                <a:t>Primary care teams</a:t>
              </a:r>
            </a:p>
            <a:p>
              <a:pPr algn="ctr"/>
              <a:r>
                <a:rPr lang="en-US" sz="1000" dirty="0">
                  <a:latin typeface="Arial" panose="020B0604020202020204" pitchFamily="34" charset="0"/>
                  <a:cs typeface="Arial" panose="020B0604020202020204" pitchFamily="34" charset="0"/>
                </a:rPr>
                <a:t>(EBAIS)</a:t>
              </a:r>
              <a:endParaRPr lang="en-US" sz="1000" dirty="0"/>
            </a:p>
          </p:txBody>
        </p:sp>
        <p:sp>
          <p:nvSpPr>
            <p:cNvPr id="46" name="TextBox 45">
              <a:extLst>
                <a:ext uri="{FF2B5EF4-FFF2-40B4-BE49-F238E27FC236}">
                  <a16:creationId xmlns:a16="http://schemas.microsoft.com/office/drawing/2014/main" id="{5DE3B601-238E-E4B9-454D-D65A61CC6C83}"/>
                </a:ext>
              </a:extLst>
            </p:cNvPr>
            <p:cNvSpPr txBox="1"/>
            <p:nvPr/>
          </p:nvSpPr>
          <p:spPr>
            <a:xfrm>
              <a:off x="3089366" y="6022002"/>
              <a:ext cx="646831" cy="246221"/>
            </a:xfrm>
            <a:prstGeom prst="rect">
              <a:avLst/>
            </a:prstGeom>
            <a:noFill/>
          </p:spPr>
          <p:txBody>
            <a:bodyPr wrap="square">
              <a:spAutoFit/>
            </a:bodyPr>
            <a:lstStyle/>
            <a:p>
              <a:pPr algn="ctr"/>
              <a:r>
                <a:rPr lang="en-US" sz="1000" dirty="0">
                  <a:effectLst/>
                  <a:latin typeface="Arial" panose="020B0604020202020204" pitchFamily="34" charset="0"/>
                  <a:ea typeface="Times New Roman" panose="02020603050405020304" pitchFamily="18" charset="0"/>
                  <a:cs typeface="Arial" panose="020B0604020202020204" pitchFamily="34" charset="0"/>
                </a:rPr>
                <a:t>Schools</a:t>
              </a:r>
              <a:endParaRPr lang="en-US" sz="1000" dirty="0"/>
            </a:p>
          </p:txBody>
        </p:sp>
        <p:cxnSp>
          <p:nvCxnSpPr>
            <p:cNvPr id="47" name="Straight Arrow Connector 46">
              <a:extLst>
                <a:ext uri="{FF2B5EF4-FFF2-40B4-BE49-F238E27FC236}">
                  <a16:creationId xmlns:a16="http://schemas.microsoft.com/office/drawing/2014/main" id="{87A8A24E-5DC9-6DBE-224D-78CB690BC264}"/>
                </a:ext>
              </a:extLst>
            </p:cNvPr>
            <p:cNvCxnSpPr>
              <a:cxnSpLocks/>
            </p:cNvCxnSpPr>
            <p:nvPr/>
          </p:nvCxnSpPr>
          <p:spPr>
            <a:xfrm>
              <a:off x="3736197" y="5797224"/>
              <a:ext cx="380410" cy="0"/>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4A788C4-125D-A66A-5F2A-199C5582E608}"/>
              </a:ext>
            </a:extLst>
          </p:cNvPr>
          <p:cNvGrpSpPr/>
          <p:nvPr/>
        </p:nvGrpSpPr>
        <p:grpSpPr>
          <a:xfrm>
            <a:off x="9158119" y="5390791"/>
            <a:ext cx="2090662" cy="1066947"/>
            <a:chOff x="3089366" y="5355165"/>
            <a:chExt cx="2090662" cy="1066947"/>
          </a:xfrm>
        </p:grpSpPr>
        <p:pic>
          <p:nvPicPr>
            <p:cNvPr id="49" name="Graphic 48">
              <a:extLst>
                <a:ext uri="{FF2B5EF4-FFF2-40B4-BE49-F238E27FC236}">
                  <a16:creationId xmlns:a16="http://schemas.microsoft.com/office/drawing/2014/main" id="{5901FC7E-85E5-9612-2273-A0BE33A98F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00823" y="5355165"/>
              <a:ext cx="760206" cy="760206"/>
            </a:xfrm>
            <a:prstGeom prst="rect">
              <a:avLst/>
            </a:prstGeom>
          </p:spPr>
        </p:pic>
        <p:pic>
          <p:nvPicPr>
            <p:cNvPr id="50" name="Graphic 49">
              <a:extLst>
                <a:ext uri="{FF2B5EF4-FFF2-40B4-BE49-F238E27FC236}">
                  <a16:creationId xmlns:a16="http://schemas.microsoft.com/office/drawing/2014/main" id="{334E3953-A909-F113-B1E8-3ECD9735B3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369" y="5527465"/>
              <a:ext cx="427846" cy="427846"/>
            </a:xfrm>
            <a:prstGeom prst="rect">
              <a:avLst/>
            </a:prstGeom>
          </p:spPr>
        </p:pic>
        <p:sp>
          <p:nvSpPr>
            <p:cNvPr id="51" name="TextBox 50">
              <a:extLst>
                <a:ext uri="{FF2B5EF4-FFF2-40B4-BE49-F238E27FC236}">
                  <a16:creationId xmlns:a16="http://schemas.microsoft.com/office/drawing/2014/main" id="{5A6317CF-BF1F-7E52-F9D4-2F4084910882}"/>
                </a:ext>
              </a:extLst>
            </p:cNvPr>
            <p:cNvSpPr txBox="1"/>
            <p:nvPr/>
          </p:nvSpPr>
          <p:spPr>
            <a:xfrm>
              <a:off x="3781823" y="6022002"/>
              <a:ext cx="1398205" cy="400110"/>
            </a:xfrm>
            <a:prstGeom prst="rect">
              <a:avLst/>
            </a:prstGeom>
            <a:noFill/>
          </p:spPr>
          <p:txBody>
            <a:bodyPr wrap="square">
              <a:spAutoFit/>
            </a:bodyPr>
            <a:lstStyle/>
            <a:p>
              <a:pPr algn="ctr"/>
              <a:r>
                <a:rPr lang="en-US" sz="1000" dirty="0">
                  <a:effectLst/>
                  <a:latin typeface="Arial" panose="020B0604020202020204" pitchFamily="34" charset="0"/>
                  <a:ea typeface="Times New Roman" panose="02020603050405020304" pitchFamily="18" charset="0"/>
                  <a:cs typeface="Arial" panose="020B0604020202020204" pitchFamily="34" charset="0"/>
                </a:rPr>
                <a:t>Primary care teams</a:t>
              </a:r>
            </a:p>
            <a:p>
              <a:pPr algn="ctr"/>
              <a:r>
                <a:rPr lang="en-US" sz="1000" dirty="0">
                  <a:latin typeface="Arial" panose="020B0604020202020204" pitchFamily="34" charset="0"/>
                  <a:cs typeface="Arial" panose="020B0604020202020204" pitchFamily="34" charset="0"/>
                </a:rPr>
                <a:t>(EBAIS)</a:t>
              </a:r>
              <a:endParaRPr lang="en-US" sz="1000" dirty="0"/>
            </a:p>
          </p:txBody>
        </p:sp>
        <p:sp>
          <p:nvSpPr>
            <p:cNvPr id="52" name="TextBox 51">
              <a:extLst>
                <a:ext uri="{FF2B5EF4-FFF2-40B4-BE49-F238E27FC236}">
                  <a16:creationId xmlns:a16="http://schemas.microsoft.com/office/drawing/2014/main" id="{82752131-FF14-8DA3-69A6-E44E8D0A631A}"/>
                </a:ext>
              </a:extLst>
            </p:cNvPr>
            <p:cNvSpPr txBox="1"/>
            <p:nvPr/>
          </p:nvSpPr>
          <p:spPr>
            <a:xfrm>
              <a:off x="3089366" y="6022002"/>
              <a:ext cx="646831" cy="246221"/>
            </a:xfrm>
            <a:prstGeom prst="rect">
              <a:avLst/>
            </a:prstGeom>
            <a:noFill/>
          </p:spPr>
          <p:txBody>
            <a:bodyPr wrap="square">
              <a:spAutoFit/>
            </a:bodyPr>
            <a:lstStyle/>
            <a:p>
              <a:pPr algn="ctr"/>
              <a:r>
                <a:rPr lang="en-US" sz="1000" dirty="0">
                  <a:effectLst/>
                  <a:latin typeface="Arial" panose="020B0604020202020204" pitchFamily="34" charset="0"/>
                  <a:ea typeface="Times New Roman" panose="02020603050405020304" pitchFamily="18" charset="0"/>
                  <a:cs typeface="Arial" panose="020B0604020202020204" pitchFamily="34" charset="0"/>
                </a:rPr>
                <a:t>Schools</a:t>
              </a:r>
              <a:endParaRPr lang="en-US" sz="1000" dirty="0"/>
            </a:p>
          </p:txBody>
        </p:sp>
        <p:cxnSp>
          <p:nvCxnSpPr>
            <p:cNvPr id="53" name="Straight Arrow Connector 52">
              <a:extLst>
                <a:ext uri="{FF2B5EF4-FFF2-40B4-BE49-F238E27FC236}">
                  <a16:creationId xmlns:a16="http://schemas.microsoft.com/office/drawing/2014/main" id="{7BED1AED-E40D-03E2-8443-00FFFEC18C93}"/>
                </a:ext>
              </a:extLst>
            </p:cNvPr>
            <p:cNvCxnSpPr>
              <a:cxnSpLocks/>
            </p:cNvCxnSpPr>
            <p:nvPr/>
          </p:nvCxnSpPr>
          <p:spPr>
            <a:xfrm>
              <a:off x="3736197" y="5797224"/>
              <a:ext cx="380410" cy="0"/>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B5E5837F-3712-62DD-C6B9-BBC7BC0927FC}"/>
              </a:ext>
            </a:extLst>
          </p:cNvPr>
          <p:cNvSpPr txBox="1"/>
          <p:nvPr/>
        </p:nvSpPr>
        <p:spPr>
          <a:xfrm>
            <a:off x="250844" y="5648184"/>
            <a:ext cx="1548493" cy="369332"/>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Community</a:t>
            </a:r>
            <a:endParaRPr lang="en-US" sz="1600" dirty="0"/>
          </a:p>
        </p:txBody>
      </p:sp>
      <p:sp>
        <p:nvSpPr>
          <p:cNvPr id="55" name="TextBox 54">
            <a:extLst>
              <a:ext uri="{FF2B5EF4-FFF2-40B4-BE49-F238E27FC236}">
                <a16:creationId xmlns:a16="http://schemas.microsoft.com/office/drawing/2014/main" id="{CCA99403-95D2-334C-2829-EBF61387C5BB}"/>
              </a:ext>
            </a:extLst>
          </p:cNvPr>
          <p:cNvSpPr txBox="1"/>
          <p:nvPr/>
        </p:nvSpPr>
        <p:spPr>
          <a:xfrm>
            <a:off x="301804" y="4153228"/>
            <a:ext cx="1548493" cy="369332"/>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Hea</a:t>
            </a:r>
            <a:r>
              <a:rPr lang="en-US" b="1" dirty="0">
                <a:solidFill>
                  <a:srgbClr val="005C79"/>
                </a:solidFill>
                <a:latin typeface="Arial" panose="020B0604020202020204" pitchFamily="34" charset="0"/>
                <a:cs typeface="Arial" panose="020B0604020202020204" pitchFamily="34" charset="0"/>
              </a:rPr>
              <a:t>lth area</a:t>
            </a:r>
            <a:endParaRPr lang="en-US" sz="1600" dirty="0"/>
          </a:p>
        </p:txBody>
      </p:sp>
      <p:sp>
        <p:nvSpPr>
          <p:cNvPr id="57" name="Rounded Rectangle 56">
            <a:extLst>
              <a:ext uri="{FF2B5EF4-FFF2-40B4-BE49-F238E27FC236}">
                <a16:creationId xmlns:a16="http://schemas.microsoft.com/office/drawing/2014/main" id="{6C5551AC-4F1B-F589-E38D-8AD19F834123}"/>
              </a:ext>
            </a:extLst>
          </p:cNvPr>
          <p:cNvSpPr/>
          <p:nvPr/>
        </p:nvSpPr>
        <p:spPr>
          <a:xfrm>
            <a:off x="2371629" y="3845345"/>
            <a:ext cx="4199185" cy="99752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9F6532B6-0F28-CEDF-72D6-F603685E4379}"/>
              </a:ext>
            </a:extLst>
          </p:cNvPr>
          <p:cNvSpPr txBox="1"/>
          <p:nvPr/>
        </p:nvSpPr>
        <p:spPr>
          <a:xfrm>
            <a:off x="2380560" y="3865096"/>
            <a:ext cx="4190254" cy="369332"/>
          </a:xfrm>
          <a:prstGeom prst="rect">
            <a:avLst/>
          </a:prstGeom>
          <a:noFill/>
        </p:spPr>
        <p:txBody>
          <a:bodyPr wrap="square">
            <a:spAutoFit/>
          </a:bodyPr>
          <a:lstStyle/>
          <a:p>
            <a:pPr algn="ctr"/>
            <a:r>
              <a:rPr lang="en-US" sz="1800" b="1" dirty="0">
                <a:solidFill>
                  <a:schemeClr val="bg1"/>
                </a:solidFill>
                <a:latin typeface="Arial" panose="020B0604020202020204" pitchFamily="34" charset="0"/>
                <a:cs typeface="Arial" panose="020B0604020202020204" pitchFamily="34" charset="0"/>
              </a:rPr>
              <a:t>Local coordination units (LCUs)</a:t>
            </a:r>
            <a:endParaRPr lang="en-US" sz="1600" dirty="0">
              <a:solidFill>
                <a:schemeClr val="bg1"/>
              </a:solidFill>
            </a:endParaRPr>
          </a:p>
        </p:txBody>
      </p:sp>
      <p:pic>
        <p:nvPicPr>
          <p:cNvPr id="59" name="Graphic 58">
            <a:extLst>
              <a:ext uri="{FF2B5EF4-FFF2-40B4-BE49-F238E27FC236}">
                <a16:creationId xmlns:a16="http://schemas.microsoft.com/office/drawing/2014/main" id="{53811BBE-7A8C-ED50-3A91-8DBF3718E4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0376" y="4259917"/>
            <a:ext cx="369332" cy="369332"/>
          </a:xfrm>
          <a:prstGeom prst="rect">
            <a:avLst/>
          </a:prstGeom>
        </p:spPr>
      </p:pic>
      <p:sp>
        <p:nvSpPr>
          <p:cNvPr id="60" name="TextBox 59">
            <a:extLst>
              <a:ext uri="{FF2B5EF4-FFF2-40B4-BE49-F238E27FC236}">
                <a16:creationId xmlns:a16="http://schemas.microsoft.com/office/drawing/2014/main" id="{11654C2E-5331-57C2-1DAC-2CF6D2A37116}"/>
              </a:ext>
            </a:extLst>
          </p:cNvPr>
          <p:cNvSpPr txBox="1"/>
          <p:nvPr/>
        </p:nvSpPr>
        <p:spPr>
          <a:xfrm>
            <a:off x="2995796" y="4610825"/>
            <a:ext cx="485180" cy="246221"/>
          </a:xfrm>
          <a:prstGeom prst="rect">
            <a:avLst/>
          </a:prstGeom>
          <a:noFill/>
        </p:spPr>
        <p:txBody>
          <a:bodyPr wrap="square">
            <a:spAutoFit/>
          </a:bodyPr>
          <a:lstStyle/>
          <a:p>
            <a:pPr algn="ctr"/>
            <a:r>
              <a:rPr lang="en-US" sz="1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MoE</a:t>
            </a:r>
            <a:endParaRPr lang="en-US" sz="1000" dirty="0">
              <a:solidFill>
                <a:schemeClr val="bg1"/>
              </a:solidFill>
            </a:endParaRPr>
          </a:p>
        </p:txBody>
      </p:sp>
      <p:pic>
        <p:nvPicPr>
          <p:cNvPr id="61" name="Graphic 60">
            <a:extLst>
              <a:ext uri="{FF2B5EF4-FFF2-40B4-BE49-F238E27FC236}">
                <a16:creationId xmlns:a16="http://schemas.microsoft.com/office/drawing/2014/main" id="{60E3ABAD-9A08-2DDB-240F-8B497BA72E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71978" y="4163187"/>
            <a:ext cx="485181" cy="485181"/>
          </a:xfrm>
          <a:prstGeom prst="rect">
            <a:avLst/>
          </a:prstGeom>
        </p:spPr>
      </p:pic>
      <p:sp>
        <p:nvSpPr>
          <p:cNvPr id="62" name="TextBox 61">
            <a:extLst>
              <a:ext uri="{FF2B5EF4-FFF2-40B4-BE49-F238E27FC236}">
                <a16:creationId xmlns:a16="http://schemas.microsoft.com/office/drawing/2014/main" id="{F1AADED1-BE6F-7024-5D0D-9CE2061132AC}"/>
              </a:ext>
            </a:extLst>
          </p:cNvPr>
          <p:cNvSpPr txBox="1"/>
          <p:nvPr/>
        </p:nvSpPr>
        <p:spPr>
          <a:xfrm>
            <a:off x="3460630" y="4622976"/>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CCSS</a:t>
            </a:r>
            <a:endParaRPr lang="en-US" sz="1000" dirty="0">
              <a:solidFill>
                <a:schemeClr val="bg1"/>
              </a:solidFill>
            </a:endParaRPr>
          </a:p>
        </p:txBody>
      </p:sp>
      <p:pic>
        <p:nvPicPr>
          <p:cNvPr id="17" name="Graphic 16">
            <a:extLst>
              <a:ext uri="{FF2B5EF4-FFF2-40B4-BE49-F238E27FC236}">
                <a16:creationId xmlns:a16="http://schemas.microsoft.com/office/drawing/2014/main" id="{C9AD6265-9A21-932D-41F1-AD909ACDD0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6908" y="4163187"/>
            <a:ext cx="533512" cy="533512"/>
          </a:xfrm>
          <a:prstGeom prst="rect">
            <a:avLst/>
          </a:prstGeom>
        </p:spPr>
      </p:pic>
      <p:pic>
        <p:nvPicPr>
          <p:cNvPr id="20" name="Graphic 19">
            <a:extLst>
              <a:ext uri="{FF2B5EF4-FFF2-40B4-BE49-F238E27FC236}">
                <a16:creationId xmlns:a16="http://schemas.microsoft.com/office/drawing/2014/main" id="{FFFC4881-91E1-27C7-AD83-6C129AA428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84667" y="4217311"/>
            <a:ext cx="405665" cy="405665"/>
          </a:xfrm>
          <a:prstGeom prst="rect">
            <a:avLst/>
          </a:prstGeom>
        </p:spPr>
      </p:pic>
      <p:pic>
        <p:nvPicPr>
          <p:cNvPr id="13" name="Graphic 12">
            <a:extLst>
              <a:ext uri="{FF2B5EF4-FFF2-40B4-BE49-F238E27FC236}">
                <a16:creationId xmlns:a16="http://schemas.microsoft.com/office/drawing/2014/main" id="{6C7078B3-B163-3264-5302-F7B118C08E1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10827" y="4171032"/>
            <a:ext cx="533513" cy="533513"/>
          </a:xfrm>
          <a:prstGeom prst="rect">
            <a:avLst/>
          </a:prstGeom>
        </p:spPr>
      </p:pic>
      <p:sp>
        <p:nvSpPr>
          <p:cNvPr id="63" name="TextBox 62">
            <a:extLst>
              <a:ext uri="{FF2B5EF4-FFF2-40B4-BE49-F238E27FC236}">
                <a16:creationId xmlns:a16="http://schemas.microsoft.com/office/drawing/2014/main" id="{453DF723-724D-91BC-7D29-005D3FCEF72F}"/>
              </a:ext>
            </a:extLst>
          </p:cNvPr>
          <p:cNvSpPr txBox="1"/>
          <p:nvPr/>
        </p:nvSpPr>
        <p:spPr>
          <a:xfrm>
            <a:off x="4040078" y="4610824"/>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PANI</a:t>
            </a:r>
            <a:endParaRPr lang="en-US" sz="1000" dirty="0">
              <a:solidFill>
                <a:schemeClr val="bg1"/>
              </a:solidFill>
            </a:endParaRPr>
          </a:p>
        </p:txBody>
      </p:sp>
      <p:sp>
        <p:nvSpPr>
          <p:cNvPr id="64" name="TextBox 63">
            <a:extLst>
              <a:ext uri="{FF2B5EF4-FFF2-40B4-BE49-F238E27FC236}">
                <a16:creationId xmlns:a16="http://schemas.microsoft.com/office/drawing/2014/main" id="{D2A55CA9-3DDF-1C8E-DBEE-87D4266B1192}"/>
              </a:ext>
            </a:extLst>
          </p:cNvPr>
          <p:cNvSpPr txBox="1"/>
          <p:nvPr/>
        </p:nvSpPr>
        <p:spPr>
          <a:xfrm>
            <a:off x="4649973" y="4618482"/>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MoH</a:t>
            </a:r>
            <a:endParaRPr lang="en-US" sz="1000" dirty="0">
              <a:solidFill>
                <a:schemeClr val="bg1"/>
              </a:solidFill>
            </a:endParaRPr>
          </a:p>
        </p:txBody>
      </p:sp>
      <p:sp>
        <p:nvSpPr>
          <p:cNvPr id="65" name="TextBox 64">
            <a:extLst>
              <a:ext uri="{FF2B5EF4-FFF2-40B4-BE49-F238E27FC236}">
                <a16:creationId xmlns:a16="http://schemas.microsoft.com/office/drawing/2014/main" id="{C9D9D9CC-DA3D-E8B0-1FF8-C59744E7B17F}"/>
              </a:ext>
            </a:extLst>
          </p:cNvPr>
          <p:cNvSpPr txBox="1"/>
          <p:nvPr/>
        </p:nvSpPr>
        <p:spPr>
          <a:xfrm>
            <a:off x="5241506" y="4628271"/>
            <a:ext cx="900777"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CEN-CINAI</a:t>
            </a:r>
            <a:endParaRPr lang="en-US" sz="1000" dirty="0">
              <a:solidFill>
                <a:schemeClr val="bg1"/>
              </a:solidFill>
            </a:endParaRPr>
          </a:p>
        </p:txBody>
      </p:sp>
      <p:sp>
        <p:nvSpPr>
          <p:cNvPr id="66" name="Rounded Rectangle 65">
            <a:extLst>
              <a:ext uri="{FF2B5EF4-FFF2-40B4-BE49-F238E27FC236}">
                <a16:creationId xmlns:a16="http://schemas.microsoft.com/office/drawing/2014/main" id="{09CB751F-B6A7-78DA-B3BF-4BE2EB726A0C}"/>
              </a:ext>
            </a:extLst>
          </p:cNvPr>
          <p:cNvSpPr/>
          <p:nvPr/>
        </p:nvSpPr>
        <p:spPr>
          <a:xfrm>
            <a:off x="7092146" y="3848138"/>
            <a:ext cx="4199185" cy="99752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3BB58444-A30F-87FA-BE8A-CA9A52D24FC7}"/>
              </a:ext>
            </a:extLst>
          </p:cNvPr>
          <p:cNvSpPr txBox="1"/>
          <p:nvPr/>
        </p:nvSpPr>
        <p:spPr>
          <a:xfrm>
            <a:off x="7101077" y="3867889"/>
            <a:ext cx="4190254" cy="369332"/>
          </a:xfrm>
          <a:prstGeom prst="rect">
            <a:avLst/>
          </a:prstGeom>
          <a:noFill/>
        </p:spPr>
        <p:txBody>
          <a:bodyPr wrap="square">
            <a:spAutoFit/>
          </a:bodyPr>
          <a:lstStyle/>
          <a:p>
            <a:pPr algn="ctr"/>
            <a:r>
              <a:rPr lang="en-US" sz="1800" b="1" dirty="0">
                <a:solidFill>
                  <a:schemeClr val="bg1"/>
                </a:solidFill>
                <a:latin typeface="Arial" panose="020B0604020202020204" pitchFamily="34" charset="0"/>
                <a:cs typeface="Arial" panose="020B0604020202020204" pitchFamily="34" charset="0"/>
              </a:rPr>
              <a:t>Local coordination units (LCUs)</a:t>
            </a:r>
            <a:endParaRPr lang="en-US" sz="1600" dirty="0">
              <a:solidFill>
                <a:schemeClr val="bg1"/>
              </a:solidFill>
            </a:endParaRPr>
          </a:p>
        </p:txBody>
      </p:sp>
      <p:pic>
        <p:nvPicPr>
          <p:cNvPr id="68" name="Graphic 67">
            <a:extLst>
              <a:ext uri="{FF2B5EF4-FFF2-40B4-BE49-F238E27FC236}">
                <a16:creationId xmlns:a16="http://schemas.microsoft.com/office/drawing/2014/main" id="{23F8CABA-E633-3D6F-E1FF-7A196DDAAA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20893" y="4262710"/>
            <a:ext cx="369332" cy="369332"/>
          </a:xfrm>
          <a:prstGeom prst="rect">
            <a:avLst/>
          </a:prstGeom>
        </p:spPr>
      </p:pic>
      <p:sp>
        <p:nvSpPr>
          <p:cNvPr id="69" name="TextBox 68">
            <a:extLst>
              <a:ext uri="{FF2B5EF4-FFF2-40B4-BE49-F238E27FC236}">
                <a16:creationId xmlns:a16="http://schemas.microsoft.com/office/drawing/2014/main" id="{665132BF-21E8-3280-DF45-10E2714E6850}"/>
              </a:ext>
            </a:extLst>
          </p:cNvPr>
          <p:cNvSpPr txBox="1"/>
          <p:nvPr/>
        </p:nvSpPr>
        <p:spPr>
          <a:xfrm>
            <a:off x="7716313" y="4613618"/>
            <a:ext cx="485180" cy="246221"/>
          </a:xfrm>
          <a:prstGeom prst="rect">
            <a:avLst/>
          </a:prstGeom>
          <a:noFill/>
        </p:spPr>
        <p:txBody>
          <a:bodyPr wrap="square">
            <a:spAutoFit/>
          </a:bodyPr>
          <a:lstStyle/>
          <a:p>
            <a:pPr algn="ctr"/>
            <a:r>
              <a:rPr lang="en-US" sz="1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MoE</a:t>
            </a:r>
            <a:endParaRPr lang="en-US" sz="1000" dirty="0">
              <a:solidFill>
                <a:schemeClr val="bg1"/>
              </a:solidFill>
            </a:endParaRPr>
          </a:p>
        </p:txBody>
      </p:sp>
      <p:pic>
        <p:nvPicPr>
          <p:cNvPr id="70" name="Graphic 69">
            <a:extLst>
              <a:ext uri="{FF2B5EF4-FFF2-40B4-BE49-F238E27FC236}">
                <a16:creationId xmlns:a16="http://schemas.microsoft.com/office/drawing/2014/main" id="{27028DA1-FC10-76C7-0BAB-079CD17432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92495" y="4165980"/>
            <a:ext cx="485181" cy="485181"/>
          </a:xfrm>
          <a:prstGeom prst="rect">
            <a:avLst/>
          </a:prstGeom>
        </p:spPr>
      </p:pic>
      <p:sp>
        <p:nvSpPr>
          <p:cNvPr id="71" name="TextBox 70">
            <a:extLst>
              <a:ext uri="{FF2B5EF4-FFF2-40B4-BE49-F238E27FC236}">
                <a16:creationId xmlns:a16="http://schemas.microsoft.com/office/drawing/2014/main" id="{A4A82CED-306B-6E69-5FC3-D49FD75FCC8A}"/>
              </a:ext>
            </a:extLst>
          </p:cNvPr>
          <p:cNvSpPr txBox="1"/>
          <p:nvPr/>
        </p:nvSpPr>
        <p:spPr>
          <a:xfrm>
            <a:off x="8181147" y="4625769"/>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CCSS</a:t>
            </a:r>
            <a:endParaRPr lang="en-US" sz="1000" dirty="0">
              <a:solidFill>
                <a:schemeClr val="bg1"/>
              </a:solidFill>
            </a:endParaRPr>
          </a:p>
        </p:txBody>
      </p:sp>
      <p:pic>
        <p:nvPicPr>
          <p:cNvPr id="72" name="Graphic 71">
            <a:extLst>
              <a:ext uri="{FF2B5EF4-FFF2-40B4-BE49-F238E27FC236}">
                <a16:creationId xmlns:a16="http://schemas.microsoft.com/office/drawing/2014/main" id="{D05E7F24-E201-0B99-8DCC-2E5BA2B95C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07425" y="4165980"/>
            <a:ext cx="533512" cy="533512"/>
          </a:xfrm>
          <a:prstGeom prst="rect">
            <a:avLst/>
          </a:prstGeom>
        </p:spPr>
      </p:pic>
      <p:pic>
        <p:nvPicPr>
          <p:cNvPr id="73" name="Graphic 72">
            <a:extLst>
              <a:ext uri="{FF2B5EF4-FFF2-40B4-BE49-F238E27FC236}">
                <a16:creationId xmlns:a16="http://schemas.microsoft.com/office/drawing/2014/main" id="{46913423-6BA8-8CC2-7FC7-0BC0AF8DA2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05184" y="4220104"/>
            <a:ext cx="405665" cy="405665"/>
          </a:xfrm>
          <a:prstGeom prst="rect">
            <a:avLst/>
          </a:prstGeom>
        </p:spPr>
      </p:pic>
      <p:pic>
        <p:nvPicPr>
          <p:cNvPr id="74" name="Graphic 73">
            <a:extLst>
              <a:ext uri="{FF2B5EF4-FFF2-40B4-BE49-F238E27FC236}">
                <a16:creationId xmlns:a16="http://schemas.microsoft.com/office/drawing/2014/main" id="{DF25A4EA-C6B6-C1BA-DDA7-0441ABE6D48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31344" y="4173825"/>
            <a:ext cx="533513" cy="533513"/>
          </a:xfrm>
          <a:prstGeom prst="rect">
            <a:avLst/>
          </a:prstGeom>
        </p:spPr>
      </p:pic>
      <p:sp>
        <p:nvSpPr>
          <p:cNvPr id="75" name="TextBox 74">
            <a:extLst>
              <a:ext uri="{FF2B5EF4-FFF2-40B4-BE49-F238E27FC236}">
                <a16:creationId xmlns:a16="http://schemas.microsoft.com/office/drawing/2014/main" id="{0B2E7227-1ABD-8174-9DD2-04B4EB7E7591}"/>
              </a:ext>
            </a:extLst>
          </p:cNvPr>
          <p:cNvSpPr txBox="1"/>
          <p:nvPr/>
        </p:nvSpPr>
        <p:spPr>
          <a:xfrm>
            <a:off x="8760595" y="4613617"/>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PANI</a:t>
            </a:r>
            <a:endParaRPr lang="en-US" sz="1000" dirty="0">
              <a:solidFill>
                <a:schemeClr val="bg1"/>
              </a:solidFill>
            </a:endParaRPr>
          </a:p>
        </p:txBody>
      </p:sp>
      <p:sp>
        <p:nvSpPr>
          <p:cNvPr id="76" name="TextBox 75">
            <a:extLst>
              <a:ext uri="{FF2B5EF4-FFF2-40B4-BE49-F238E27FC236}">
                <a16:creationId xmlns:a16="http://schemas.microsoft.com/office/drawing/2014/main" id="{7CD12369-CADE-E1C4-AC07-ACE1834DCE72}"/>
              </a:ext>
            </a:extLst>
          </p:cNvPr>
          <p:cNvSpPr txBox="1"/>
          <p:nvPr/>
        </p:nvSpPr>
        <p:spPr>
          <a:xfrm>
            <a:off x="9370490" y="4621275"/>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MoH</a:t>
            </a:r>
            <a:endParaRPr lang="en-US" sz="1000" dirty="0">
              <a:solidFill>
                <a:schemeClr val="bg1"/>
              </a:solidFill>
            </a:endParaRPr>
          </a:p>
        </p:txBody>
      </p:sp>
      <p:sp>
        <p:nvSpPr>
          <p:cNvPr id="77" name="TextBox 76">
            <a:extLst>
              <a:ext uri="{FF2B5EF4-FFF2-40B4-BE49-F238E27FC236}">
                <a16:creationId xmlns:a16="http://schemas.microsoft.com/office/drawing/2014/main" id="{9A1E2F16-EB19-E895-C004-1C5C343093B5}"/>
              </a:ext>
            </a:extLst>
          </p:cNvPr>
          <p:cNvSpPr txBox="1"/>
          <p:nvPr/>
        </p:nvSpPr>
        <p:spPr>
          <a:xfrm>
            <a:off x="9962023" y="4631064"/>
            <a:ext cx="900777"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CEN-CINAI</a:t>
            </a:r>
            <a:endParaRPr lang="en-US" sz="1000" dirty="0">
              <a:solidFill>
                <a:schemeClr val="bg1"/>
              </a:solidFill>
            </a:endParaRPr>
          </a:p>
        </p:txBody>
      </p:sp>
      <p:cxnSp>
        <p:nvCxnSpPr>
          <p:cNvPr id="79" name="Straight Arrow Connector 78">
            <a:extLst>
              <a:ext uri="{FF2B5EF4-FFF2-40B4-BE49-F238E27FC236}">
                <a16:creationId xmlns:a16="http://schemas.microsoft.com/office/drawing/2014/main" id="{2F308989-5794-A32E-A42A-5E935A4E04BF}"/>
              </a:ext>
            </a:extLst>
          </p:cNvPr>
          <p:cNvCxnSpPr>
            <a:cxnSpLocks/>
          </p:cNvCxnSpPr>
          <p:nvPr/>
        </p:nvCxnSpPr>
        <p:spPr>
          <a:xfrm flipV="1">
            <a:off x="3301340" y="4999512"/>
            <a:ext cx="270638" cy="51019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BEF3C87-0A4F-87EA-CB6D-F5E50B9F047D}"/>
              </a:ext>
            </a:extLst>
          </p:cNvPr>
          <p:cNvCxnSpPr>
            <a:cxnSpLocks/>
          </p:cNvCxnSpPr>
          <p:nvPr/>
        </p:nvCxnSpPr>
        <p:spPr>
          <a:xfrm flipH="1" flipV="1">
            <a:off x="5288010" y="4971827"/>
            <a:ext cx="270638" cy="51019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DFD4B78-6974-3572-6011-A53A2158E860}"/>
              </a:ext>
            </a:extLst>
          </p:cNvPr>
          <p:cNvCxnSpPr>
            <a:cxnSpLocks/>
          </p:cNvCxnSpPr>
          <p:nvPr/>
        </p:nvCxnSpPr>
        <p:spPr>
          <a:xfrm flipV="1">
            <a:off x="7803370" y="5020656"/>
            <a:ext cx="270638" cy="51019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2188C4B-C3BB-430E-A0EB-787F60356603}"/>
              </a:ext>
            </a:extLst>
          </p:cNvPr>
          <p:cNvCxnSpPr>
            <a:cxnSpLocks/>
          </p:cNvCxnSpPr>
          <p:nvPr/>
        </p:nvCxnSpPr>
        <p:spPr>
          <a:xfrm flipH="1" flipV="1">
            <a:off x="9790040" y="4992971"/>
            <a:ext cx="270638" cy="51019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FF5A15DF-8569-3995-93AE-C5DB5AA47CE2}"/>
              </a:ext>
            </a:extLst>
          </p:cNvPr>
          <p:cNvSpPr txBox="1"/>
          <p:nvPr/>
        </p:nvSpPr>
        <p:spPr>
          <a:xfrm>
            <a:off x="492171" y="2520106"/>
            <a:ext cx="1065838" cy="369332"/>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Region</a:t>
            </a:r>
            <a:endParaRPr lang="en-US" sz="1600" dirty="0"/>
          </a:p>
        </p:txBody>
      </p:sp>
      <p:sp>
        <p:nvSpPr>
          <p:cNvPr id="87" name="Rounded Rectangle 86">
            <a:extLst>
              <a:ext uri="{FF2B5EF4-FFF2-40B4-BE49-F238E27FC236}">
                <a16:creationId xmlns:a16="http://schemas.microsoft.com/office/drawing/2014/main" id="{F1356C54-9527-2C5C-A883-AB051272C4B0}"/>
              </a:ext>
            </a:extLst>
          </p:cNvPr>
          <p:cNvSpPr/>
          <p:nvPr/>
        </p:nvSpPr>
        <p:spPr>
          <a:xfrm>
            <a:off x="4884776" y="2239374"/>
            <a:ext cx="4199185" cy="99752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06C538C1-E117-9667-2F47-5AA9E8C462BD}"/>
              </a:ext>
            </a:extLst>
          </p:cNvPr>
          <p:cNvSpPr txBox="1"/>
          <p:nvPr/>
        </p:nvSpPr>
        <p:spPr>
          <a:xfrm>
            <a:off x="4893707" y="2259125"/>
            <a:ext cx="4190254" cy="369332"/>
          </a:xfrm>
          <a:prstGeom prst="rect">
            <a:avLst/>
          </a:prstGeom>
          <a:noFill/>
        </p:spPr>
        <p:txBody>
          <a:bodyPr wrap="square">
            <a:spAutoFit/>
          </a:bodyPr>
          <a:lstStyle/>
          <a:p>
            <a:pPr algn="ctr"/>
            <a:r>
              <a:rPr lang="en-US" sz="1800" b="1" dirty="0">
                <a:solidFill>
                  <a:schemeClr val="bg1"/>
                </a:solidFill>
                <a:latin typeface="Arial" panose="020B0604020202020204" pitchFamily="34" charset="0"/>
                <a:cs typeface="Arial" panose="020B0604020202020204" pitchFamily="34" charset="0"/>
              </a:rPr>
              <a:t>Regional coordination units (RCUs)</a:t>
            </a:r>
            <a:endParaRPr lang="en-US" sz="1600" dirty="0">
              <a:solidFill>
                <a:schemeClr val="bg1"/>
              </a:solidFill>
            </a:endParaRPr>
          </a:p>
        </p:txBody>
      </p:sp>
      <p:pic>
        <p:nvPicPr>
          <p:cNvPr id="89" name="Graphic 88">
            <a:extLst>
              <a:ext uri="{FF2B5EF4-FFF2-40B4-BE49-F238E27FC236}">
                <a16:creationId xmlns:a16="http://schemas.microsoft.com/office/drawing/2014/main" id="{290AA86E-AF31-EBAB-5E58-A6481B077F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13523" y="2653946"/>
            <a:ext cx="369332" cy="369332"/>
          </a:xfrm>
          <a:prstGeom prst="rect">
            <a:avLst/>
          </a:prstGeom>
        </p:spPr>
      </p:pic>
      <p:sp>
        <p:nvSpPr>
          <p:cNvPr id="90" name="TextBox 89">
            <a:extLst>
              <a:ext uri="{FF2B5EF4-FFF2-40B4-BE49-F238E27FC236}">
                <a16:creationId xmlns:a16="http://schemas.microsoft.com/office/drawing/2014/main" id="{E70CF74D-6827-65AD-5720-4FCFC3B166B5}"/>
              </a:ext>
            </a:extLst>
          </p:cNvPr>
          <p:cNvSpPr txBox="1"/>
          <p:nvPr/>
        </p:nvSpPr>
        <p:spPr>
          <a:xfrm>
            <a:off x="5508943" y="3004854"/>
            <a:ext cx="485180" cy="246221"/>
          </a:xfrm>
          <a:prstGeom prst="rect">
            <a:avLst/>
          </a:prstGeom>
          <a:noFill/>
        </p:spPr>
        <p:txBody>
          <a:bodyPr wrap="square">
            <a:spAutoFit/>
          </a:bodyPr>
          <a:lstStyle/>
          <a:p>
            <a:pPr algn="ctr"/>
            <a:r>
              <a:rPr lang="en-US" sz="1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MoE</a:t>
            </a:r>
            <a:endParaRPr lang="en-US" sz="1000" dirty="0">
              <a:solidFill>
                <a:schemeClr val="bg1"/>
              </a:solidFill>
            </a:endParaRPr>
          </a:p>
        </p:txBody>
      </p:sp>
      <p:pic>
        <p:nvPicPr>
          <p:cNvPr id="91" name="Graphic 90">
            <a:extLst>
              <a:ext uri="{FF2B5EF4-FFF2-40B4-BE49-F238E27FC236}">
                <a16:creationId xmlns:a16="http://schemas.microsoft.com/office/drawing/2014/main" id="{346534BE-25EA-E88B-19FA-12CE82AE03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85125" y="2557216"/>
            <a:ext cx="485181" cy="485181"/>
          </a:xfrm>
          <a:prstGeom prst="rect">
            <a:avLst/>
          </a:prstGeom>
        </p:spPr>
      </p:pic>
      <p:sp>
        <p:nvSpPr>
          <p:cNvPr id="92" name="TextBox 91">
            <a:extLst>
              <a:ext uri="{FF2B5EF4-FFF2-40B4-BE49-F238E27FC236}">
                <a16:creationId xmlns:a16="http://schemas.microsoft.com/office/drawing/2014/main" id="{E022AE2C-B83E-7C12-E653-C4AB273EB0E6}"/>
              </a:ext>
            </a:extLst>
          </p:cNvPr>
          <p:cNvSpPr txBox="1"/>
          <p:nvPr/>
        </p:nvSpPr>
        <p:spPr>
          <a:xfrm>
            <a:off x="5973777" y="3017005"/>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CCSS</a:t>
            </a:r>
            <a:endParaRPr lang="en-US" sz="1000" dirty="0">
              <a:solidFill>
                <a:schemeClr val="bg1"/>
              </a:solidFill>
            </a:endParaRPr>
          </a:p>
        </p:txBody>
      </p:sp>
      <p:pic>
        <p:nvPicPr>
          <p:cNvPr id="93" name="Graphic 92">
            <a:extLst>
              <a:ext uri="{FF2B5EF4-FFF2-40B4-BE49-F238E27FC236}">
                <a16:creationId xmlns:a16="http://schemas.microsoft.com/office/drawing/2014/main" id="{415D4E37-FAE7-69AF-C3AB-C3F86FE022A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00055" y="2557216"/>
            <a:ext cx="533512" cy="533512"/>
          </a:xfrm>
          <a:prstGeom prst="rect">
            <a:avLst/>
          </a:prstGeom>
        </p:spPr>
      </p:pic>
      <p:pic>
        <p:nvPicPr>
          <p:cNvPr id="94" name="Graphic 93">
            <a:extLst>
              <a:ext uri="{FF2B5EF4-FFF2-40B4-BE49-F238E27FC236}">
                <a16:creationId xmlns:a16="http://schemas.microsoft.com/office/drawing/2014/main" id="{82EB28C5-8B0A-174F-8532-F7300359AA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97814" y="2611340"/>
            <a:ext cx="405665" cy="405665"/>
          </a:xfrm>
          <a:prstGeom prst="rect">
            <a:avLst/>
          </a:prstGeom>
        </p:spPr>
      </p:pic>
      <p:pic>
        <p:nvPicPr>
          <p:cNvPr id="95" name="Graphic 94">
            <a:extLst>
              <a:ext uri="{FF2B5EF4-FFF2-40B4-BE49-F238E27FC236}">
                <a16:creationId xmlns:a16="http://schemas.microsoft.com/office/drawing/2014/main" id="{E3D23216-ADEC-9399-231B-340EF7B12E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23974" y="2565061"/>
            <a:ext cx="533513" cy="533513"/>
          </a:xfrm>
          <a:prstGeom prst="rect">
            <a:avLst/>
          </a:prstGeom>
        </p:spPr>
      </p:pic>
      <p:sp>
        <p:nvSpPr>
          <p:cNvPr id="96" name="TextBox 95">
            <a:extLst>
              <a:ext uri="{FF2B5EF4-FFF2-40B4-BE49-F238E27FC236}">
                <a16:creationId xmlns:a16="http://schemas.microsoft.com/office/drawing/2014/main" id="{D4F0EC77-05DC-CB88-7055-45D931F45A1C}"/>
              </a:ext>
            </a:extLst>
          </p:cNvPr>
          <p:cNvSpPr txBox="1"/>
          <p:nvPr/>
        </p:nvSpPr>
        <p:spPr>
          <a:xfrm>
            <a:off x="6553225" y="3004853"/>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PANI</a:t>
            </a:r>
            <a:endParaRPr lang="en-US" sz="1000" dirty="0">
              <a:solidFill>
                <a:schemeClr val="bg1"/>
              </a:solidFill>
            </a:endParaRPr>
          </a:p>
        </p:txBody>
      </p:sp>
      <p:sp>
        <p:nvSpPr>
          <p:cNvPr id="97" name="TextBox 96">
            <a:extLst>
              <a:ext uri="{FF2B5EF4-FFF2-40B4-BE49-F238E27FC236}">
                <a16:creationId xmlns:a16="http://schemas.microsoft.com/office/drawing/2014/main" id="{342322E5-3ECF-D7F6-F8D1-35DBE33FECAA}"/>
              </a:ext>
            </a:extLst>
          </p:cNvPr>
          <p:cNvSpPr txBox="1"/>
          <p:nvPr/>
        </p:nvSpPr>
        <p:spPr>
          <a:xfrm>
            <a:off x="7163120" y="3012511"/>
            <a:ext cx="646830"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MoH</a:t>
            </a:r>
            <a:endParaRPr lang="en-US" sz="1000" dirty="0">
              <a:solidFill>
                <a:schemeClr val="bg1"/>
              </a:solidFill>
            </a:endParaRPr>
          </a:p>
        </p:txBody>
      </p:sp>
      <p:sp>
        <p:nvSpPr>
          <p:cNvPr id="98" name="TextBox 97">
            <a:extLst>
              <a:ext uri="{FF2B5EF4-FFF2-40B4-BE49-F238E27FC236}">
                <a16:creationId xmlns:a16="http://schemas.microsoft.com/office/drawing/2014/main" id="{13144415-05AD-0E58-9FB7-1FD58FD597EA}"/>
              </a:ext>
            </a:extLst>
          </p:cNvPr>
          <p:cNvSpPr txBox="1"/>
          <p:nvPr/>
        </p:nvSpPr>
        <p:spPr>
          <a:xfrm>
            <a:off x="7754653" y="3022300"/>
            <a:ext cx="900777" cy="246221"/>
          </a:xfrm>
          <a:prstGeom prst="rect">
            <a:avLst/>
          </a:prstGeom>
          <a:noFill/>
        </p:spPr>
        <p:txBody>
          <a:bodyPr wrap="square">
            <a:spAutoFit/>
          </a:bodyPr>
          <a:lstStyle/>
          <a:p>
            <a:pPr algn="ctr"/>
            <a:r>
              <a:rPr lang="en-US"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CEN-CINAI</a:t>
            </a:r>
            <a:endParaRPr lang="en-US" sz="1000" dirty="0">
              <a:solidFill>
                <a:schemeClr val="bg1"/>
              </a:solidFill>
            </a:endParaRPr>
          </a:p>
        </p:txBody>
      </p:sp>
      <p:cxnSp>
        <p:nvCxnSpPr>
          <p:cNvPr id="99" name="Straight Arrow Connector 98">
            <a:extLst>
              <a:ext uri="{FF2B5EF4-FFF2-40B4-BE49-F238E27FC236}">
                <a16:creationId xmlns:a16="http://schemas.microsoft.com/office/drawing/2014/main" id="{4B691DAE-C0B2-87EF-1FA1-9B9E8084916A}"/>
              </a:ext>
            </a:extLst>
          </p:cNvPr>
          <p:cNvCxnSpPr>
            <a:cxnSpLocks/>
          </p:cNvCxnSpPr>
          <p:nvPr/>
        </p:nvCxnSpPr>
        <p:spPr>
          <a:xfrm flipV="1">
            <a:off x="5635785" y="3286491"/>
            <a:ext cx="270638" cy="51019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F76CD4BF-C96F-A384-E892-29638E23B5A9}"/>
              </a:ext>
            </a:extLst>
          </p:cNvPr>
          <p:cNvCxnSpPr>
            <a:cxnSpLocks/>
          </p:cNvCxnSpPr>
          <p:nvPr/>
        </p:nvCxnSpPr>
        <p:spPr>
          <a:xfrm flipH="1" flipV="1">
            <a:off x="7382980" y="3294508"/>
            <a:ext cx="270638" cy="510197"/>
          </a:xfrm>
          <a:prstGeom prst="straightConnector1">
            <a:avLst/>
          </a:prstGeom>
          <a:ln w="19050">
            <a:solidFill>
              <a:srgbClr val="005C7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801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C8248-93FD-2CD4-3D7E-3823A86250F1}"/>
            </a:ext>
          </a:extLst>
        </p:cNvPr>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3E006179-0636-7B36-1B68-87AB8981EB19}"/>
              </a:ext>
            </a:extLst>
          </p:cNvPr>
          <p:cNvSpPr txBox="1">
            <a:spLocks/>
          </p:cNvSpPr>
          <p:nvPr/>
        </p:nvSpPr>
        <p:spPr>
          <a:xfrm>
            <a:off x="556619" y="4014568"/>
            <a:ext cx="5029948" cy="25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192E9F3-365C-B79A-32A4-409AD4CF5F0E}"/>
              </a:ext>
            </a:extLst>
          </p:cNvPr>
          <p:cNvSpPr/>
          <p:nvPr/>
        </p:nvSpPr>
        <p:spPr>
          <a:xfrm>
            <a:off x="-231731" y="262380"/>
            <a:ext cx="1941778"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SMI Phases</a:t>
            </a:r>
          </a:p>
        </p:txBody>
      </p:sp>
      <p:sp>
        <p:nvSpPr>
          <p:cNvPr id="3" name="Rectangle 2">
            <a:extLst>
              <a:ext uri="{FF2B5EF4-FFF2-40B4-BE49-F238E27FC236}">
                <a16:creationId xmlns:a16="http://schemas.microsoft.com/office/drawing/2014/main" id="{2C40DC86-6A52-CDB8-56CD-FCE9F47519D3}"/>
              </a:ext>
            </a:extLst>
          </p:cNvPr>
          <p:cNvSpPr/>
          <p:nvPr/>
        </p:nvSpPr>
        <p:spPr>
          <a:xfrm>
            <a:off x="620674" y="2815895"/>
            <a:ext cx="11105318" cy="5321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ADE1D78-3475-86E1-78A4-B2A7C319A852}"/>
              </a:ext>
            </a:extLst>
          </p:cNvPr>
          <p:cNvCxnSpPr/>
          <p:nvPr/>
        </p:nvCxnSpPr>
        <p:spPr>
          <a:xfrm>
            <a:off x="2202586" y="2601209"/>
            <a:ext cx="0" cy="445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546822B-6A95-8BEA-755A-0231C1DAED40}"/>
              </a:ext>
            </a:extLst>
          </p:cNvPr>
          <p:cNvCxnSpPr/>
          <p:nvPr/>
        </p:nvCxnSpPr>
        <p:spPr>
          <a:xfrm>
            <a:off x="5357618" y="2563777"/>
            <a:ext cx="0" cy="445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F08CD2-09D7-9CED-24AB-D4E26CAE5A39}"/>
              </a:ext>
            </a:extLst>
          </p:cNvPr>
          <p:cNvCxnSpPr/>
          <p:nvPr/>
        </p:nvCxnSpPr>
        <p:spPr>
          <a:xfrm>
            <a:off x="6939530" y="2579484"/>
            <a:ext cx="0" cy="445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22DC74-91BA-8E6D-9194-4C457B854DC4}"/>
              </a:ext>
            </a:extLst>
          </p:cNvPr>
          <p:cNvCxnSpPr>
            <a:cxnSpLocks/>
          </p:cNvCxnSpPr>
          <p:nvPr/>
        </p:nvCxnSpPr>
        <p:spPr>
          <a:xfrm>
            <a:off x="8521442" y="2552878"/>
            <a:ext cx="0" cy="445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84D08F-C4F3-EC9D-8C87-562C8328599D}"/>
              </a:ext>
            </a:extLst>
          </p:cNvPr>
          <p:cNvCxnSpPr>
            <a:cxnSpLocks/>
          </p:cNvCxnSpPr>
          <p:nvPr/>
        </p:nvCxnSpPr>
        <p:spPr>
          <a:xfrm>
            <a:off x="10103354" y="2563777"/>
            <a:ext cx="0" cy="44527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6053108-62EB-F3A5-573B-B1FFBE16853A}"/>
              </a:ext>
            </a:extLst>
          </p:cNvPr>
          <p:cNvSpPr txBox="1"/>
          <p:nvPr/>
        </p:nvSpPr>
        <p:spPr>
          <a:xfrm>
            <a:off x="680857" y="2406427"/>
            <a:ext cx="153585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2012</a:t>
            </a:r>
          </a:p>
        </p:txBody>
      </p:sp>
      <p:cxnSp>
        <p:nvCxnSpPr>
          <p:cNvPr id="26" name="Straight Connector 25">
            <a:extLst>
              <a:ext uri="{FF2B5EF4-FFF2-40B4-BE49-F238E27FC236}">
                <a16:creationId xmlns:a16="http://schemas.microsoft.com/office/drawing/2014/main" id="{B7CCA981-5A5B-2D47-5834-7BAC7DEF2303}"/>
              </a:ext>
            </a:extLst>
          </p:cNvPr>
          <p:cNvCxnSpPr/>
          <p:nvPr/>
        </p:nvCxnSpPr>
        <p:spPr>
          <a:xfrm>
            <a:off x="3784498" y="2579484"/>
            <a:ext cx="0" cy="445274"/>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98FABA6-997B-CDFB-9FAE-6ABACA370EC6}"/>
              </a:ext>
            </a:extLst>
          </p:cNvPr>
          <p:cNvSpPr txBox="1"/>
          <p:nvPr/>
        </p:nvSpPr>
        <p:spPr>
          <a:xfrm>
            <a:off x="2226554" y="2394640"/>
            <a:ext cx="153585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2013</a:t>
            </a:r>
          </a:p>
        </p:txBody>
      </p:sp>
      <p:sp>
        <p:nvSpPr>
          <p:cNvPr id="32" name="TextBox 31">
            <a:extLst>
              <a:ext uri="{FF2B5EF4-FFF2-40B4-BE49-F238E27FC236}">
                <a16:creationId xmlns:a16="http://schemas.microsoft.com/office/drawing/2014/main" id="{7D049C64-F648-04FC-58A7-783BF0DBF8E2}"/>
              </a:ext>
            </a:extLst>
          </p:cNvPr>
          <p:cNvSpPr txBox="1"/>
          <p:nvPr/>
        </p:nvSpPr>
        <p:spPr>
          <a:xfrm>
            <a:off x="3827099" y="2432252"/>
            <a:ext cx="153585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2014</a:t>
            </a:r>
          </a:p>
        </p:txBody>
      </p:sp>
      <p:sp>
        <p:nvSpPr>
          <p:cNvPr id="33" name="TextBox 32">
            <a:extLst>
              <a:ext uri="{FF2B5EF4-FFF2-40B4-BE49-F238E27FC236}">
                <a16:creationId xmlns:a16="http://schemas.microsoft.com/office/drawing/2014/main" id="{2E8D321A-281F-833B-7615-44CCBF229C4C}"/>
              </a:ext>
            </a:extLst>
          </p:cNvPr>
          <p:cNvSpPr txBox="1"/>
          <p:nvPr/>
        </p:nvSpPr>
        <p:spPr>
          <a:xfrm>
            <a:off x="5344318" y="2432252"/>
            <a:ext cx="153585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2015</a:t>
            </a:r>
          </a:p>
        </p:txBody>
      </p:sp>
      <p:sp>
        <p:nvSpPr>
          <p:cNvPr id="34" name="TextBox 33">
            <a:extLst>
              <a:ext uri="{FF2B5EF4-FFF2-40B4-BE49-F238E27FC236}">
                <a16:creationId xmlns:a16="http://schemas.microsoft.com/office/drawing/2014/main" id="{B35F3F62-54A5-206B-3AB9-0695DC3708E5}"/>
              </a:ext>
            </a:extLst>
          </p:cNvPr>
          <p:cNvSpPr txBox="1"/>
          <p:nvPr/>
        </p:nvSpPr>
        <p:spPr>
          <a:xfrm>
            <a:off x="6967894" y="2429954"/>
            <a:ext cx="153585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2016</a:t>
            </a:r>
          </a:p>
        </p:txBody>
      </p:sp>
      <p:sp>
        <p:nvSpPr>
          <p:cNvPr id="35" name="TextBox 34">
            <a:extLst>
              <a:ext uri="{FF2B5EF4-FFF2-40B4-BE49-F238E27FC236}">
                <a16:creationId xmlns:a16="http://schemas.microsoft.com/office/drawing/2014/main" id="{B0C215CF-18C5-83F4-D229-CE1F8C575E43}"/>
              </a:ext>
            </a:extLst>
          </p:cNvPr>
          <p:cNvSpPr txBox="1"/>
          <p:nvPr/>
        </p:nvSpPr>
        <p:spPr>
          <a:xfrm>
            <a:off x="8547139" y="2403462"/>
            <a:ext cx="153585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2017</a:t>
            </a:r>
          </a:p>
        </p:txBody>
      </p:sp>
      <p:sp>
        <p:nvSpPr>
          <p:cNvPr id="36" name="TextBox 35">
            <a:extLst>
              <a:ext uri="{FF2B5EF4-FFF2-40B4-BE49-F238E27FC236}">
                <a16:creationId xmlns:a16="http://schemas.microsoft.com/office/drawing/2014/main" id="{C826D843-CA71-91F1-DA7A-6904D03CA681}"/>
              </a:ext>
            </a:extLst>
          </p:cNvPr>
          <p:cNvSpPr txBox="1"/>
          <p:nvPr/>
        </p:nvSpPr>
        <p:spPr>
          <a:xfrm>
            <a:off x="10103354" y="2401980"/>
            <a:ext cx="153585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2018</a:t>
            </a:r>
          </a:p>
        </p:txBody>
      </p:sp>
      <p:sp>
        <p:nvSpPr>
          <p:cNvPr id="37" name="Rounded Rectangle 36">
            <a:extLst>
              <a:ext uri="{FF2B5EF4-FFF2-40B4-BE49-F238E27FC236}">
                <a16:creationId xmlns:a16="http://schemas.microsoft.com/office/drawing/2014/main" id="{E8EE5A03-2309-C68D-A782-B4606491D006}"/>
              </a:ext>
            </a:extLst>
          </p:cNvPr>
          <p:cNvSpPr/>
          <p:nvPr/>
        </p:nvSpPr>
        <p:spPr>
          <a:xfrm>
            <a:off x="556619" y="1702962"/>
            <a:ext cx="4746750" cy="608132"/>
          </a:xfrm>
          <a:prstGeom prst="roundRect">
            <a:avLst/>
          </a:prstGeom>
          <a:solidFill>
            <a:srgbClr val="05A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Phase 1</a:t>
            </a:r>
          </a:p>
          <a:p>
            <a:pPr algn="ctr"/>
            <a:r>
              <a:rPr lang="en-US" dirty="0"/>
              <a:t>Preparation</a:t>
            </a:r>
          </a:p>
        </p:txBody>
      </p:sp>
      <p:sp>
        <p:nvSpPr>
          <p:cNvPr id="38" name="Rounded Rectangle 37">
            <a:extLst>
              <a:ext uri="{FF2B5EF4-FFF2-40B4-BE49-F238E27FC236}">
                <a16:creationId xmlns:a16="http://schemas.microsoft.com/office/drawing/2014/main" id="{3E548EDC-3661-1734-2EF3-DF1E90F33038}"/>
              </a:ext>
            </a:extLst>
          </p:cNvPr>
          <p:cNvSpPr/>
          <p:nvPr/>
        </p:nvSpPr>
        <p:spPr>
          <a:xfrm>
            <a:off x="5444977" y="1712950"/>
            <a:ext cx="6281015" cy="608132"/>
          </a:xfrm>
          <a:prstGeom prst="roundRect">
            <a:avLst/>
          </a:prstGeom>
          <a:solidFill>
            <a:srgbClr val="005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Phase 2</a:t>
            </a:r>
          </a:p>
          <a:p>
            <a:pPr algn="ctr"/>
            <a:r>
              <a:rPr lang="en-US" dirty="0"/>
              <a:t>Implementation</a:t>
            </a:r>
          </a:p>
        </p:txBody>
      </p:sp>
      <p:sp>
        <p:nvSpPr>
          <p:cNvPr id="39" name="TextBox 38">
            <a:extLst>
              <a:ext uri="{FF2B5EF4-FFF2-40B4-BE49-F238E27FC236}">
                <a16:creationId xmlns:a16="http://schemas.microsoft.com/office/drawing/2014/main" id="{FA5AA5A9-83CF-1302-63A6-3208E0363F25}"/>
              </a:ext>
            </a:extLst>
          </p:cNvPr>
          <p:cNvSpPr txBox="1"/>
          <p:nvPr/>
        </p:nvSpPr>
        <p:spPr>
          <a:xfrm>
            <a:off x="550301" y="3316611"/>
            <a:ext cx="4888357" cy="2585323"/>
          </a:xfrm>
          <a:prstGeom prst="rect">
            <a:avLst/>
          </a:prstGeom>
          <a:noFill/>
        </p:spPr>
        <p:txBody>
          <a:bodyPr wrap="square">
            <a:spAutoFit/>
          </a:bodyPr>
          <a:lstStyle/>
          <a:p>
            <a:pPr algn="ctr"/>
            <a:r>
              <a:rPr lang="en-US" sz="1800" b="1" dirty="0">
                <a:solidFill>
                  <a:srgbClr val="005C79"/>
                </a:solidFill>
                <a:latin typeface="Arial" panose="020B0604020202020204" pitchFamily="34" charset="0"/>
                <a:cs typeface="Arial" panose="020B0604020202020204" pitchFamily="34" charset="0"/>
              </a:rPr>
              <a:t>System strengthening </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Comprehensive  care model design</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Updating clinical guidelines</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Development of adolescent friendly protocols</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Nominal information system design</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Development of risk assessment tool</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Personnel training </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Adaptation of primary care services</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Procurement of contraceptive methods &amp; inputs</a:t>
            </a:r>
          </a:p>
          <a:p>
            <a:pPr marL="285750" indent="-285750">
              <a:buFont typeface="Arial" panose="020B0604020202020204" pitchFamily="34" charset="0"/>
              <a:buChar char="•"/>
            </a:pPr>
            <a:endParaRPr lang="en-US" sz="1600" dirty="0">
              <a:solidFill>
                <a:srgbClr val="005C79"/>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63F469B-AF0C-D527-2D3E-46697A695140}"/>
              </a:ext>
            </a:extLst>
          </p:cNvPr>
          <p:cNvSpPr txBox="1"/>
          <p:nvPr/>
        </p:nvSpPr>
        <p:spPr>
          <a:xfrm>
            <a:off x="5795171" y="3433475"/>
            <a:ext cx="6020776" cy="2092881"/>
          </a:xfrm>
          <a:prstGeom prst="rect">
            <a:avLst/>
          </a:prstGeom>
          <a:noFill/>
        </p:spPr>
        <p:txBody>
          <a:bodyPr wrap="square">
            <a:spAutoFit/>
          </a:bodyPr>
          <a:lstStyle/>
          <a:p>
            <a:pPr algn="ctr"/>
            <a:r>
              <a:rPr lang="en-US" sz="1800" b="1" dirty="0">
                <a:solidFill>
                  <a:srgbClr val="005C79"/>
                </a:solidFill>
                <a:latin typeface="Arial" panose="020B0604020202020204" pitchFamily="34" charset="0"/>
                <a:cs typeface="Arial" panose="020B0604020202020204" pitchFamily="34" charset="0"/>
              </a:rPr>
              <a:t>Implementation &amp; operation</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Outreach activities </a:t>
            </a:r>
          </a:p>
          <a:p>
            <a:pPr marL="285750"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Operation of:</a:t>
            </a:r>
          </a:p>
          <a:p>
            <a:pPr marL="742950" lvl="1"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Comprehensive care visit</a:t>
            </a:r>
          </a:p>
          <a:p>
            <a:pPr marL="742950" lvl="1"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Nominal information system </a:t>
            </a:r>
          </a:p>
          <a:p>
            <a:pPr marL="742950" lvl="1"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Referrals</a:t>
            </a:r>
          </a:p>
          <a:p>
            <a:pPr marL="742950" lvl="1" indent="-285750">
              <a:buFont typeface="Arial" panose="020B0604020202020204" pitchFamily="34" charset="0"/>
              <a:buChar char="•"/>
            </a:pPr>
            <a:r>
              <a:rPr lang="en-US" sz="1600" dirty="0">
                <a:solidFill>
                  <a:srgbClr val="005C79"/>
                </a:solidFill>
                <a:latin typeface="Arial" panose="020B0604020202020204" pitchFamily="34" charset="0"/>
                <a:cs typeface="Arial" panose="020B0604020202020204" pitchFamily="34" charset="0"/>
              </a:rPr>
              <a:t>LCUs and RCUs</a:t>
            </a:r>
          </a:p>
          <a:p>
            <a:endParaRPr lang="en-US" sz="1600" dirty="0">
              <a:solidFill>
                <a:srgbClr val="005C79"/>
              </a:solidFill>
              <a:latin typeface="Arial" panose="020B0604020202020204" pitchFamily="34" charset="0"/>
              <a:cs typeface="Arial" panose="020B0604020202020204" pitchFamily="34" charset="0"/>
            </a:endParaRPr>
          </a:p>
        </p:txBody>
      </p:sp>
      <p:sp>
        <p:nvSpPr>
          <p:cNvPr id="41" name="Content Placeholder 2">
            <a:extLst>
              <a:ext uri="{FF2B5EF4-FFF2-40B4-BE49-F238E27FC236}">
                <a16:creationId xmlns:a16="http://schemas.microsoft.com/office/drawing/2014/main" id="{9B734C64-F864-11C2-1375-68C372F6811C}"/>
              </a:ext>
            </a:extLst>
          </p:cNvPr>
          <p:cNvSpPr txBox="1">
            <a:spLocks/>
          </p:cNvSpPr>
          <p:nvPr/>
        </p:nvSpPr>
        <p:spPr>
          <a:xfrm>
            <a:off x="1107643" y="982959"/>
            <a:ext cx="3487382" cy="40254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2400" b="1" dirty="0">
                <a:solidFill>
                  <a:srgbClr val="005C79"/>
                </a:solidFill>
                <a:cs typeface="Arial"/>
              </a:rPr>
              <a:t>Step-wise approach</a:t>
            </a:r>
          </a:p>
        </p:txBody>
      </p:sp>
      <p:grpSp>
        <p:nvGrpSpPr>
          <p:cNvPr id="53" name="Group 52">
            <a:extLst>
              <a:ext uri="{FF2B5EF4-FFF2-40B4-BE49-F238E27FC236}">
                <a16:creationId xmlns:a16="http://schemas.microsoft.com/office/drawing/2014/main" id="{0D60757A-2BAB-7253-FACD-529D3B87C446}"/>
              </a:ext>
            </a:extLst>
          </p:cNvPr>
          <p:cNvGrpSpPr/>
          <p:nvPr/>
        </p:nvGrpSpPr>
        <p:grpSpPr>
          <a:xfrm>
            <a:off x="1762899" y="1826508"/>
            <a:ext cx="463655" cy="402542"/>
            <a:chOff x="6685290" y="118971"/>
            <a:chExt cx="1165188" cy="963383"/>
          </a:xfrm>
          <a:solidFill>
            <a:schemeClr val="bg1"/>
          </a:solidFill>
        </p:grpSpPr>
        <p:sp>
          <p:nvSpPr>
            <p:cNvPr id="46" name="Freeform 45">
              <a:extLst>
                <a:ext uri="{FF2B5EF4-FFF2-40B4-BE49-F238E27FC236}">
                  <a16:creationId xmlns:a16="http://schemas.microsoft.com/office/drawing/2014/main" id="{2BF9CBE0-E2C7-B2B6-8F08-22CD33B7E9C1}"/>
                </a:ext>
              </a:extLst>
            </p:cNvPr>
            <p:cNvSpPr/>
            <p:nvPr/>
          </p:nvSpPr>
          <p:spPr>
            <a:xfrm>
              <a:off x="7132645" y="464383"/>
              <a:ext cx="270479" cy="270479"/>
            </a:xfrm>
            <a:custGeom>
              <a:avLst/>
              <a:gdLst>
                <a:gd name="connsiteX0" fmla="*/ 270479 w 270479"/>
                <a:gd name="connsiteY0" fmla="*/ 135240 h 270479"/>
                <a:gd name="connsiteX1" fmla="*/ 135240 w 270479"/>
                <a:gd name="connsiteY1" fmla="*/ 270479 h 270479"/>
                <a:gd name="connsiteX2" fmla="*/ 0 w 270479"/>
                <a:gd name="connsiteY2" fmla="*/ 135240 h 270479"/>
                <a:gd name="connsiteX3" fmla="*/ 135240 w 270479"/>
                <a:gd name="connsiteY3" fmla="*/ 0 h 270479"/>
                <a:gd name="connsiteX4" fmla="*/ 270479 w 270479"/>
                <a:gd name="connsiteY4" fmla="*/ 135240 h 27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479" h="270479">
                  <a:moveTo>
                    <a:pt x="270479" y="135240"/>
                  </a:moveTo>
                  <a:cubicBezTo>
                    <a:pt x="270479" y="209936"/>
                    <a:pt x="209931" y="270479"/>
                    <a:pt x="135240" y="270479"/>
                  </a:cubicBezTo>
                  <a:cubicBezTo>
                    <a:pt x="60548" y="270479"/>
                    <a:pt x="0" y="209931"/>
                    <a:pt x="0" y="135240"/>
                  </a:cubicBezTo>
                  <a:cubicBezTo>
                    <a:pt x="0" y="60548"/>
                    <a:pt x="60548" y="0"/>
                    <a:pt x="135240" y="0"/>
                  </a:cubicBezTo>
                  <a:cubicBezTo>
                    <a:pt x="209931" y="0"/>
                    <a:pt x="270479" y="60548"/>
                    <a:pt x="270479" y="135240"/>
                  </a:cubicBezTo>
                </a:path>
              </a:pathLst>
            </a:custGeom>
            <a:grpFill/>
            <a:ln w="110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E3CECDE-A1EC-9335-8479-C26ADABE5D3E}"/>
                </a:ext>
              </a:extLst>
            </p:cNvPr>
            <p:cNvSpPr/>
            <p:nvPr/>
          </p:nvSpPr>
          <p:spPr>
            <a:xfrm>
              <a:off x="6949527" y="281276"/>
              <a:ext cx="634611" cy="634611"/>
            </a:xfrm>
            <a:custGeom>
              <a:avLst/>
              <a:gdLst>
                <a:gd name="connsiteX0" fmla="*/ 538900 w 634611"/>
                <a:gd name="connsiteY0" fmla="*/ 409897 h 634611"/>
                <a:gd name="connsiteX1" fmla="*/ 624208 w 634611"/>
                <a:gd name="connsiteY1" fmla="*/ 351637 h 634611"/>
                <a:gd name="connsiteX2" fmla="*/ 634612 w 634611"/>
                <a:gd name="connsiteY2" fmla="*/ 351637 h 634611"/>
                <a:gd name="connsiteX3" fmla="*/ 634612 w 634611"/>
                <a:gd name="connsiteY3" fmla="*/ 282974 h 634611"/>
                <a:gd name="connsiteX4" fmla="*/ 624208 w 634611"/>
                <a:gd name="connsiteY4" fmla="*/ 282974 h 634611"/>
                <a:gd name="connsiteX5" fmla="*/ 538900 w 634611"/>
                <a:gd name="connsiteY5" fmla="*/ 226796 h 634611"/>
                <a:gd name="connsiteX6" fmla="*/ 557626 w 634611"/>
                <a:gd name="connsiteY6" fmla="*/ 124842 h 634611"/>
                <a:gd name="connsiteX7" fmla="*/ 565949 w 634611"/>
                <a:gd name="connsiteY7" fmla="*/ 116519 h 634611"/>
                <a:gd name="connsiteX8" fmla="*/ 518093 w 634611"/>
                <a:gd name="connsiteY8" fmla="*/ 68663 h 634611"/>
                <a:gd name="connsiteX9" fmla="*/ 509770 w 634611"/>
                <a:gd name="connsiteY9" fmla="*/ 76986 h 634611"/>
                <a:gd name="connsiteX10" fmla="*/ 409897 w 634611"/>
                <a:gd name="connsiteY10" fmla="*/ 95712 h 634611"/>
                <a:gd name="connsiteX11" fmla="*/ 351637 w 634611"/>
                <a:gd name="connsiteY11" fmla="*/ 10403 h 634611"/>
                <a:gd name="connsiteX12" fmla="*/ 351637 w 634611"/>
                <a:gd name="connsiteY12" fmla="*/ 0 h 634611"/>
                <a:gd name="connsiteX13" fmla="*/ 282974 w 634611"/>
                <a:gd name="connsiteY13" fmla="*/ 0 h 634611"/>
                <a:gd name="connsiteX14" fmla="*/ 282974 w 634611"/>
                <a:gd name="connsiteY14" fmla="*/ 10403 h 634611"/>
                <a:gd name="connsiteX15" fmla="*/ 226796 w 634611"/>
                <a:gd name="connsiteY15" fmla="*/ 95712 h 634611"/>
                <a:gd name="connsiteX16" fmla="*/ 124842 w 634611"/>
                <a:gd name="connsiteY16" fmla="*/ 76986 h 634611"/>
                <a:gd name="connsiteX17" fmla="*/ 116519 w 634611"/>
                <a:gd name="connsiteY17" fmla="*/ 68663 h 634611"/>
                <a:gd name="connsiteX18" fmla="*/ 68663 w 634611"/>
                <a:gd name="connsiteY18" fmla="*/ 116519 h 634611"/>
                <a:gd name="connsiteX19" fmla="*/ 76986 w 634611"/>
                <a:gd name="connsiteY19" fmla="*/ 124842 h 634611"/>
                <a:gd name="connsiteX20" fmla="*/ 95712 w 634611"/>
                <a:gd name="connsiteY20" fmla="*/ 224715 h 634611"/>
                <a:gd name="connsiteX21" fmla="*/ 10403 w 634611"/>
                <a:gd name="connsiteY21" fmla="*/ 282974 h 634611"/>
                <a:gd name="connsiteX22" fmla="*/ 0 w 634611"/>
                <a:gd name="connsiteY22" fmla="*/ 282974 h 634611"/>
                <a:gd name="connsiteX23" fmla="*/ 0 w 634611"/>
                <a:gd name="connsiteY23" fmla="*/ 351637 h 634611"/>
                <a:gd name="connsiteX24" fmla="*/ 10403 w 634611"/>
                <a:gd name="connsiteY24" fmla="*/ 351637 h 634611"/>
                <a:gd name="connsiteX25" fmla="*/ 95712 w 634611"/>
                <a:gd name="connsiteY25" fmla="*/ 407816 h 634611"/>
                <a:gd name="connsiteX26" fmla="*/ 76986 w 634611"/>
                <a:gd name="connsiteY26" fmla="*/ 509770 h 634611"/>
                <a:gd name="connsiteX27" fmla="*/ 68663 w 634611"/>
                <a:gd name="connsiteY27" fmla="*/ 518093 h 634611"/>
                <a:gd name="connsiteX28" fmla="*/ 116519 w 634611"/>
                <a:gd name="connsiteY28" fmla="*/ 565949 h 634611"/>
                <a:gd name="connsiteX29" fmla="*/ 124842 w 634611"/>
                <a:gd name="connsiteY29" fmla="*/ 557626 h 634611"/>
                <a:gd name="connsiteX30" fmla="*/ 224715 w 634611"/>
                <a:gd name="connsiteY30" fmla="*/ 538900 h 634611"/>
                <a:gd name="connsiteX31" fmla="*/ 282974 w 634611"/>
                <a:gd name="connsiteY31" fmla="*/ 624208 h 634611"/>
                <a:gd name="connsiteX32" fmla="*/ 282974 w 634611"/>
                <a:gd name="connsiteY32" fmla="*/ 634612 h 634611"/>
                <a:gd name="connsiteX33" fmla="*/ 351637 w 634611"/>
                <a:gd name="connsiteY33" fmla="*/ 634612 h 634611"/>
                <a:gd name="connsiteX34" fmla="*/ 351637 w 634611"/>
                <a:gd name="connsiteY34" fmla="*/ 624208 h 634611"/>
                <a:gd name="connsiteX35" fmla="*/ 407816 w 634611"/>
                <a:gd name="connsiteY35" fmla="*/ 538900 h 634611"/>
                <a:gd name="connsiteX36" fmla="*/ 509770 w 634611"/>
                <a:gd name="connsiteY36" fmla="*/ 557626 h 634611"/>
                <a:gd name="connsiteX37" fmla="*/ 518093 w 634611"/>
                <a:gd name="connsiteY37" fmla="*/ 565949 h 634611"/>
                <a:gd name="connsiteX38" fmla="*/ 565949 w 634611"/>
                <a:gd name="connsiteY38" fmla="*/ 518093 h 634611"/>
                <a:gd name="connsiteX39" fmla="*/ 557626 w 634611"/>
                <a:gd name="connsiteY39" fmla="*/ 509770 h 634611"/>
                <a:gd name="connsiteX40" fmla="*/ 538900 w 634611"/>
                <a:gd name="connsiteY40" fmla="*/ 409897 h 634611"/>
                <a:gd name="connsiteX41" fmla="*/ 318357 w 634611"/>
                <a:gd name="connsiteY41" fmla="*/ 501447 h 634611"/>
                <a:gd name="connsiteX42" fmla="*/ 135256 w 634611"/>
                <a:gd name="connsiteY42" fmla="*/ 318346 h 634611"/>
                <a:gd name="connsiteX43" fmla="*/ 318357 w 634611"/>
                <a:gd name="connsiteY43" fmla="*/ 135245 h 634611"/>
                <a:gd name="connsiteX44" fmla="*/ 501458 w 634611"/>
                <a:gd name="connsiteY44" fmla="*/ 318346 h 634611"/>
                <a:gd name="connsiteX45" fmla="*/ 318357 w 634611"/>
                <a:gd name="connsiteY45" fmla="*/ 501447 h 63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34611" h="634611">
                  <a:moveTo>
                    <a:pt x="538900" y="409897"/>
                  </a:moveTo>
                  <a:cubicBezTo>
                    <a:pt x="553465" y="374525"/>
                    <a:pt x="586756" y="351637"/>
                    <a:pt x="624208" y="351637"/>
                  </a:cubicBezTo>
                  <a:lnTo>
                    <a:pt x="634612" y="351637"/>
                  </a:lnTo>
                  <a:lnTo>
                    <a:pt x="634612" y="282974"/>
                  </a:lnTo>
                  <a:lnTo>
                    <a:pt x="624208" y="282974"/>
                  </a:lnTo>
                  <a:cubicBezTo>
                    <a:pt x="586756" y="282974"/>
                    <a:pt x="553465" y="260087"/>
                    <a:pt x="538900" y="226796"/>
                  </a:cubicBezTo>
                  <a:cubicBezTo>
                    <a:pt x="524335" y="191424"/>
                    <a:pt x="532658" y="151891"/>
                    <a:pt x="557626" y="124842"/>
                  </a:cubicBezTo>
                  <a:lnTo>
                    <a:pt x="565949" y="116519"/>
                  </a:lnTo>
                  <a:lnTo>
                    <a:pt x="518093" y="68663"/>
                  </a:lnTo>
                  <a:lnTo>
                    <a:pt x="509770" y="76986"/>
                  </a:lnTo>
                  <a:cubicBezTo>
                    <a:pt x="482721" y="104035"/>
                    <a:pt x="443188" y="110277"/>
                    <a:pt x="409897" y="95712"/>
                  </a:cubicBezTo>
                  <a:cubicBezTo>
                    <a:pt x="374525" y="81147"/>
                    <a:pt x="351637" y="47856"/>
                    <a:pt x="351637" y="10403"/>
                  </a:cubicBezTo>
                  <a:lnTo>
                    <a:pt x="351637" y="0"/>
                  </a:lnTo>
                  <a:lnTo>
                    <a:pt x="282974" y="0"/>
                  </a:lnTo>
                  <a:lnTo>
                    <a:pt x="282974" y="10403"/>
                  </a:lnTo>
                  <a:cubicBezTo>
                    <a:pt x="282974" y="47856"/>
                    <a:pt x="260087" y="81147"/>
                    <a:pt x="226796" y="95712"/>
                  </a:cubicBezTo>
                  <a:cubicBezTo>
                    <a:pt x="191424" y="110277"/>
                    <a:pt x="151891" y="101954"/>
                    <a:pt x="124842" y="76986"/>
                  </a:cubicBezTo>
                  <a:lnTo>
                    <a:pt x="116519" y="68663"/>
                  </a:lnTo>
                  <a:lnTo>
                    <a:pt x="68663" y="116519"/>
                  </a:lnTo>
                  <a:lnTo>
                    <a:pt x="76986" y="124842"/>
                  </a:lnTo>
                  <a:cubicBezTo>
                    <a:pt x="104035" y="151891"/>
                    <a:pt x="110277" y="191424"/>
                    <a:pt x="95712" y="224715"/>
                  </a:cubicBezTo>
                  <a:cubicBezTo>
                    <a:pt x="81147" y="260087"/>
                    <a:pt x="47856" y="282974"/>
                    <a:pt x="10403" y="282974"/>
                  </a:cubicBezTo>
                  <a:lnTo>
                    <a:pt x="0" y="282974"/>
                  </a:lnTo>
                  <a:lnTo>
                    <a:pt x="0" y="351637"/>
                  </a:lnTo>
                  <a:lnTo>
                    <a:pt x="10403" y="351637"/>
                  </a:lnTo>
                  <a:cubicBezTo>
                    <a:pt x="47856" y="351637"/>
                    <a:pt x="81147" y="374525"/>
                    <a:pt x="95712" y="407816"/>
                  </a:cubicBezTo>
                  <a:cubicBezTo>
                    <a:pt x="110277" y="443188"/>
                    <a:pt x="101954" y="482721"/>
                    <a:pt x="76986" y="509770"/>
                  </a:cubicBezTo>
                  <a:lnTo>
                    <a:pt x="68663" y="518093"/>
                  </a:lnTo>
                  <a:lnTo>
                    <a:pt x="116519" y="565949"/>
                  </a:lnTo>
                  <a:lnTo>
                    <a:pt x="124842" y="557626"/>
                  </a:lnTo>
                  <a:cubicBezTo>
                    <a:pt x="151891" y="530577"/>
                    <a:pt x="191424" y="524335"/>
                    <a:pt x="224715" y="538900"/>
                  </a:cubicBezTo>
                  <a:cubicBezTo>
                    <a:pt x="260087" y="553465"/>
                    <a:pt x="282974" y="586756"/>
                    <a:pt x="282974" y="624208"/>
                  </a:cubicBezTo>
                  <a:lnTo>
                    <a:pt x="282974" y="634612"/>
                  </a:lnTo>
                  <a:lnTo>
                    <a:pt x="351637" y="634612"/>
                  </a:lnTo>
                  <a:lnTo>
                    <a:pt x="351637" y="624208"/>
                  </a:lnTo>
                  <a:cubicBezTo>
                    <a:pt x="351637" y="586756"/>
                    <a:pt x="374525" y="553465"/>
                    <a:pt x="407816" y="538900"/>
                  </a:cubicBezTo>
                  <a:cubicBezTo>
                    <a:pt x="443188" y="524335"/>
                    <a:pt x="482721" y="532658"/>
                    <a:pt x="509770" y="557626"/>
                  </a:cubicBezTo>
                  <a:lnTo>
                    <a:pt x="518093" y="565949"/>
                  </a:lnTo>
                  <a:lnTo>
                    <a:pt x="565949" y="518093"/>
                  </a:lnTo>
                  <a:lnTo>
                    <a:pt x="557626" y="509770"/>
                  </a:lnTo>
                  <a:cubicBezTo>
                    <a:pt x="532658" y="484802"/>
                    <a:pt x="524335" y="445268"/>
                    <a:pt x="538900" y="409897"/>
                  </a:cubicBezTo>
                  <a:close/>
                  <a:moveTo>
                    <a:pt x="318357" y="501447"/>
                  </a:moveTo>
                  <a:cubicBezTo>
                    <a:pt x="216403" y="501447"/>
                    <a:pt x="135256" y="418219"/>
                    <a:pt x="135256" y="318346"/>
                  </a:cubicBezTo>
                  <a:cubicBezTo>
                    <a:pt x="135256" y="218473"/>
                    <a:pt x="218484" y="135245"/>
                    <a:pt x="318357" y="135245"/>
                  </a:cubicBezTo>
                  <a:cubicBezTo>
                    <a:pt x="418231" y="135245"/>
                    <a:pt x="501458" y="218473"/>
                    <a:pt x="501458" y="318346"/>
                  </a:cubicBezTo>
                  <a:cubicBezTo>
                    <a:pt x="501458" y="418219"/>
                    <a:pt x="420311" y="501447"/>
                    <a:pt x="318357" y="501447"/>
                  </a:cubicBezTo>
                  <a:close/>
                </a:path>
              </a:pathLst>
            </a:custGeom>
            <a:grpFill/>
            <a:ln w="110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9EAE886-1DC0-B499-6CCF-D27F2B1B2DEF}"/>
                </a:ext>
              </a:extLst>
            </p:cNvPr>
            <p:cNvSpPr/>
            <p:nvPr/>
          </p:nvSpPr>
          <p:spPr>
            <a:xfrm>
              <a:off x="6808062" y="237571"/>
              <a:ext cx="79066" cy="79066"/>
            </a:xfrm>
            <a:custGeom>
              <a:avLst/>
              <a:gdLst>
                <a:gd name="connsiteX0" fmla="*/ 39533 w 79066"/>
                <a:gd name="connsiteY0" fmla="*/ 0 h 79066"/>
                <a:gd name="connsiteX1" fmla="*/ 0 w 79066"/>
                <a:gd name="connsiteY1" fmla="*/ 39533 h 79066"/>
                <a:gd name="connsiteX2" fmla="*/ 39533 w 79066"/>
                <a:gd name="connsiteY2" fmla="*/ 79066 h 79066"/>
                <a:gd name="connsiteX3" fmla="*/ 79066 w 79066"/>
                <a:gd name="connsiteY3" fmla="*/ 39533 h 79066"/>
                <a:gd name="connsiteX4" fmla="*/ 39533 w 79066"/>
                <a:gd name="connsiteY4" fmla="*/ 0 h 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66" h="79066">
                  <a:moveTo>
                    <a:pt x="39533" y="0"/>
                  </a:moveTo>
                  <a:cubicBezTo>
                    <a:pt x="18726" y="0"/>
                    <a:pt x="0" y="16646"/>
                    <a:pt x="0" y="39533"/>
                  </a:cubicBezTo>
                  <a:cubicBezTo>
                    <a:pt x="0" y="60340"/>
                    <a:pt x="16646" y="79066"/>
                    <a:pt x="39533" y="79066"/>
                  </a:cubicBezTo>
                  <a:cubicBezTo>
                    <a:pt x="60340" y="79066"/>
                    <a:pt x="79066" y="62421"/>
                    <a:pt x="79066" y="39533"/>
                  </a:cubicBezTo>
                  <a:cubicBezTo>
                    <a:pt x="79066" y="18726"/>
                    <a:pt x="62421" y="0"/>
                    <a:pt x="39533" y="0"/>
                  </a:cubicBezTo>
                  <a:close/>
                </a:path>
              </a:pathLst>
            </a:custGeom>
            <a:grpFill/>
            <a:ln w="110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2F46B5B2-90FB-C3F2-D097-490981F7CF49}"/>
                </a:ext>
              </a:extLst>
            </p:cNvPr>
            <p:cNvSpPr/>
            <p:nvPr/>
          </p:nvSpPr>
          <p:spPr>
            <a:xfrm>
              <a:off x="6685290" y="118971"/>
              <a:ext cx="324588" cy="318346"/>
            </a:xfrm>
            <a:custGeom>
              <a:avLst/>
              <a:gdLst>
                <a:gd name="connsiteX0" fmla="*/ 208069 w 324588"/>
                <a:gd name="connsiteY0" fmla="*/ 268409 h 318346"/>
                <a:gd name="connsiteX1" fmla="*/ 272571 w 324588"/>
                <a:gd name="connsiteY1" fmla="*/ 278813 h 318346"/>
                <a:gd name="connsiteX2" fmla="*/ 282974 w 324588"/>
                <a:gd name="connsiteY2" fmla="*/ 268409 h 318346"/>
                <a:gd name="connsiteX3" fmla="*/ 272571 w 324588"/>
                <a:gd name="connsiteY3" fmla="*/ 205989 h 318346"/>
                <a:gd name="connsiteX4" fmla="*/ 324588 w 324588"/>
                <a:gd name="connsiteY4" fmla="*/ 168536 h 318346"/>
                <a:gd name="connsiteX5" fmla="*/ 324588 w 324588"/>
                <a:gd name="connsiteY5" fmla="*/ 153971 h 318346"/>
                <a:gd name="connsiteX6" fmla="*/ 272571 w 324588"/>
                <a:gd name="connsiteY6" fmla="*/ 116519 h 318346"/>
                <a:gd name="connsiteX7" fmla="*/ 282974 w 324588"/>
                <a:gd name="connsiteY7" fmla="*/ 52017 h 318346"/>
                <a:gd name="connsiteX8" fmla="*/ 272571 w 324588"/>
                <a:gd name="connsiteY8" fmla="*/ 41614 h 318346"/>
                <a:gd name="connsiteX9" fmla="*/ 210150 w 324588"/>
                <a:gd name="connsiteY9" fmla="*/ 52017 h 318346"/>
                <a:gd name="connsiteX10" fmla="*/ 172698 w 324588"/>
                <a:gd name="connsiteY10" fmla="*/ 0 h 318346"/>
                <a:gd name="connsiteX11" fmla="*/ 158133 w 324588"/>
                <a:gd name="connsiteY11" fmla="*/ 0 h 318346"/>
                <a:gd name="connsiteX12" fmla="*/ 120680 w 324588"/>
                <a:gd name="connsiteY12" fmla="*/ 52017 h 318346"/>
                <a:gd name="connsiteX13" fmla="*/ 56179 w 324588"/>
                <a:gd name="connsiteY13" fmla="*/ 41614 h 318346"/>
                <a:gd name="connsiteX14" fmla="*/ 41614 w 324588"/>
                <a:gd name="connsiteY14" fmla="*/ 47856 h 318346"/>
                <a:gd name="connsiteX15" fmla="*/ 52017 w 324588"/>
                <a:gd name="connsiteY15" fmla="*/ 112357 h 318346"/>
                <a:gd name="connsiteX16" fmla="*/ 0 w 324588"/>
                <a:gd name="connsiteY16" fmla="*/ 149810 h 318346"/>
                <a:gd name="connsiteX17" fmla="*/ 0 w 324588"/>
                <a:gd name="connsiteY17" fmla="*/ 164375 h 318346"/>
                <a:gd name="connsiteX18" fmla="*/ 52017 w 324588"/>
                <a:gd name="connsiteY18" fmla="*/ 201827 h 318346"/>
                <a:gd name="connsiteX19" fmla="*/ 41614 w 324588"/>
                <a:gd name="connsiteY19" fmla="*/ 266329 h 318346"/>
                <a:gd name="connsiteX20" fmla="*/ 52017 w 324588"/>
                <a:gd name="connsiteY20" fmla="*/ 276732 h 318346"/>
                <a:gd name="connsiteX21" fmla="*/ 116519 w 324588"/>
                <a:gd name="connsiteY21" fmla="*/ 266329 h 318346"/>
                <a:gd name="connsiteX22" fmla="*/ 153971 w 324588"/>
                <a:gd name="connsiteY22" fmla="*/ 318346 h 318346"/>
                <a:gd name="connsiteX23" fmla="*/ 168536 w 324588"/>
                <a:gd name="connsiteY23" fmla="*/ 318346 h 318346"/>
                <a:gd name="connsiteX24" fmla="*/ 208069 w 324588"/>
                <a:gd name="connsiteY24" fmla="*/ 268409 h 318346"/>
                <a:gd name="connsiteX25" fmla="*/ 162294 w 324588"/>
                <a:gd name="connsiteY25" fmla="*/ 245522 h 318346"/>
                <a:gd name="connsiteX26" fmla="*/ 74905 w 324588"/>
                <a:gd name="connsiteY26" fmla="*/ 158133 h 318346"/>
                <a:gd name="connsiteX27" fmla="*/ 162294 w 324588"/>
                <a:gd name="connsiteY27" fmla="*/ 70744 h 318346"/>
                <a:gd name="connsiteX28" fmla="*/ 249683 w 324588"/>
                <a:gd name="connsiteY28" fmla="*/ 158133 h 318346"/>
                <a:gd name="connsiteX29" fmla="*/ 162294 w 324588"/>
                <a:gd name="connsiteY29" fmla="*/ 245522 h 31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588" h="318346">
                  <a:moveTo>
                    <a:pt x="208069" y="268409"/>
                  </a:moveTo>
                  <a:cubicBezTo>
                    <a:pt x="230957" y="260087"/>
                    <a:pt x="253845" y="264248"/>
                    <a:pt x="272571" y="278813"/>
                  </a:cubicBezTo>
                  <a:lnTo>
                    <a:pt x="282974" y="268409"/>
                  </a:lnTo>
                  <a:cubicBezTo>
                    <a:pt x="268410" y="251764"/>
                    <a:pt x="264248" y="226796"/>
                    <a:pt x="272571" y="205989"/>
                  </a:cubicBezTo>
                  <a:cubicBezTo>
                    <a:pt x="280894" y="185182"/>
                    <a:pt x="301701" y="170617"/>
                    <a:pt x="324588" y="168536"/>
                  </a:cubicBezTo>
                  <a:lnTo>
                    <a:pt x="324588" y="153971"/>
                  </a:lnTo>
                  <a:cubicBezTo>
                    <a:pt x="301701" y="151891"/>
                    <a:pt x="280894" y="137326"/>
                    <a:pt x="272571" y="116519"/>
                  </a:cubicBezTo>
                  <a:cubicBezTo>
                    <a:pt x="264248" y="93631"/>
                    <a:pt x="268410" y="70744"/>
                    <a:pt x="282974" y="52017"/>
                  </a:cubicBezTo>
                  <a:lnTo>
                    <a:pt x="272571" y="41614"/>
                  </a:lnTo>
                  <a:cubicBezTo>
                    <a:pt x="255925" y="56179"/>
                    <a:pt x="230957" y="60340"/>
                    <a:pt x="210150" y="52017"/>
                  </a:cubicBezTo>
                  <a:cubicBezTo>
                    <a:pt x="189343" y="43695"/>
                    <a:pt x="172698" y="22888"/>
                    <a:pt x="172698" y="0"/>
                  </a:cubicBezTo>
                  <a:lnTo>
                    <a:pt x="158133" y="0"/>
                  </a:lnTo>
                  <a:cubicBezTo>
                    <a:pt x="156052" y="22888"/>
                    <a:pt x="141487" y="43695"/>
                    <a:pt x="120680" y="52017"/>
                  </a:cubicBezTo>
                  <a:cubicBezTo>
                    <a:pt x="97793" y="60340"/>
                    <a:pt x="74905" y="56179"/>
                    <a:pt x="56179" y="41614"/>
                  </a:cubicBezTo>
                  <a:lnTo>
                    <a:pt x="41614" y="47856"/>
                  </a:lnTo>
                  <a:cubicBezTo>
                    <a:pt x="56179" y="66582"/>
                    <a:pt x="60340" y="89470"/>
                    <a:pt x="52017" y="112357"/>
                  </a:cubicBezTo>
                  <a:cubicBezTo>
                    <a:pt x="43695" y="133164"/>
                    <a:pt x="22888" y="147729"/>
                    <a:pt x="0" y="149810"/>
                  </a:cubicBezTo>
                  <a:lnTo>
                    <a:pt x="0" y="164375"/>
                  </a:lnTo>
                  <a:cubicBezTo>
                    <a:pt x="22888" y="166455"/>
                    <a:pt x="43695" y="181020"/>
                    <a:pt x="52017" y="201827"/>
                  </a:cubicBezTo>
                  <a:cubicBezTo>
                    <a:pt x="60340" y="224715"/>
                    <a:pt x="56179" y="247603"/>
                    <a:pt x="41614" y="266329"/>
                  </a:cubicBezTo>
                  <a:lnTo>
                    <a:pt x="52017" y="276732"/>
                  </a:lnTo>
                  <a:cubicBezTo>
                    <a:pt x="70744" y="262167"/>
                    <a:pt x="93631" y="258006"/>
                    <a:pt x="116519" y="266329"/>
                  </a:cubicBezTo>
                  <a:cubicBezTo>
                    <a:pt x="139406" y="274652"/>
                    <a:pt x="153971" y="295459"/>
                    <a:pt x="153971" y="318346"/>
                  </a:cubicBezTo>
                  <a:lnTo>
                    <a:pt x="168536" y="318346"/>
                  </a:lnTo>
                  <a:cubicBezTo>
                    <a:pt x="172698" y="297539"/>
                    <a:pt x="187262" y="278813"/>
                    <a:pt x="208069" y="268409"/>
                  </a:cubicBezTo>
                  <a:close/>
                  <a:moveTo>
                    <a:pt x="162294" y="245522"/>
                  </a:moveTo>
                  <a:cubicBezTo>
                    <a:pt x="114438" y="245522"/>
                    <a:pt x="74905" y="205989"/>
                    <a:pt x="74905" y="158133"/>
                  </a:cubicBezTo>
                  <a:cubicBezTo>
                    <a:pt x="74905" y="110277"/>
                    <a:pt x="114438" y="70744"/>
                    <a:pt x="162294" y="70744"/>
                  </a:cubicBezTo>
                  <a:cubicBezTo>
                    <a:pt x="210150" y="70744"/>
                    <a:pt x="249683" y="110277"/>
                    <a:pt x="249683" y="158133"/>
                  </a:cubicBezTo>
                  <a:cubicBezTo>
                    <a:pt x="249683" y="205989"/>
                    <a:pt x="212231" y="245522"/>
                    <a:pt x="162294" y="245522"/>
                  </a:cubicBezTo>
                  <a:close/>
                </a:path>
              </a:pathLst>
            </a:custGeom>
            <a:grpFill/>
            <a:ln w="110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6CB84DF-3220-A258-7726-2C1A7220F8A7}"/>
                </a:ext>
              </a:extLst>
            </p:cNvPr>
            <p:cNvSpPr/>
            <p:nvPr/>
          </p:nvSpPr>
          <p:spPr>
            <a:xfrm>
              <a:off x="7648640" y="882597"/>
              <a:ext cx="79060" cy="79066"/>
            </a:xfrm>
            <a:custGeom>
              <a:avLst/>
              <a:gdLst>
                <a:gd name="connsiteX0" fmla="*/ 39533 w 79060"/>
                <a:gd name="connsiteY0" fmla="*/ 0 h 79066"/>
                <a:gd name="connsiteX1" fmla="*/ 0 w 79060"/>
                <a:gd name="connsiteY1" fmla="*/ 39533 h 79066"/>
                <a:gd name="connsiteX2" fmla="*/ 39533 w 79060"/>
                <a:gd name="connsiteY2" fmla="*/ 79066 h 79066"/>
                <a:gd name="connsiteX3" fmla="*/ 79061 w 79060"/>
                <a:gd name="connsiteY3" fmla="*/ 39533 h 79066"/>
                <a:gd name="connsiteX4" fmla="*/ 39533 w 79060"/>
                <a:gd name="connsiteY4" fmla="*/ 0 h 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60" h="79066">
                  <a:moveTo>
                    <a:pt x="39533" y="0"/>
                  </a:moveTo>
                  <a:cubicBezTo>
                    <a:pt x="18726" y="0"/>
                    <a:pt x="0" y="16646"/>
                    <a:pt x="0" y="39533"/>
                  </a:cubicBezTo>
                  <a:cubicBezTo>
                    <a:pt x="0" y="60340"/>
                    <a:pt x="16646" y="79066"/>
                    <a:pt x="39533" y="79066"/>
                  </a:cubicBezTo>
                  <a:cubicBezTo>
                    <a:pt x="60340" y="79066"/>
                    <a:pt x="79061" y="62421"/>
                    <a:pt x="79061" y="39533"/>
                  </a:cubicBezTo>
                  <a:cubicBezTo>
                    <a:pt x="79061" y="18726"/>
                    <a:pt x="60340" y="0"/>
                    <a:pt x="39533" y="0"/>
                  </a:cubicBezTo>
                  <a:close/>
                </a:path>
              </a:pathLst>
            </a:custGeom>
            <a:grpFill/>
            <a:ln w="110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47B4EAF-035D-0430-382B-D43934805111}"/>
                </a:ext>
              </a:extLst>
            </p:cNvPr>
            <p:cNvSpPr/>
            <p:nvPr/>
          </p:nvSpPr>
          <p:spPr>
            <a:xfrm>
              <a:off x="7527971" y="761922"/>
              <a:ext cx="322507" cy="320432"/>
            </a:xfrm>
            <a:custGeom>
              <a:avLst/>
              <a:gdLst>
                <a:gd name="connsiteX0" fmla="*/ 322508 w 322507"/>
                <a:gd name="connsiteY0" fmla="*/ 168536 h 320432"/>
                <a:gd name="connsiteX1" fmla="*/ 322508 w 322507"/>
                <a:gd name="connsiteY1" fmla="*/ 153971 h 320432"/>
                <a:gd name="connsiteX2" fmla="*/ 270485 w 322507"/>
                <a:gd name="connsiteY2" fmla="*/ 116519 h 320432"/>
                <a:gd name="connsiteX3" fmla="*/ 280894 w 322507"/>
                <a:gd name="connsiteY3" fmla="*/ 52017 h 320432"/>
                <a:gd name="connsiteX4" fmla="*/ 270485 w 322507"/>
                <a:gd name="connsiteY4" fmla="*/ 41614 h 320432"/>
                <a:gd name="connsiteX5" fmla="*/ 205989 w 322507"/>
                <a:gd name="connsiteY5" fmla="*/ 52017 h 320432"/>
                <a:gd name="connsiteX6" fmla="*/ 168536 w 322507"/>
                <a:gd name="connsiteY6" fmla="*/ 0 h 320432"/>
                <a:gd name="connsiteX7" fmla="*/ 153971 w 322507"/>
                <a:gd name="connsiteY7" fmla="*/ 0 h 320432"/>
                <a:gd name="connsiteX8" fmla="*/ 116519 w 322507"/>
                <a:gd name="connsiteY8" fmla="*/ 52017 h 320432"/>
                <a:gd name="connsiteX9" fmla="*/ 52017 w 322507"/>
                <a:gd name="connsiteY9" fmla="*/ 41614 h 320432"/>
                <a:gd name="connsiteX10" fmla="*/ 41614 w 322507"/>
                <a:gd name="connsiteY10" fmla="*/ 52017 h 320432"/>
                <a:gd name="connsiteX11" fmla="*/ 52017 w 322507"/>
                <a:gd name="connsiteY11" fmla="*/ 114438 h 320432"/>
                <a:gd name="connsiteX12" fmla="*/ 0 w 322507"/>
                <a:gd name="connsiteY12" fmla="*/ 151891 h 320432"/>
                <a:gd name="connsiteX13" fmla="*/ 0 w 322507"/>
                <a:gd name="connsiteY13" fmla="*/ 166456 h 320432"/>
                <a:gd name="connsiteX14" fmla="*/ 52017 w 322507"/>
                <a:gd name="connsiteY14" fmla="*/ 203908 h 320432"/>
                <a:gd name="connsiteX15" fmla="*/ 41614 w 322507"/>
                <a:gd name="connsiteY15" fmla="*/ 268410 h 320432"/>
                <a:gd name="connsiteX16" fmla="*/ 52017 w 322507"/>
                <a:gd name="connsiteY16" fmla="*/ 278813 h 320432"/>
                <a:gd name="connsiteX17" fmla="*/ 114438 w 322507"/>
                <a:gd name="connsiteY17" fmla="*/ 268410 h 320432"/>
                <a:gd name="connsiteX18" fmla="*/ 151891 w 322507"/>
                <a:gd name="connsiteY18" fmla="*/ 320432 h 320432"/>
                <a:gd name="connsiteX19" fmla="*/ 166456 w 322507"/>
                <a:gd name="connsiteY19" fmla="*/ 320432 h 320432"/>
                <a:gd name="connsiteX20" fmla="*/ 203902 w 322507"/>
                <a:gd name="connsiteY20" fmla="*/ 268410 h 320432"/>
                <a:gd name="connsiteX21" fmla="*/ 268410 w 322507"/>
                <a:gd name="connsiteY21" fmla="*/ 278813 h 320432"/>
                <a:gd name="connsiteX22" fmla="*/ 278807 w 322507"/>
                <a:gd name="connsiteY22" fmla="*/ 268410 h 320432"/>
                <a:gd name="connsiteX23" fmla="*/ 268410 w 322507"/>
                <a:gd name="connsiteY23" fmla="*/ 203908 h 320432"/>
                <a:gd name="connsiteX24" fmla="*/ 322508 w 322507"/>
                <a:gd name="connsiteY24" fmla="*/ 168536 h 320432"/>
                <a:gd name="connsiteX25" fmla="*/ 160202 w 322507"/>
                <a:gd name="connsiteY25" fmla="*/ 247603 h 320432"/>
                <a:gd name="connsiteX26" fmla="*/ 72813 w 322507"/>
                <a:gd name="connsiteY26" fmla="*/ 160213 h 320432"/>
                <a:gd name="connsiteX27" fmla="*/ 160202 w 322507"/>
                <a:gd name="connsiteY27" fmla="*/ 72824 h 320432"/>
                <a:gd name="connsiteX28" fmla="*/ 247591 w 322507"/>
                <a:gd name="connsiteY28" fmla="*/ 160213 h 320432"/>
                <a:gd name="connsiteX29" fmla="*/ 160202 w 322507"/>
                <a:gd name="connsiteY29" fmla="*/ 247603 h 32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2507" h="320432">
                  <a:moveTo>
                    <a:pt x="322508" y="168536"/>
                  </a:moveTo>
                  <a:lnTo>
                    <a:pt x="322508" y="153971"/>
                  </a:lnTo>
                  <a:cubicBezTo>
                    <a:pt x="299625" y="151891"/>
                    <a:pt x="278807" y="137326"/>
                    <a:pt x="270485" y="116519"/>
                  </a:cubicBezTo>
                  <a:cubicBezTo>
                    <a:pt x="262162" y="93631"/>
                    <a:pt x="266334" y="70744"/>
                    <a:pt x="280894" y="52017"/>
                  </a:cubicBezTo>
                  <a:lnTo>
                    <a:pt x="270485" y="41614"/>
                  </a:lnTo>
                  <a:cubicBezTo>
                    <a:pt x="251764" y="56179"/>
                    <a:pt x="228871" y="60340"/>
                    <a:pt x="205989" y="52017"/>
                  </a:cubicBezTo>
                  <a:cubicBezTo>
                    <a:pt x="183101" y="43695"/>
                    <a:pt x="168536" y="22888"/>
                    <a:pt x="168536" y="0"/>
                  </a:cubicBezTo>
                  <a:lnTo>
                    <a:pt x="153971" y="0"/>
                  </a:lnTo>
                  <a:cubicBezTo>
                    <a:pt x="151891" y="22888"/>
                    <a:pt x="137326" y="43695"/>
                    <a:pt x="116519" y="52017"/>
                  </a:cubicBezTo>
                  <a:cubicBezTo>
                    <a:pt x="93631" y="60340"/>
                    <a:pt x="70744" y="56179"/>
                    <a:pt x="52017" y="41614"/>
                  </a:cubicBezTo>
                  <a:lnTo>
                    <a:pt x="41614" y="52017"/>
                  </a:lnTo>
                  <a:cubicBezTo>
                    <a:pt x="56179" y="68663"/>
                    <a:pt x="60340" y="93631"/>
                    <a:pt x="52017" y="114438"/>
                  </a:cubicBezTo>
                  <a:cubicBezTo>
                    <a:pt x="43695" y="135245"/>
                    <a:pt x="22888" y="149810"/>
                    <a:pt x="0" y="151891"/>
                  </a:cubicBezTo>
                  <a:lnTo>
                    <a:pt x="0" y="166456"/>
                  </a:lnTo>
                  <a:cubicBezTo>
                    <a:pt x="22888" y="168536"/>
                    <a:pt x="43695" y="183101"/>
                    <a:pt x="52017" y="203908"/>
                  </a:cubicBezTo>
                  <a:cubicBezTo>
                    <a:pt x="60340" y="224715"/>
                    <a:pt x="56179" y="249683"/>
                    <a:pt x="41614" y="268410"/>
                  </a:cubicBezTo>
                  <a:lnTo>
                    <a:pt x="52017" y="278813"/>
                  </a:lnTo>
                  <a:cubicBezTo>
                    <a:pt x="68663" y="264248"/>
                    <a:pt x="93631" y="260087"/>
                    <a:pt x="114438" y="268410"/>
                  </a:cubicBezTo>
                  <a:cubicBezTo>
                    <a:pt x="135245" y="276732"/>
                    <a:pt x="151891" y="297539"/>
                    <a:pt x="151891" y="320432"/>
                  </a:cubicBezTo>
                  <a:lnTo>
                    <a:pt x="166456" y="320432"/>
                  </a:lnTo>
                  <a:cubicBezTo>
                    <a:pt x="168536" y="297539"/>
                    <a:pt x="183101" y="276732"/>
                    <a:pt x="203902" y="268410"/>
                  </a:cubicBezTo>
                  <a:cubicBezTo>
                    <a:pt x="226796" y="260087"/>
                    <a:pt x="249689" y="264248"/>
                    <a:pt x="268410" y="278813"/>
                  </a:cubicBezTo>
                  <a:lnTo>
                    <a:pt x="278807" y="268410"/>
                  </a:lnTo>
                  <a:cubicBezTo>
                    <a:pt x="264248" y="249683"/>
                    <a:pt x="260087" y="226796"/>
                    <a:pt x="268410" y="203908"/>
                  </a:cubicBezTo>
                  <a:cubicBezTo>
                    <a:pt x="278807" y="185182"/>
                    <a:pt x="299625" y="170617"/>
                    <a:pt x="322508" y="168536"/>
                  </a:cubicBezTo>
                  <a:close/>
                  <a:moveTo>
                    <a:pt x="160202" y="247603"/>
                  </a:moveTo>
                  <a:cubicBezTo>
                    <a:pt x="112346" y="247603"/>
                    <a:pt x="72813" y="208069"/>
                    <a:pt x="72813" y="160213"/>
                  </a:cubicBezTo>
                  <a:cubicBezTo>
                    <a:pt x="72813" y="112357"/>
                    <a:pt x="112346" y="72824"/>
                    <a:pt x="160202" y="72824"/>
                  </a:cubicBezTo>
                  <a:cubicBezTo>
                    <a:pt x="208053" y="72824"/>
                    <a:pt x="247591" y="112357"/>
                    <a:pt x="247591" y="160213"/>
                  </a:cubicBezTo>
                  <a:cubicBezTo>
                    <a:pt x="247591" y="208069"/>
                    <a:pt x="208053" y="247603"/>
                    <a:pt x="160202" y="247603"/>
                  </a:cubicBezTo>
                  <a:close/>
                </a:path>
              </a:pathLst>
            </a:custGeom>
            <a:grpFill/>
            <a:ln w="1103" cap="flat">
              <a:noFill/>
              <a:prstDash val="solid"/>
              <a:miter/>
            </a:ln>
          </p:spPr>
          <p:txBody>
            <a:bodyPr rtlCol="0" anchor="ctr"/>
            <a:lstStyle/>
            <a:p>
              <a:endParaRPr lang="en-US"/>
            </a:p>
          </p:txBody>
        </p:sp>
      </p:grpSp>
      <p:pic>
        <p:nvPicPr>
          <p:cNvPr id="55" name="Graphic 54">
            <a:extLst>
              <a:ext uri="{FF2B5EF4-FFF2-40B4-BE49-F238E27FC236}">
                <a16:creationId xmlns:a16="http://schemas.microsoft.com/office/drawing/2014/main" id="{201F35D2-7A83-3D54-24E5-352EB84AA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7610" y="1712080"/>
            <a:ext cx="608132" cy="608132"/>
          </a:xfrm>
          <a:prstGeom prst="rect">
            <a:avLst/>
          </a:prstGeom>
        </p:spPr>
      </p:pic>
      <p:pic>
        <p:nvPicPr>
          <p:cNvPr id="57" name="Graphic 56">
            <a:extLst>
              <a:ext uri="{FF2B5EF4-FFF2-40B4-BE49-F238E27FC236}">
                <a16:creationId xmlns:a16="http://schemas.microsoft.com/office/drawing/2014/main" id="{E9C33B7B-812E-14E2-13BB-8C373DF06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674" y="797947"/>
            <a:ext cx="554773" cy="554773"/>
          </a:xfrm>
          <a:prstGeom prst="rect">
            <a:avLst/>
          </a:prstGeom>
        </p:spPr>
      </p:pic>
    </p:spTree>
    <p:extLst>
      <p:ext uri="{BB962C8B-B14F-4D97-AF65-F5344CB8AC3E}">
        <p14:creationId xmlns:p14="http://schemas.microsoft.com/office/powerpoint/2010/main" val="3071225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2E706-E16D-58F2-DB5F-458A73D4CEF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8051863-8BA1-E8E1-80E5-C72FCF2893CA}"/>
              </a:ext>
            </a:extLst>
          </p:cNvPr>
          <p:cNvSpPr/>
          <p:nvPr/>
        </p:nvSpPr>
        <p:spPr>
          <a:xfrm>
            <a:off x="-231731" y="262380"/>
            <a:ext cx="1478640"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Setting</a:t>
            </a:r>
          </a:p>
        </p:txBody>
      </p:sp>
      <p:pic>
        <p:nvPicPr>
          <p:cNvPr id="5" name="Picture 4" descr="A map of costa rica with different states&#10;&#10;Description automatically generated">
            <a:extLst>
              <a:ext uri="{FF2B5EF4-FFF2-40B4-BE49-F238E27FC236}">
                <a16:creationId xmlns:a16="http://schemas.microsoft.com/office/drawing/2014/main" id="{499C5095-AB6A-0C43-0C87-2FC0B3CD9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432" y="2450637"/>
            <a:ext cx="3642067" cy="3435684"/>
          </a:xfrm>
          <a:prstGeom prst="rect">
            <a:avLst/>
          </a:prstGeom>
        </p:spPr>
      </p:pic>
      <p:sp>
        <p:nvSpPr>
          <p:cNvPr id="6" name="TextBox 5">
            <a:extLst>
              <a:ext uri="{FF2B5EF4-FFF2-40B4-BE49-F238E27FC236}">
                <a16:creationId xmlns:a16="http://schemas.microsoft.com/office/drawing/2014/main" id="{EEC21FFF-EA8E-B0BF-A047-1FF411D2CADE}"/>
              </a:ext>
            </a:extLst>
          </p:cNvPr>
          <p:cNvSpPr txBox="1"/>
          <p:nvPr/>
        </p:nvSpPr>
        <p:spPr>
          <a:xfrm>
            <a:off x="8060432" y="1871096"/>
            <a:ext cx="3642067" cy="461665"/>
          </a:xfrm>
          <a:prstGeom prst="rect">
            <a:avLst/>
          </a:prstGeom>
          <a:noFill/>
        </p:spPr>
        <p:txBody>
          <a:bodyPr wrap="square">
            <a:spAutoFit/>
          </a:bodyPr>
          <a:lstStyle/>
          <a:p>
            <a:pPr algn="ctr"/>
            <a:r>
              <a:rPr lang="en-US" sz="2400" b="1" dirty="0">
                <a:solidFill>
                  <a:srgbClr val="005C79"/>
                </a:solidFill>
                <a:latin typeface="Arial" panose="020B0604020202020204" pitchFamily="34" charset="0"/>
                <a:cs typeface="Arial" panose="020B0604020202020204" pitchFamily="34" charset="0"/>
              </a:rPr>
              <a:t>Costa Rica</a:t>
            </a:r>
            <a:endParaRPr lang="en-US" sz="2400" dirty="0"/>
          </a:p>
        </p:txBody>
      </p:sp>
      <p:sp>
        <p:nvSpPr>
          <p:cNvPr id="7" name="TextBox 6">
            <a:extLst>
              <a:ext uri="{FF2B5EF4-FFF2-40B4-BE49-F238E27FC236}">
                <a16:creationId xmlns:a16="http://schemas.microsoft.com/office/drawing/2014/main" id="{6283C134-1F6F-523E-7F83-9E59D47B3FD3}"/>
              </a:ext>
            </a:extLst>
          </p:cNvPr>
          <p:cNvSpPr txBox="1"/>
          <p:nvPr/>
        </p:nvSpPr>
        <p:spPr>
          <a:xfrm>
            <a:off x="917468" y="2442932"/>
            <a:ext cx="780703" cy="707886"/>
          </a:xfrm>
          <a:prstGeom prst="rect">
            <a:avLst/>
          </a:prstGeom>
          <a:noFill/>
        </p:spPr>
        <p:txBody>
          <a:bodyPr wrap="square">
            <a:spAutoFit/>
          </a:bodyPr>
          <a:lstStyle/>
          <a:p>
            <a:pPr algn="ctr"/>
            <a:r>
              <a:rPr lang="en-US" sz="4000" b="1" dirty="0">
                <a:solidFill>
                  <a:srgbClr val="005C79"/>
                </a:solidFill>
                <a:latin typeface="Arial" panose="020B0604020202020204" pitchFamily="34" charset="0"/>
                <a:cs typeface="Arial" panose="020B0604020202020204" pitchFamily="34" charset="0"/>
              </a:rPr>
              <a:t>44</a:t>
            </a:r>
          </a:p>
        </p:txBody>
      </p:sp>
      <p:sp>
        <p:nvSpPr>
          <p:cNvPr id="11" name="TextBox 10">
            <a:extLst>
              <a:ext uri="{FF2B5EF4-FFF2-40B4-BE49-F238E27FC236}">
                <a16:creationId xmlns:a16="http://schemas.microsoft.com/office/drawing/2014/main" id="{D763EF9E-4608-B06A-C689-D0C9ED3DBF80}"/>
              </a:ext>
            </a:extLst>
          </p:cNvPr>
          <p:cNvSpPr txBox="1"/>
          <p:nvPr/>
        </p:nvSpPr>
        <p:spPr>
          <a:xfrm>
            <a:off x="1579649" y="2625017"/>
            <a:ext cx="3642067" cy="369332"/>
          </a:xfrm>
          <a:prstGeom prst="rect">
            <a:avLst/>
          </a:prstGeom>
          <a:noFill/>
        </p:spPr>
        <p:txBody>
          <a:bodyPr wrap="square">
            <a:spAutoFit/>
          </a:bodyPr>
          <a:lstStyle/>
          <a:p>
            <a:pPr algn="ctr"/>
            <a:r>
              <a:rPr lang="en-US" dirty="0">
                <a:solidFill>
                  <a:srgbClr val="005C79"/>
                </a:solidFill>
                <a:latin typeface="Arial" panose="020B0604020202020204" pitchFamily="34" charset="0"/>
                <a:cs typeface="Arial" panose="020B0604020202020204" pitchFamily="34" charset="0"/>
              </a:rPr>
              <a:t>Targeted districts fully intervened </a:t>
            </a:r>
          </a:p>
        </p:txBody>
      </p:sp>
      <p:sp>
        <p:nvSpPr>
          <p:cNvPr id="12" name="TextBox 11">
            <a:extLst>
              <a:ext uri="{FF2B5EF4-FFF2-40B4-BE49-F238E27FC236}">
                <a16:creationId xmlns:a16="http://schemas.microsoft.com/office/drawing/2014/main" id="{0CEB9F4D-F662-83DE-52C2-7DFF2E74DCB6}"/>
              </a:ext>
            </a:extLst>
          </p:cNvPr>
          <p:cNvSpPr txBox="1"/>
          <p:nvPr/>
        </p:nvSpPr>
        <p:spPr>
          <a:xfrm>
            <a:off x="1389513" y="3330816"/>
            <a:ext cx="3118596" cy="923330"/>
          </a:xfrm>
          <a:prstGeom prst="rect">
            <a:avLst/>
          </a:prstGeom>
          <a:noFill/>
        </p:spPr>
        <p:txBody>
          <a:bodyPr wrap="square">
            <a:spAutoFit/>
          </a:bodyPr>
          <a:lstStyle/>
          <a:p>
            <a:r>
              <a:rPr lang="en-US" b="1" dirty="0">
                <a:solidFill>
                  <a:srgbClr val="005C79"/>
                </a:solidFill>
                <a:latin typeface="Arial" panose="020B0604020202020204" pitchFamily="34" charset="0"/>
                <a:cs typeface="Arial" panose="020B0604020202020204" pitchFamily="34" charset="0"/>
              </a:rPr>
              <a:t>Regions</a:t>
            </a:r>
          </a:p>
          <a:p>
            <a:r>
              <a:rPr lang="en-US" dirty="0" err="1">
                <a:solidFill>
                  <a:srgbClr val="005C79"/>
                </a:solidFill>
                <a:latin typeface="Arial" panose="020B0604020202020204" pitchFamily="34" charset="0"/>
                <a:cs typeface="Arial" panose="020B0604020202020204" pitchFamily="34" charset="0"/>
              </a:rPr>
              <a:t>Huetar</a:t>
            </a:r>
            <a:r>
              <a:rPr lang="en-US" dirty="0">
                <a:solidFill>
                  <a:srgbClr val="005C79"/>
                </a:solidFill>
                <a:latin typeface="Arial" panose="020B0604020202020204" pitchFamily="34" charset="0"/>
                <a:cs typeface="Arial" panose="020B0604020202020204" pitchFamily="34" charset="0"/>
              </a:rPr>
              <a:t> </a:t>
            </a:r>
            <a:r>
              <a:rPr lang="en-US" dirty="0" err="1">
                <a:solidFill>
                  <a:srgbClr val="005C79"/>
                </a:solidFill>
                <a:latin typeface="Arial" panose="020B0604020202020204" pitchFamily="34" charset="0"/>
                <a:cs typeface="Arial" panose="020B0604020202020204" pitchFamily="34" charset="0"/>
              </a:rPr>
              <a:t>Atlántica</a:t>
            </a:r>
            <a:r>
              <a:rPr lang="en-US" dirty="0">
                <a:solidFill>
                  <a:srgbClr val="005C79"/>
                </a:solidFill>
                <a:latin typeface="Arial" panose="020B0604020202020204" pitchFamily="34" charset="0"/>
                <a:cs typeface="Arial" panose="020B0604020202020204" pitchFamily="34" charset="0"/>
              </a:rPr>
              <a:t> and </a:t>
            </a:r>
            <a:r>
              <a:rPr lang="en-US" dirty="0" err="1">
                <a:solidFill>
                  <a:srgbClr val="005C79"/>
                </a:solidFill>
                <a:latin typeface="Arial" panose="020B0604020202020204" pitchFamily="34" charset="0"/>
                <a:cs typeface="Arial" panose="020B0604020202020204" pitchFamily="34" charset="0"/>
              </a:rPr>
              <a:t>Brunca</a:t>
            </a:r>
            <a:endParaRPr lang="en-US" dirty="0">
              <a:solidFill>
                <a:srgbClr val="005C79"/>
              </a:solidFill>
              <a:latin typeface="Arial" panose="020B0604020202020204" pitchFamily="34" charset="0"/>
              <a:cs typeface="Arial" panose="020B0604020202020204" pitchFamily="34" charset="0"/>
            </a:endParaRPr>
          </a:p>
          <a:p>
            <a:endParaRPr lang="en-US" dirty="0">
              <a:solidFill>
                <a:srgbClr val="005C79"/>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7F2E4C-D3B1-9AAF-60EF-56FCE20D3924}"/>
              </a:ext>
            </a:extLst>
          </p:cNvPr>
          <p:cNvSpPr txBox="1"/>
          <p:nvPr/>
        </p:nvSpPr>
        <p:spPr>
          <a:xfrm>
            <a:off x="370631" y="1073458"/>
            <a:ext cx="7204851" cy="461665"/>
          </a:xfrm>
          <a:prstGeom prst="rect">
            <a:avLst/>
          </a:prstGeom>
          <a:noFill/>
        </p:spPr>
        <p:txBody>
          <a:bodyPr wrap="square">
            <a:spAutoFit/>
          </a:bodyPr>
          <a:lstStyle/>
          <a:p>
            <a:pPr algn="ctr"/>
            <a:r>
              <a:rPr lang="en-US" sz="2400" b="1" dirty="0">
                <a:solidFill>
                  <a:srgbClr val="005C79"/>
                </a:solidFill>
                <a:latin typeface="Arial" panose="020B0604020202020204" pitchFamily="34" charset="0"/>
                <a:cs typeface="Arial" panose="020B0604020202020204" pitchFamily="34" charset="0"/>
              </a:rPr>
              <a:t>SMI targeted the poorest districts in the country</a:t>
            </a:r>
          </a:p>
        </p:txBody>
      </p:sp>
      <p:sp>
        <p:nvSpPr>
          <p:cNvPr id="15" name="TextBox 14">
            <a:extLst>
              <a:ext uri="{FF2B5EF4-FFF2-40B4-BE49-F238E27FC236}">
                <a16:creationId xmlns:a16="http://schemas.microsoft.com/office/drawing/2014/main" id="{D63E35E5-9EB2-4288-3AF7-D09894A8ACEA}"/>
              </a:ext>
            </a:extLst>
          </p:cNvPr>
          <p:cNvSpPr txBox="1"/>
          <p:nvPr/>
        </p:nvSpPr>
        <p:spPr>
          <a:xfrm>
            <a:off x="221394" y="1547931"/>
            <a:ext cx="6504452" cy="646331"/>
          </a:xfrm>
          <a:prstGeom prst="rect">
            <a:avLst/>
          </a:prstGeom>
          <a:noFill/>
        </p:spPr>
        <p:txBody>
          <a:bodyPr wrap="square">
            <a:spAutoFit/>
          </a:bodyPr>
          <a:lstStyle/>
          <a:p>
            <a:pPr algn="ctr"/>
            <a:r>
              <a:rPr lang="en-US" sz="1800" dirty="0">
                <a:solidFill>
                  <a:srgbClr val="005C79"/>
                </a:solidFill>
                <a:latin typeface="Arial" panose="020B0604020202020204" pitchFamily="34" charset="0"/>
                <a:cs typeface="Arial" panose="020B0604020202020204" pitchFamily="34" charset="0"/>
              </a:rPr>
              <a:t>Model was implemented only in targeted districts</a:t>
            </a:r>
          </a:p>
          <a:p>
            <a:pPr algn="ctr"/>
            <a:r>
              <a:rPr lang="en-US" sz="1800" dirty="0">
                <a:solidFill>
                  <a:srgbClr val="005C79"/>
                </a:solidFill>
                <a:latin typeface="Arial" panose="020B0604020202020204" pitchFamily="34" charset="0"/>
                <a:cs typeface="Arial" panose="020B0604020202020204" pitchFamily="34" charset="0"/>
              </a:rPr>
              <a:t>Tar</a:t>
            </a:r>
            <a:r>
              <a:rPr lang="en-US" dirty="0">
                <a:solidFill>
                  <a:srgbClr val="005C79"/>
                </a:solidFill>
                <a:latin typeface="Arial" panose="020B0604020202020204" pitchFamily="34" charset="0"/>
                <a:cs typeface="Arial" panose="020B0604020202020204" pitchFamily="34" charset="0"/>
              </a:rPr>
              <a:t>geting based on social development index (IDS&lt;45.5)</a:t>
            </a:r>
            <a:endParaRPr lang="en-US" sz="1800" dirty="0">
              <a:solidFill>
                <a:srgbClr val="005C79"/>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5C1C8FC-D36F-CE7C-4391-1EC822A5AF40}"/>
              </a:ext>
            </a:extLst>
          </p:cNvPr>
          <p:cNvSpPr txBox="1"/>
          <p:nvPr/>
        </p:nvSpPr>
        <p:spPr>
          <a:xfrm>
            <a:off x="780617" y="3261309"/>
            <a:ext cx="780703" cy="830997"/>
          </a:xfrm>
          <a:prstGeom prst="rect">
            <a:avLst/>
          </a:prstGeom>
          <a:noFill/>
        </p:spPr>
        <p:txBody>
          <a:bodyPr wrap="square">
            <a:spAutoFit/>
          </a:bodyPr>
          <a:lstStyle/>
          <a:p>
            <a:pPr algn="ctr"/>
            <a:r>
              <a:rPr lang="en-US" sz="4800" b="1" dirty="0">
                <a:solidFill>
                  <a:srgbClr val="005C79"/>
                </a:solidFill>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036D70C9-F4E1-79EF-18AC-185A65F02E9E}"/>
              </a:ext>
            </a:extLst>
          </p:cNvPr>
          <p:cNvSpPr txBox="1"/>
          <p:nvPr/>
        </p:nvSpPr>
        <p:spPr>
          <a:xfrm>
            <a:off x="1479816" y="4505479"/>
            <a:ext cx="1615263" cy="369332"/>
          </a:xfrm>
          <a:prstGeom prst="rect">
            <a:avLst/>
          </a:prstGeom>
          <a:noFill/>
        </p:spPr>
        <p:txBody>
          <a:bodyPr wrap="square">
            <a:spAutoFit/>
          </a:bodyPr>
          <a:lstStyle/>
          <a:p>
            <a:r>
              <a:rPr lang="en-US" dirty="0">
                <a:solidFill>
                  <a:srgbClr val="005C79"/>
                </a:solidFill>
                <a:latin typeface="Arial" panose="020B0604020202020204" pitchFamily="34" charset="0"/>
                <a:cs typeface="Arial" panose="020B0604020202020204" pitchFamily="34" charset="0"/>
              </a:rPr>
              <a:t>Health areas</a:t>
            </a:r>
          </a:p>
        </p:txBody>
      </p:sp>
      <p:sp>
        <p:nvSpPr>
          <p:cNvPr id="21" name="TextBox 20">
            <a:extLst>
              <a:ext uri="{FF2B5EF4-FFF2-40B4-BE49-F238E27FC236}">
                <a16:creationId xmlns:a16="http://schemas.microsoft.com/office/drawing/2014/main" id="{C57C7156-609E-B747-6316-937A310ADEB9}"/>
              </a:ext>
            </a:extLst>
          </p:cNvPr>
          <p:cNvSpPr txBox="1"/>
          <p:nvPr/>
        </p:nvSpPr>
        <p:spPr>
          <a:xfrm>
            <a:off x="780617" y="4274843"/>
            <a:ext cx="917554" cy="830997"/>
          </a:xfrm>
          <a:prstGeom prst="rect">
            <a:avLst/>
          </a:prstGeom>
          <a:noFill/>
        </p:spPr>
        <p:txBody>
          <a:bodyPr wrap="square">
            <a:spAutoFit/>
          </a:bodyPr>
          <a:lstStyle/>
          <a:p>
            <a:pPr algn="ctr"/>
            <a:r>
              <a:rPr lang="en-US" sz="4800" b="1" dirty="0">
                <a:solidFill>
                  <a:srgbClr val="005C79"/>
                </a:solidFill>
                <a:latin typeface="Arial" panose="020B0604020202020204" pitchFamily="34" charset="0"/>
                <a:cs typeface="Arial" panose="020B0604020202020204" pitchFamily="34" charset="0"/>
              </a:rPr>
              <a:t>11</a:t>
            </a:r>
          </a:p>
        </p:txBody>
      </p:sp>
      <p:sp>
        <p:nvSpPr>
          <p:cNvPr id="22" name="TextBox 21">
            <a:extLst>
              <a:ext uri="{FF2B5EF4-FFF2-40B4-BE49-F238E27FC236}">
                <a16:creationId xmlns:a16="http://schemas.microsoft.com/office/drawing/2014/main" id="{C8F92AFE-056A-A6AC-B472-246E9131BDC2}"/>
              </a:ext>
            </a:extLst>
          </p:cNvPr>
          <p:cNvSpPr txBox="1"/>
          <p:nvPr/>
        </p:nvSpPr>
        <p:spPr>
          <a:xfrm>
            <a:off x="4759344" y="4346478"/>
            <a:ext cx="2182189" cy="646331"/>
          </a:xfrm>
          <a:prstGeom prst="rect">
            <a:avLst/>
          </a:prstGeom>
          <a:noFill/>
        </p:spPr>
        <p:txBody>
          <a:bodyPr wrap="square">
            <a:spAutoFit/>
          </a:bodyPr>
          <a:lstStyle/>
          <a:p>
            <a:pPr algn="ctr"/>
            <a:r>
              <a:rPr lang="en-US" dirty="0">
                <a:solidFill>
                  <a:srgbClr val="005C79"/>
                </a:solidFill>
                <a:latin typeface="Arial" panose="020B0604020202020204" pitchFamily="34" charset="0"/>
                <a:cs typeface="Arial" panose="020B0604020202020204" pitchFamily="34" charset="0"/>
              </a:rPr>
              <a:t>Primary care teams</a:t>
            </a:r>
          </a:p>
          <a:p>
            <a:pPr algn="ctr"/>
            <a:r>
              <a:rPr lang="en-US" dirty="0">
                <a:solidFill>
                  <a:srgbClr val="005C79"/>
                </a:solidFill>
                <a:latin typeface="Arial" panose="020B0604020202020204" pitchFamily="34" charset="0"/>
                <a:cs typeface="Arial" panose="020B0604020202020204" pitchFamily="34" charset="0"/>
              </a:rPr>
              <a:t>(EBAIS)</a:t>
            </a:r>
          </a:p>
        </p:txBody>
      </p:sp>
      <p:sp>
        <p:nvSpPr>
          <p:cNvPr id="23" name="TextBox 22">
            <a:extLst>
              <a:ext uri="{FF2B5EF4-FFF2-40B4-BE49-F238E27FC236}">
                <a16:creationId xmlns:a16="http://schemas.microsoft.com/office/drawing/2014/main" id="{E63CBD92-D64D-7AA8-B4D7-A8ADA083A4EB}"/>
              </a:ext>
            </a:extLst>
          </p:cNvPr>
          <p:cNvSpPr txBox="1"/>
          <p:nvPr/>
        </p:nvSpPr>
        <p:spPr>
          <a:xfrm>
            <a:off x="3571702" y="4257124"/>
            <a:ext cx="1245840" cy="830997"/>
          </a:xfrm>
          <a:prstGeom prst="rect">
            <a:avLst/>
          </a:prstGeom>
          <a:noFill/>
        </p:spPr>
        <p:txBody>
          <a:bodyPr wrap="square">
            <a:spAutoFit/>
          </a:bodyPr>
          <a:lstStyle/>
          <a:p>
            <a:pPr algn="ctr"/>
            <a:r>
              <a:rPr lang="en-US" sz="4800" b="1" dirty="0">
                <a:solidFill>
                  <a:srgbClr val="005C79"/>
                </a:solidFill>
                <a:latin typeface="Arial" panose="020B0604020202020204" pitchFamily="34" charset="0"/>
                <a:cs typeface="Arial" panose="020B0604020202020204" pitchFamily="34" charset="0"/>
              </a:rPr>
              <a:t>124</a:t>
            </a:r>
          </a:p>
        </p:txBody>
      </p:sp>
      <p:sp>
        <p:nvSpPr>
          <p:cNvPr id="24" name="TextBox 23">
            <a:extLst>
              <a:ext uri="{FF2B5EF4-FFF2-40B4-BE49-F238E27FC236}">
                <a16:creationId xmlns:a16="http://schemas.microsoft.com/office/drawing/2014/main" id="{7DA15916-88CE-131E-0719-0DC77B5E65FA}"/>
              </a:ext>
            </a:extLst>
          </p:cNvPr>
          <p:cNvSpPr txBox="1"/>
          <p:nvPr/>
        </p:nvSpPr>
        <p:spPr>
          <a:xfrm>
            <a:off x="1871228" y="5278452"/>
            <a:ext cx="2133341" cy="830997"/>
          </a:xfrm>
          <a:prstGeom prst="rect">
            <a:avLst/>
          </a:prstGeom>
          <a:noFill/>
        </p:spPr>
        <p:txBody>
          <a:bodyPr wrap="square">
            <a:spAutoFit/>
          </a:bodyPr>
          <a:lstStyle/>
          <a:p>
            <a:pPr algn="ctr"/>
            <a:r>
              <a:rPr lang="en-US" sz="4800" b="1" dirty="0">
                <a:solidFill>
                  <a:srgbClr val="05ACE9"/>
                </a:solidFill>
                <a:latin typeface="Arial" panose="020B0604020202020204" pitchFamily="34" charset="0"/>
                <a:cs typeface="Arial" panose="020B0604020202020204" pitchFamily="34" charset="0"/>
              </a:rPr>
              <a:t>88,937</a:t>
            </a:r>
          </a:p>
        </p:txBody>
      </p:sp>
      <p:sp>
        <p:nvSpPr>
          <p:cNvPr id="26" name="TextBox 25">
            <a:extLst>
              <a:ext uri="{FF2B5EF4-FFF2-40B4-BE49-F238E27FC236}">
                <a16:creationId xmlns:a16="http://schemas.microsoft.com/office/drawing/2014/main" id="{B12510E6-4680-C3B8-6AC1-E4C31E3FFEB2}"/>
              </a:ext>
            </a:extLst>
          </p:cNvPr>
          <p:cNvSpPr txBox="1"/>
          <p:nvPr/>
        </p:nvSpPr>
        <p:spPr>
          <a:xfrm>
            <a:off x="3779119" y="5370784"/>
            <a:ext cx="1845279" cy="646331"/>
          </a:xfrm>
          <a:prstGeom prst="rect">
            <a:avLst/>
          </a:prstGeom>
          <a:noFill/>
        </p:spPr>
        <p:txBody>
          <a:bodyPr wrap="square">
            <a:spAutoFit/>
          </a:bodyPr>
          <a:lstStyle/>
          <a:p>
            <a:pPr algn="ctr"/>
            <a:r>
              <a:rPr lang="en-US" dirty="0">
                <a:solidFill>
                  <a:srgbClr val="005C79"/>
                </a:solidFill>
                <a:latin typeface="Arial" panose="020B0604020202020204" pitchFamily="34" charset="0"/>
                <a:cs typeface="Arial" panose="020B0604020202020204" pitchFamily="34" charset="0"/>
              </a:rPr>
              <a:t>Adolescents </a:t>
            </a:r>
          </a:p>
          <a:p>
            <a:pPr algn="ctr"/>
            <a:r>
              <a:rPr lang="en-US" dirty="0">
                <a:solidFill>
                  <a:srgbClr val="005C79"/>
                </a:solidFill>
                <a:latin typeface="Arial" panose="020B0604020202020204" pitchFamily="34" charset="0"/>
                <a:cs typeface="Arial" panose="020B0604020202020204" pitchFamily="34" charset="0"/>
              </a:rPr>
              <a:t>Age 10 to 19</a:t>
            </a:r>
            <a:endParaRPr lang="en-US" dirty="0"/>
          </a:p>
        </p:txBody>
      </p:sp>
      <p:sp>
        <p:nvSpPr>
          <p:cNvPr id="27" name="TextBox 26">
            <a:extLst>
              <a:ext uri="{FF2B5EF4-FFF2-40B4-BE49-F238E27FC236}">
                <a16:creationId xmlns:a16="http://schemas.microsoft.com/office/drawing/2014/main" id="{DF05A6BC-9ABC-8099-F12A-C11E3AA6FAC2}"/>
              </a:ext>
            </a:extLst>
          </p:cNvPr>
          <p:cNvSpPr txBox="1"/>
          <p:nvPr/>
        </p:nvSpPr>
        <p:spPr>
          <a:xfrm>
            <a:off x="8277101" y="5693950"/>
            <a:ext cx="3526972" cy="369332"/>
          </a:xfrm>
          <a:prstGeom prst="rect">
            <a:avLst/>
          </a:prstGeom>
          <a:noFill/>
        </p:spPr>
        <p:txBody>
          <a:bodyPr wrap="square">
            <a:spAutoFit/>
          </a:bodyPr>
          <a:lstStyle/>
          <a:p>
            <a:pPr algn="ctr"/>
            <a:r>
              <a:rPr lang="en-US" dirty="0">
                <a:solidFill>
                  <a:srgbClr val="005C79"/>
                </a:solidFill>
                <a:latin typeface="Arial" panose="020B0604020202020204" pitchFamily="34" charset="0"/>
                <a:cs typeface="Arial" panose="020B0604020202020204" pitchFamily="34" charset="0"/>
              </a:rPr>
              <a:t>Targeted districts </a:t>
            </a:r>
          </a:p>
        </p:txBody>
      </p:sp>
    </p:spTree>
    <p:extLst>
      <p:ext uri="{BB962C8B-B14F-4D97-AF65-F5344CB8AC3E}">
        <p14:creationId xmlns:p14="http://schemas.microsoft.com/office/powerpoint/2010/main" val="2430892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45E37-985E-366C-FB19-2F3D9AA63F3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EC3518D-4665-DC66-F979-CF40BAF3AF82}"/>
              </a:ext>
            </a:extLst>
          </p:cNvPr>
          <p:cNvSpPr/>
          <p:nvPr/>
        </p:nvSpPr>
        <p:spPr>
          <a:xfrm>
            <a:off x="-231731" y="262380"/>
            <a:ext cx="2725549"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s-419" sz="2000" b="1" dirty="0">
                <a:solidFill>
                  <a:prstClr val="white"/>
                </a:solidFill>
                <a:latin typeface="Arial"/>
              </a:rPr>
              <a:t>Methods and data</a:t>
            </a:r>
            <a:endParaRPr kumimoji="0" lang="es-419"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22DC752C-87CE-BE93-DDF9-A1C35A2581C7}"/>
              </a:ext>
            </a:extLst>
          </p:cNvPr>
          <p:cNvSpPr txBox="1">
            <a:spLocks/>
          </p:cNvSpPr>
          <p:nvPr/>
        </p:nvSpPr>
        <p:spPr>
          <a:xfrm>
            <a:off x="313548" y="700971"/>
            <a:ext cx="10440177" cy="8813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419" sz="2400" b="1" dirty="0">
              <a:solidFill>
                <a:schemeClr val="accent2"/>
              </a:solidFill>
              <a:cs typeface="Arial"/>
            </a:endParaRPr>
          </a:p>
        </p:txBody>
      </p:sp>
      <p:sp>
        <p:nvSpPr>
          <p:cNvPr id="3" name="TextBox 2">
            <a:extLst>
              <a:ext uri="{FF2B5EF4-FFF2-40B4-BE49-F238E27FC236}">
                <a16:creationId xmlns:a16="http://schemas.microsoft.com/office/drawing/2014/main" id="{3848C275-8201-FAE7-5ED4-AF352FC0F477}"/>
              </a:ext>
            </a:extLst>
          </p:cNvPr>
          <p:cNvSpPr txBox="1"/>
          <p:nvPr/>
        </p:nvSpPr>
        <p:spPr>
          <a:xfrm>
            <a:off x="313548" y="1635657"/>
            <a:ext cx="11258859" cy="1718804"/>
          </a:xfrm>
          <a:prstGeom prst="rect">
            <a:avLst/>
          </a:prstGeom>
          <a:noFill/>
        </p:spPr>
        <p:txBody>
          <a:bodyPr wrap="square" lIns="91440" tIns="45720" rIns="91440" bIns="45720" anchor="t">
            <a:spAutoFit/>
          </a:bodyPr>
          <a:lstStyle/>
          <a:p>
            <a:pPr>
              <a:lnSpc>
                <a:spcPct val="110000"/>
              </a:lnSpc>
              <a:spcAft>
                <a:spcPts val="600"/>
              </a:spcAft>
              <a:defRPr/>
            </a:pPr>
            <a:r>
              <a:rPr lang="es-PE" sz="2400" b="1" dirty="0">
                <a:solidFill>
                  <a:srgbClr val="035C79"/>
                </a:solidFill>
                <a:latin typeface="Arial"/>
                <a:cs typeface="Times New Roman"/>
              </a:rPr>
              <a:t>Adolescent fertility rates age 10 to 19 at the district level</a:t>
            </a:r>
          </a:p>
          <a:p>
            <a:pPr marL="628650" lvl="1" indent="-171450">
              <a:lnSpc>
                <a:spcPct val="110000"/>
              </a:lnSpc>
              <a:spcAft>
                <a:spcPts val="600"/>
              </a:spcAft>
              <a:buFont typeface="Arial" panose="020B0604020202020204" pitchFamily="34" charset="0"/>
              <a:buChar char="•"/>
              <a:defRPr/>
            </a:pPr>
            <a:r>
              <a:rPr lang="es-PE" sz="2000" dirty="0">
                <a:solidFill>
                  <a:srgbClr val="035C79"/>
                </a:solidFill>
                <a:latin typeface="Arial"/>
                <a:cs typeface="Times New Roman"/>
              </a:rPr>
              <a:t>Births by women’s age based on vital records</a:t>
            </a:r>
          </a:p>
          <a:p>
            <a:pPr marL="628650" lvl="1" indent="-171450">
              <a:lnSpc>
                <a:spcPct val="110000"/>
              </a:lnSpc>
              <a:spcAft>
                <a:spcPts val="600"/>
              </a:spcAft>
              <a:buFont typeface="Arial" panose="020B0604020202020204" pitchFamily="34" charset="0"/>
              <a:buChar char="•"/>
              <a:defRPr/>
            </a:pPr>
            <a:r>
              <a:rPr lang="es-PE" sz="2000" dirty="0">
                <a:solidFill>
                  <a:srgbClr val="035C79"/>
                </a:solidFill>
                <a:latin typeface="Arial"/>
                <a:cs typeface="Times New Roman"/>
              </a:rPr>
              <a:t>Adolescents age 10 to 19 from estimates of the Institute of Statistics of Costa Rica (INEC)</a:t>
            </a:r>
          </a:p>
          <a:p>
            <a:pPr marL="628650" lvl="1" indent="-171450">
              <a:lnSpc>
                <a:spcPct val="110000"/>
              </a:lnSpc>
              <a:spcAft>
                <a:spcPts val="600"/>
              </a:spcAft>
              <a:buFont typeface="Arial" panose="020B0604020202020204" pitchFamily="34" charset="0"/>
              <a:buChar char="•"/>
              <a:defRPr/>
            </a:pPr>
            <a:r>
              <a:rPr lang="es-PE" sz="2000" dirty="0">
                <a:solidFill>
                  <a:srgbClr val="035C79"/>
                </a:solidFill>
                <a:latin typeface="Arial"/>
                <a:cs typeface="Times New Roman"/>
              </a:rPr>
              <a:t>Time series from 2000 to 2019  </a:t>
            </a:r>
          </a:p>
        </p:txBody>
      </p:sp>
      <p:sp>
        <p:nvSpPr>
          <p:cNvPr id="5" name="TextBox 4">
            <a:extLst>
              <a:ext uri="{FF2B5EF4-FFF2-40B4-BE49-F238E27FC236}">
                <a16:creationId xmlns:a16="http://schemas.microsoft.com/office/drawing/2014/main" id="{CBC32D75-A3F0-4502-78A8-FACF6A930772}"/>
              </a:ext>
            </a:extLst>
          </p:cNvPr>
          <p:cNvSpPr txBox="1"/>
          <p:nvPr/>
        </p:nvSpPr>
        <p:spPr>
          <a:xfrm>
            <a:off x="313548" y="818496"/>
            <a:ext cx="4878263" cy="646331"/>
          </a:xfrm>
          <a:prstGeom prst="rect">
            <a:avLst/>
          </a:prstGeom>
          <a:noFill/>
        </p:spPr>
        <p:txBody>
          <a:bodyPr wrap="square">
            <a:spAutoFit/>
          </a:bodyPr>
          <a:lstStyle/>
          <a:p>
            <a:r>
              <a:rPr lang="en-US" sz="3600" b="1" dirty="0">
                <a:solidFill>
                  <a:srgbClr val="005C79"/>
                </a:solidFill>
                <a:latin typeface="Arial" panose="020B0604020202020204" pitchFamily="34" charset="0"/>
                <a:cs typeface="Arial" panose="020B0604020202020204" pitchFamily="34" charset="0"/>
              </a:rPr>
              <a:t>Outcome of interest</a:t>
            </a:r>
          </a:p>
        </p:txBody>
      </p:sp>
      <p:sp>
        <p:nvSpPr>
          <p:cNvPr id="6" name="TextBox 5">
            <a:extLst>
              <a:ext uri="{FF2B5EF4-FFF2-40B4-BE49-F238E27FC236}">
                <a16:creationId xmlns:a16="http://schemas.microsoft.com/office/drawing/2014/main" id="{23EFD529-4ADF-3483-FC95-240D58A0ACFC}"/>
              </a:ext>
            </a:extLst>
          </p:cNvPr>
          <p:cNvSpPr txBox="1"/>
          <p:nvPr/>
        </p:nvSpPr>
        <p:spPr>
          <a:xfrm>
            <a:off x="313548" y="4063692"/>
            <a:ext cx="11878452" cy="1158651"/>
          </a:xfrm>
          <a:prstGeom prst="rect">
            <a:avLst/>
          </a:prstGeom>
          <a:noFill/>
        </p:spPr>
        <p:txBody>
          <a:bodyPr wrap="square" lIns="91440" tIns="45720" rIns="91440" bIns="45720" anchor="t">
            <a:spAutoFit/>
          </a:bodyPr>
          <a:lstStyle/>
          <a:p>
            <a:pPr marL="628650" lvl="1" indent="-171450">
              <a:lnSpc>
                <a:spcPct val="110000"/>
              </a:lnSpc>
              <a:spcAft>
                <a:spcPts val="600"/>
              </a:spcAft>
              <a:buFont typeface="Arial" panose="020B0604020202020204" pitchFamily="34" charset="0"/>
              <a:buChar char="•"/>
              <a:defRPr/>
            </a:pPr>
            <a:r>
              <a:rPr lang="es-PE" sz="2000" dirty="0">
                <a:solidFill>
                  <a:srgbClr val="035C79"/>
                </a:solidFill>
                <a:latin typeface="Arial"/>
                <a:cs typeface="Times New Roman"/>
              </a:rPr>
              <a:t>Anonimized data from </a:t>
            </a:r>
            <a:r>
              <a:rPr lang="en-US" sz="2000" dirty="0">
                <a:solidFill>
                  <a:srgbClr val="035C79"/>
                </a:solidFill>
                <a:latin typeface="Arial"/>
                <a:cs typeface="Times New Roman"/>
              </a:rPr>
              <a:t>a</a:t>
            </a:r>
            <a:r>
              <a:rPr lang="en-US" sz="2000" dirty="0"/>
              <a:t>dolescent nominal information system (SINA) from 2015 to 2018</a:t>
            </a:r>
          </a:p>
          <a:p>
            <a:pPr marL="628650" lvl="1" indent="-171450">
              <a:lnSpc>
                <a:spcPct val="110000"/>
              </a:lnSpc>
              <a:spcAft>
                <a:spcPts val="600"/>
              </a:spcAft>
              <a:buFont typeface="Arial" panose="020B0604020202020204" pitchFamily="34" charset="0"/>
              <a:buChar char="•"/>
              <a:defRPr/>
            </a:pPr>
            <a:r>
              <a:rPr lang="en-US" sz="2000" dirty="0"/>
              <a:t>Build indicators of take-up of key services: comprehensive visit, risk assessment, contraception receipt</a:t>
            </a:r>
          </a:p>
        </p:txBody>
      </p:sp>
      <p:sp>
        <p:nvSpPr>
          <p:cNvPr id="7" name="TextBox 6">
            <a:extLst>
              <a:ext uri="{FF2B5EF4-FFF2-40B4-BE49-F238E27FC236}">
                <a16:creationId xmlns:a16="http://schemas.microsoft.com/office/drawing/2014/main" id="{81EC356E-BC7D-2566-0902-020A80A3E8C6}"/>
              </a:ext>
            </a:extLst>
          </p:cNvPr>
          <p:cNvSpPr txBox="1"/>
          <p:nvPr/>
        </p:nvSpPr>
        <p:spPr>
          <a:xfrm>
            <a:off x="313548" y="3577562"/>
            <a:ext cx="4878263" cy="461665"/>
          </a:xfrm>
          <a:prstGeom prst="rect">
            <a:avLst/>
          </a:prstGeom>
          <a:noFill/>
        </p:spPr>
        <p:txBody>
          <a:bodyPr wrap="square">
            <a:spAutoFit/>
          </a:bodyPr>
          <a:lstStyle/>
          <a:p>
            <a:r>
              <a:rPr lang="en-US" sz="2400" b="1" dirty="0">
                <a:solidFill>
                  <a:srgbClr val="005C79"/>
                </a:solidFill>
                <a:latin typeface="Arial" panose="020B0604020202020204" pitchFamily="34" charset="0"/>
                <a:cs typeface="Arial" panose="020B0604020202020204" pitchFamily="34" charset="0"/>
              </a:rPr>
              <a:t>Implementation indicators</a:t>
            </a:r>
          </a:p>
        </p:txBody>
      </p:sp>
    </p:spTree>
    <p:extLst>
      <p:ext uri="{BB962C8B-B14F-4D97-AF65-F5344CB8AC3E}">
        <p14:creationId xmlns:p14="http://schemas.microsoft.com/office/powerpoint/2010/main" val="411955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86329-9014-C0ED-4229-F6A84B363CF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12CB1B5-1DB4-F1EF-4D05-C0615C3EF209}"/>
              </a:ext>
            </a:extLst>
          </p:cNvPr>
          <p:cNvSpPr/>
          <p:nvPr/>
        </p:nvSpPr>
        <p:spPr>
          <a:xfrm>
            <a:off x="-231731" y="262380"/>
            <a:ext cx="2725549"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s-419" sz="2000" b="1" dirty="0">
                <a:solidFill>
                  <a:prstClr val="white"/>
                </a:solidFill>
                <a:latin typeface="Arial"/>
              </a:rPr>
              <a:t>Methods and data</a:t>
            </a:r>
            <a:endParaRPr kumimoji="0" lang="es-419"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3667504D-7F1B-93AC-D22A-10506510F0F7}"/>
              </a:ext>
            </a:extLst>
          </p:cNvPr>
          <p:cNvSpPr txBox="1"/>
          <p:nvPr/>
        </p:nvSpPr>
        <p:spPr>
          <a:xfrm>
            <a:off x="313548" y="1744890"/>
            <a:ext cx="6282124" cy="4097917"/>
          </a:xfrm>
          <a:prstGeom prst="rect">
            <a:avLst/>
          </a:prstGeom>
          <a:noFill/>
        </p:spPr>
        <p:txBody>
          <a:bodyPr wrap="square" lIns="91440" tIns="45720" rIns="91440" bIns="45720" anchor="t">
            <a:spAutoFit/>
          </a:bodyPr>
          <a:lstStyle/>
          <a:p>
            <a:pPr marL="628650" lvl="1" indent="-171450">
              <a:lnSpc>
                <a:spcPct val="110000"/>
              </a:lnSpc>
              <a:spcAft>
                <a:spcPts val="600"/>
              </a:spcAft>
              <a:buFont typeface="Arial" panose="020B0604020202020204" pitchFamily="34" charset="0"/>
              <a:buChar char="•"/>
              <a:defRPr/>
            </a:pPr>
            <a:r>
              <a:rPr lang="es-PE" sz="2000" dirty="0">
                <a:solidFill>
                  <a:srgbClr val="035C79"/>
                </a:solidFill>
                <a:latin typeface="Arial"/>
                <a:cs typeface="Times New Roman"/>
              </a:rPr>
              <a:t>Compares targeted (44) with comparison districts (67) pre &amp; post intervention</a:t>
            </a:r>
          </a:p>
          <a:p>
            <a:pPr marL="628650" lvl="1" indent="-171450">
              <a:lnSpc>
                <a:spcPct val="110000"/>
              </a:lnSpc>
              <a:spcAft>
                <a:spcPts val="600"/>
              </a:spcAft>
              <a:buFont typeface="Arial" panose="020B0604020202020204" pitchFamily="34" charset="0"/>
              <a:buChar char="•"/>
              <a:defRPr/>
            </a:pPr>
            <a:r>
              <a:rPr lang="es-PE" sz="2000" b="1" dirty="0">
                <a:solidFill>
                  <a:srgbClr val="035C79"/>
                </a:solidFill>
                <a:latin typeface="Arial"/>
                <a:cs typeface="Times New Roman"/>
              </a:rPr>
              <a:t>Comparison districts</a:t>
            </a:r>
            <a:r>
              <a:rPr lang="es-PE" sz="2000" dirty="0">
                <a:solidFill>
                  <a:srgbClr val="035C79"/>
                </a:solidFill>
                <a:latin typeface="Arial"/>
                <a:cs typeface="Times New Roman"/>
              </a:rPr>
              <a:t>: social development index (IDS) &lt;45.5 outside targeted regions</a:t>
            </a:r>
          </a:p>
          <a:p>
            <a:pPr marL="628650" lvl="1" indent="-171450">
              <a:lnSpc>
                <a:spcPct val="110000"/>
              </a:lnSpc>
              <a:spcAft>
                <a:spcPts val="600"/>
              </a:spcAft>
              <a:buFont typeface="Arial" panose="020B0604020202020204" pitchFamily="34" charset="0"/>
              <a:buChar char="•"/>
              <a:defRPr/>
            </a:pPr>
            <a:r>
              <a:rPr lang="es-PE" sz="2000" dirty="0">
                <a:solidFill>
                  <a:srgbClr val="035C79"/>
                </a:solidFill>
                <a:latin typeface="Arial"/>
                <a:cs typeface="Times New Roman"/>
              </a:rPr>
              <a:t>Identifies </a:t>
            </a:r>
            <a:r>
              <a:rPr lang="es-PE" sz="2000" b="1" dirty="0">
                <a:solidFill>
                  <a:srgbClr val="035C79"/>
                </a:solidFill>
                <a:latin typeface="Arial"/>
                <a:cs typeface="Times New Roman"/>
              </a:rPr>
              <a:t>the effect of the comprehensive care model under SMI in its distinct phases</a:t>
            </a:r>
          </a:p>
          <a:p>
            <a:pPr marL="628650" lvl="1" indent="-171450">
              <a:lnSpc>
                <a:spcPct val="110000"/>
              </a:lnSpc>
              <a:spcAft>
                <a:spcPts val="600"/>
              </a:spcAft>
              <a:buFont typeface="Arial" panose="020B0604020202020204" pitchFamily="34" charset="0"/>
              <a:buChar char="•"/>
              <a:defRPr/>
            </a:pPr>
            <a:r>
              <a:rPr lang="es-PE" sz="2000" b="1" dirty="0">
                <a:solidFill>
                  <a:srgbClr val="035C79"/>
                </a:solidFill>
                <a:latin typeface="Arial"/>
                <a:cs typeface="Times New Roman"/>
              </a:rPr>
              <a:t>Multiple validity &amp; robustness checks for the strategy</a:t>
            </a:r>
            <a:endParaRPr lang="es-ES" sz="2000" b="1" dirty="0">
              <a:solidFill>
                <a:srgbClr val="035C79"/>
              </a:solidFill>
              <a:latin typeface="Arial"/>
              <a:cs typeface="Times New Roman"/>
            </a:endParaRPr>
          </a:p>
          <a:p>
            <a:pPr marL="1085850" lvl="2" indent="-171450">
              <a:lnSpc>
                <a:spcPct val="110000"/>
              </a:lnSpc>
              <a:spcAft>
                <a:spcPts val="600"/>
              </a:spcAft>
              <a:buFont typeface="Arial" panose="020B0604020202020204" pitchFamily="34" charset="0"/>
              <a:buChar char="•"/>
              <a:defRPr/>
            </a:pPr>
            <a:r>
              <a:rPr lang="es-ES" sz="2000" dirty="0">
                <a:solidFill>
                  <a:srgbClr val="035C79"/>
                </a:solidFill>
                <a:latin typeface="Arial"/>
                <a:cs typeface="Times New Roman"/>
              </a:rPr>
              <a:t>Pre-</a:t>
            </a:r>
            <a:r>
              <a:rPr lang="es-ES" sz="2000" dirty="0" err="1">
                <a:solidFill>
                  <a:srgbClr val="035C79"/>
                </a:solidFill>
                <a:latin typeface="Arial"/>
                <a:cs typeface="Times New Roman"/>
              </a:rPr>
              <a:t>trends</a:t>
            </a:r>
            <a:r>
              <a:rPr lang="es-ES" sz="2000" dirty="0">
                <a:solidFill>
                  <a:srgbClr val="035C79"/>
                </a:solidFill>
                <a:latin typeface="Arial"/>
                <a:cs typeface="Times New Roman"/>
              </a:rPr>
              <a:t> test, alternative </a:t>
            </a:r>
            <a:r>
              <a:rPr lang="es-ES" sz="2000" dirty="0" err="1">
                <a:solidFill>
                  <a:srgbClr val="035C79"/>
                </a:solidFill>
                <a:latin typeface="Arial"/>
                <a:cs typeface="Times New Roman"/>
              </a:rPr>
              <a:t>comparison</a:t>
            </a:r>
            <a:r>
              <a:rPr lang="es-ES" sz="2000" dirty="0">
                <a:solidFill>
                  <a:srgbClr val="035C79"/>
                </a:solidFill>
                <a:latin typeface="Arial"/>
                <a:cs typeface="Times New Roman"/>
              </a:rPr>
              <a:t> </a:t>
            </a:r>
            <a:r>
              <a:rPr lang="es-ES" sz="2000" dirty="0" err="1">
                <a:solidFill>
                  <a:srgbClr val="035C79"/>
                </a:solidFill>
                <a:latin typeface="Arial"/>
                <a:cs typeface="Times New Roman"/>
              </a:rPr>
              <a:t>groups</a:t>
            </a:r>
            <a:r>
              <a:rPr lang="es-PE" sz="2000" dirty="0">
                <a:solidFill>
                  <a:srgbClr val="035C79"/>
                </a:solidFill>
                <a:latin typeface="Arial"/>
                <a:cs typeface="Times New Roman"/>
              </a:rPr>
              <a:t>, falsification tests, pre-trend robust estimation</a:t>
            </a:r>
            <a:endParaRPr lang="es-ES" sz="2000" dirty="0">
              <a:solidFill>
                <a:srgbClr val="035C79"/>
              </a:solidFill>
              <a:latin typeface="Arial"/>
              <a:cs typeface="Times New Roman"/>
            </a:endParaRPr>
          </a:p>
        </p:txBody>
      </p:sp>
      <p:sp>
        <p:nvSpPr>
          <p:cNvPr id="10" name="Content Placeholder 2">
            <a:extLst>
              <a:ext uri="{FF2B5EF4-FFF2-40B4-BE49-F238E27FC236}">
                <a16:creationId xmlns:a16="http://schemas.microsoft.com/office/drawing/2014/main" id="{77ABDB54-C462-6BCF-094C-50B50294C26C}"/>
              </a:ext>
            </a:extLst>
          </p:cNvPr>
          <p:cNvSpPr txBox="1">
            <a:spLocks/>
          </p:cNvSpPr>
          <p:nvPr/>
        </p:nvSpPr>
        <p:spPr>
          <a:xfrm>
            <a:off x="313548" y="700971"/>
            <a:ext cx="10440177" cy="8813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419" sz="2400" b="1" dirty="0">
              <a:solidFill>
                <a:schemeClr val="accent2"/>
              </a:solidFill>
              <a:cs typeface="Arial"/>
            </a:endParaRPr>
          </a:p>
        </p:txBody>
      </p:sp>
      <p:sp>
        <p:nvSpPr>
          <p:cNvPr id="2" name="TextBox 1">
            <a:extLst>
              <a:ext uri="{FF2B5EF4-FFF2-40B4-BE49-F238E27FC236}">
                <a16:creationId xmlns:a16="http://schemas.microsoft.com/office/drawing/2014/main" id="{2743A511-2A5B-34E4-FF81-E09FD9513511}"/>
              </a:ext>
            </a:extLst>
          </p:cNvPr>
          <p:cNvSpPr txBox="1"/>
          <p:nvPr/>
        </p:nvSpPr>
        <p:spPr>
          <a:xfrm>
            <a:off x="370630" y="1061110"/>
            <a:ext cx="4878263" cy="461665"/>
          </a:xfrm>
          <a:prstGeom prst="rect">
            <a:avLst/>
          </a:prstGeom>
          <a:noFill/>
        </p:spPr>
        <p:txBody>
          <a:bodyPr wrap="square">
            <a:spAutoFit/>
          </a:bodyPr>
          <a:lstStyle/>
          <a:p>
            <a:pPr algn="ctr"/>
            <a:r>
              <a:rPr lang="en-US" sz="2400" b="1" dirty="0">
                <a:solidFill>
                  <a:srgbClr val="005C79"/>
                </a:solidFill>
                <a:latin typeface="Arial" panose="020B0604020202020204" pitchFamily="34" charset="0"/>
                <a:cs typeface="Arial" panose="020B0604020202020204" pitchFamily="34" charset="0"/>
              </a:rPr>
              <a:t>Difference-in-difference strategy</a:t>
            </a:r>
          </a:p>
        </p:txBody>
      </p:sp>
      <p:pic>
        <p:nvPicPr>
          <p:cNvPr id="8" name="Picture 7" descr="A map of costa rica with blue and black areas&#10;&#10;Description automatically generated">
            <a:extLst>
              <a:ext uri="{FF2B5EF4-FFF2-40B4-BE49-F238E27FC236}">
                <a16:creationId xmlns:a16="http://schemas.microsoft.com/office/drawing/2014/main" id="{5D2B18E4-B08E-CF12-E0D5-F0C9E49A2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3109" y="1291942"/>
            <a:ext cx="5019935" cy="4735779"/>
          </a:xfrm>
          <a:prstGeom prst="rect">
            <a:avLst/>
          </a:prstGeom>
        </p:spPr>
      </p:pic>
    </p:spTree>
    <p:extLst>
      <p:ext uri="{BB962C8B-B14F-4D97-AF65-F5344CB8AC3E}">
        <p14:creationId xmlns:p14="http://schemas.microsoft.com/office/powerpoint/2010/main" val="218468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632C-89B3-3FDF-28B4-20DB39C42A7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2B862D5-93B8-9CFF-5641-CB3BBBC55AF2}"/>
              </a:ext>
            </a:extLst>
          </p:cNvPr>
          <p:cNvSpPr/>
          <p:nvPr/>
        </p:nvSpPr>
        <p:spPr>
          <a:xfrm>
            <a:off x="-231730" y="262380"/>
            <a:ext cx="1585518"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s-419" sz="2000" b="1" dirty="0">
                <a:solidFill>
                  <a:prstClr val="white"/>
                </a:solidFill>
                <a:latin typeface="Arial"/>
              </a:rPr>
              <a:t>Results</a:t>
            </a:r>
            <a:endParaRPr kumimoji="0" lang="es-419"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7FA74196-52E4-4800-2C00-7F2BD35F2480}"/>
              </a:ext>
            </a:extLst>
          </p:cNvPr>
          <p:cNvSpPr txBox="1">
            <a:spLocks/>
          </p:cNvSpPr>
          <p:nvPr/>
        </p:nvSpPr>
        <p:spPr>
          <a:xfrm>
            <a:off x="313548" y="690378"/>
            <a:ext cx="10440177" cy="4746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3200" b="1" dirty="0">
                <a:cs typeface="Arial"/>
              </a:rPr>
              <a:t>Take-up of key services of the intervention</a:t>
            </a:r>
            <a:endParaRPr lang="es-419" sz="3200" b="1" dirty="0">
              <a:solidFill>
                <a:schemeClr val="accent2"/>
              </a:solidFill>
              <a:cs typeface="Arial"/>
            </a:endParaRPr>
          </a:p>
        </p:txBody>
      </p:sp>
      <p:sp>
        <p:nvSpPr>
          <p:cNvPr id="3" name="TextBox 2">
            <a:extLst>
              <a:ext uri="{FF2B5EF4-FFF2-40B4-BE49-F238E27FC236}">
                <a16:creationId xmlns:a16="http://schemas.microsoft.com/office/drawing/2014/main" id="{772D4298-8732-0933-33AD-E27631A30EB8}"/>
              </a:ext>
            </a:extLst>
          </p:cNvPr>
          <p:cNvSpPr txBox="1"/>
          <p:nvPr/>
        </p:nvSpPr>
        <p:spPr>
          <a:xfrm>
            <a:off x="313548" y="1182236"/>
            <a:ext cx="11564904" cy="592022"/>
          </a:xfrm>
          <a:prstGeom prst="rect">
            <a:avLst/>
          </a:prstGeom>
          <a:noFill/>
        </p:spPr>
        <p:txBody>
          <a:bodyPr wrap="square" lIns="91440" tIns="45720" rIns="91440" bIns="45720" anchor="t">
            <a:spAutoFit/>
          </a:bodyPr>
          <a:lstStyle/>
          <a:p>
            <a:pPr lvl="1" algn="ctr">
              <a:lnSpc>
                <a:spcPct val="110000"/>
              </a:lnSpc>
              <a:spcAft>
                <a:spcPts val="600"/>
              </a:spcAft>
              <a:defRPr/>
            </a:pPr>
            <a:r>
              <a:rPr lang="en-US" sz="3200" b="1" dirty="0">
                <a:solidFill>
                  <a:srgbClr val="05ACE9"/>
                </a:solidFill>
                <a:latin typeface="Arial"/>
                <a:cs typeface="Times New Roman"/>
              </a:rPr>
              <a:t>Percent of adolescents that…</a:t>
            </a:r>
          </a:p>
        </p:txBody>
      </p:sp>
      <p:grpSp>
        <p:nvGrpSpPr>
          <p:cNvPr id="16" name="Group 15">
            <a:extLst>
              <a:ext uri="{FF2B5EF4-FFF2-40B4-BE49-F238E27FC236}">
                <a16:creationId xmlns:a16="http://schemas.microsoft.com/office/drawing/2014/main" id="{A3698D90-023E-21D0-6D76-7E77B01CAB5A}"/>
              </a:ext>
            </a:extLst>
          </p:cNvPr>
          <p:cNvGrpSpPr/>
          <p:nvPr/>
        </p:nvGrpSpPr>
        <p:grpSpPr>
          <a:xfrm>
            <a:off x="0" y="1601767"/>
            <a:ext cx="3936670" cy="4606198"/>
            <a:chOff x="0" y="1601767"/>
            <a:chExt cx="3936670" cy="4606198"/>
          </a:xfrm>
        </p:grpSpPr>
        <p:grpSp>
          <p:nvGrpSpPr>
            <p:cNvPr id="14" name="Group 13">
              <a:extLst>
                <a:ext uri="{FF2B5EF4-FFF2-40B4-BE49-F238E27FC236}">
                  <a16:creationId xmlns:a16="http://schemas.microsoft.com/office/drawing/2014/main" id="{B3EA8F48-8C16-CF28-201F-7F85A5167A8E}"/>
                </a:ext>
              </a:extLst>
            </p:cNvPr>
            <p:cNvGrpSpPr/>
            <p:nvPr/>
          </p:nvGrpSpPr>
          <p:grpSpPr>
            <a:xfrm>
              <a:off x="0" y="2229499"/>
              <a:ext cx="3897919" cy="3978466"/>
              <a:chOff x="-216311" y="2063244"/>
              <a:chExt cx="3897919" cy="3978466"/>
            </a:xfrm>
          </p:grpSpPr>
          <p:sp>
            <p:nvSpPr>
              <p:cNvPr id="5" name="TextBox 4">
                <a:extLst>
                  <a:ext uri="{FF2B5EF4-FFF2-40B4-BE49-F238E27FC236}">
                    <a16:creationId xmlns:a16="http://schemas.microsoft.com/office/drawing/2014/main" id="{99F8AC5A-9427-2D5A-89BC-5688F05A2CF5}"/>
                  </a:ext>
                </a:extLst>
              </p:cNvPr>
              <p:cNvSpPr txBox="1"/>
              <p:nvPr/>
            </p:nvSpPr>
            <p:spPr>
              <a:xfrm>
                <a:off x="-216311" y="5747657"/>
                <a:ext cx="890649"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N=</a:t>
                </a:r>
              </a:p>
            </p:txBody>
          </p:sp>
          <p:graphicFrame>
            <p:nvGraphicFramePr>
              <p:cNvPr id="2" name="Chart 1">
                <a:extLst>
                  <a:ext uri="{FF2B5EF4-FFF2-40B4-BE49-F238E27FC236}">
                    <a16:creationId xmlns:a16="http://schemas.microsoft.com/office/drawing/2014/main" id="{EFB4F703-3140-8F13-B099-2226F757C1B6}"/>
                  </a:ext>
                </a:extLst>
              </p:cNvPr>
              <p:cNvGraphicFramePr>
                <a:graphicFrameLocks/>
              </p:cNvGraphicFramePr>
              <p:nvPr>
                <p:extLst>
                  <p:ext uri="{D42A27DB-BD31-4B8C-83A1-F6EECF244321}">
                    <p14:modId xmlns:p14="http://schemas.microsoft.com/office/powerpoint/2010/main" val="2121244140"/>
                  </p:ext>
                </p:extLst>
              </p:nvPr>
            </p:nvGraphicFramePr>
            <p:xfrm>
              <a:off x="313548" y="2063244"/>
              <a:ext cx="3249050" cy="368441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881895A-5F41-BD1C-D8C3-DF2077E6E659}"/>
                  </a:ext>
                </a:extLst>
              </p:cNvPr>
              <p:cNvSpPr txBox="1"/>
              <p:nvPr/>
            </p:nvSpPr>
            <p:spPr>
              <a:xfrm>
                <a:off x="313548" y="5747657"/>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88,937</a:t>
                </a:r>
              </a:p>
            </p:txBody>
          </p:sp>
          <p:sp>
            <p:nvSpPr>
              <p:cNvPr id="7" name="TextBox 6">
                <a:extLst>
                  <a:ext uri="{FF2B5EF4-FFF2-40B4-BE49-F238E27FC236}">
                    <a16:creationId xmlns:a16="http://schemas.microsoft.com/office/drawing/2014/main" id="{ECEB0859-FEB6-DE78-1135-2D5D9487668B}"/>
                  </a:ext>
                </a:extLst>
              </p:cNvPr>
              <p:cNvSpPr txBox="1"/>
              <p:nvPr/>
            </p:nvSpPr>
            <p:spPr>
              <a:xfrm>
                <a:off x="1204197" y="5762018"/>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43,437</a:t>
                </a:r>
              </a:p>
            </p:txBody>
          </p:sp>
          <p:sp>
            <p:nvSpPr>
              <p:cNvPr id="8" name="TextBox 7">
                <a:extLst>
                  <a:ext uri="{FF2B5EF4-FFF2-40B4-BE49-F238E27FC236}">
                    <a16:creationId xmlns:a16="http://schemas.microsoft.com/office/drawing/2014/main" id="{3EE46220-D190-A03A-A921-42208DB0CF2B}"/>
                  </a:ext>
                </a:extLst>
              </p:cNvPr>
              <p:cNvSpPr txBox="1"/>
              <p:nvPr/>
            </p:nvSpPr>
            <p:spPr>
              <a:xfrm>
                <a:off x="2304071" y="5754216"/>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45,500</a:t>
                </a:r>
              </a:p>
            </p:txBody>
          </p:sp>
        </p:grpSp>
        <p:pic>
          <p:nvPicPr>
            <p:cNvPr id="11" name="Graphic 10">
              <a:extLst>
                <a:ext uri="{FF2B5EF4-FFF2-40B4-BE49-F238E27FC236}">
                  <a16:creationId xmlns:a16="http://schemas.microsoft.com/office/drawing/2014/main" id="{625EA7DF-0DD6-3042-5AD1-F3BB985F27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956" y="1601767"/>
              <a:ext cx="669552" cy="669552"/>
            </a:xfrm>
            <a:prstGeom prst="rect">
              <a:avLst/>
            </a:prstGeom>
          </p:spPr>
        </p:pic>
        <p:sp>
          <p:nvSpPr>
            <p:cNvPr id="15" name="TextBox 14">
              <a:extLst>
                <a:ext uri="{FF2B5EF4-FFF2-40B4-BE49-F238E27FC236}">
                  <a16:creationId xmlns:a16="http://schemas.microsoft.com/office/drawing/2014/main" id="{30195F65-51AA-B3FE-2A80-88AE823C2475}"/>
                </a:ext>
              </a:extLst>
            </p:cNvPr>
            <p:cNvSpPr txBox="1"/>
            <p:nvPr/>
          </p:nvSpPr>
          <p:spPr>
            <a:xfrm>
              <a:off x="529859" y="1818342"/>
              <a:ext cx="3406811" cy="707886"/>
            </a:xfrm>
            <a:prstGeom prst="rect">
              <a:avLst/>
            </a:prstGeom>
            <a:noFill/>
          </p:spPr>
          <p:txBody>
            <a:bodyPr wrap="square">
              <a:spAutoFit/>
            </a:bodyPr>
            <a:lstStyle/>
            <a:p>
              <a:pPr algn="ctr"/>
              <a:r>
                <a:rPr lang="en-US" sz="2000" b="1" dirty="0">
                  <a:solidFill>
                    <a:srgbClr val="005C79"/>
                  </a:solidFill>
                  <a:latin typeface="Arial" panose="020B0604020202020204" pitchFamily="34" charset="0"/>
                  <a:cs typeface="Arial" panose="020B0604020202020204" pitchFamily="34" charset="0"/>
                </a:rPr>
                <a:t>…attended a comprehensive care visit</a:t>
              </a:r>
            </a:p>
          </p:txBody>
        </p:sp>
      </p:grpSp>
      <p:sp>
        <p:nvSpPr>
          <p:cNvPr id="19" name="TextBox 18">
            <a:extLst>
              <a:ext uri="{FF2B5EF4-FFF2-40B4-BE49-F238E27FC236}">
                <a16:creationId xmlns:a16="http://schemas.microsoft.com/office/drawing/2014/main" id="{EFA56079-9119-865A-6DB8-F2E7D5DA0DCD}"/>
              </a:ext>
            </a:extLst>
          </p:cNvPr>
          <p:cNvSpPr txBox="1"/>
          <p:nvPr/>
        </p:nvSpPr>
        <p:spPr>
          <a:xfrm>
            <a:off x="4976906" y="1818342"/>
            <a:ext cx="2977318" cy="707886"/>
          </a:xfrm>
          <a:prstGeom prst="rect">
            <a:avLst/>
          </a:prstGeom>
          <a:noFill/>
        </p:spPr>
        <p:txBody>
          <a:bodyPr wrap="square">
            <a:spAutoFit/>
          </a:bodyPr>
          <a:lstStyle/>
          <a:p>
            <a:pPr algn="ctr"/>
            <a:r>
              <a:rPr lang="en-US" sz="2000" b="1" dirty="0">
                <a:solidFill>
                  <a:srgbClr val="005C79"/>
                </a:solidFill>
                <a:latin typeface="Arial" panose="020B0604020202020204" pitchFamily="34" charset="0"/>
                <a:cs typeface="Arial" panose="020B0604020202020204" pitchFamily="34" charset="0"/>
              </a:rPr>
              <a:t>…had a risk assessment</a:t>
            </a:r>
          </a:p>
        </p:txBody>
      </p:sp>
      <p:pic>
        <p:nvPicPr>
          <p:cNvPr id="21" name="Graphic 20">
            <a:extLst>
              <a:ext uri="{FF2B5EF4-FFF2-40B4-BE49-F238E27FC236}">
                <a16:creationId xmlns:a16="http://schemas.microsoft.com/office/drawing/2014/main" id="{BF637EE9-F732-82FB-2184-862553ED18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70614" y="1936543"/>
            <a:ext cx="486494" cy="486494"/>
          </a:xfrm>
          <a:prstGeom prst="rect">
            <a:avLst/>
          </a:prstGeom>
        </p:spPr>
      </p:pic>
      <p:sp>
        <p:nvSpPr>
          <p:cNvPr id="22" name="TextBox 21">
            <a:extLst>
              <a:ext uri="{FF2B5EF4-FFF2-40B4-BE49-F238E27FC236}">
                <a16:creationId xmlns:a16="http://schemas.microsoft.com/office/drawing/2014/main" id="{5AEB6871-472B-9B7F-1D4B-6EC9540830DB}"/>
              </a:ext>
            </a:extLst>
          </p:cNvPr>
          <p:cNvSpPr txBox="1"/>
          <p:nvPr/>
        </p:nvSpPr>
        <p:spPr>
          <a:xfrm>
            <a:off x="8684823" y="1818342"/>
            <a:ext cx="2977318" cy="707886"/>
          </a:xfrm>
          <a:prstGeom prst="rect">
            <a:avLst/>
          </a:prstGeom>
          <a:noFill/>
        </p:spPr>
        <p:txBody>
          <a:bodyPr wrap="square">
            <a:spAutoFit/>
          </a:bodyPr>
          <a:lstStyle/>
          <a:p>
            <a:pPr algn="ctr"/>
            <a:r>
              <a:rPr lang="en-US" sz="2000" b="1" dirty="0">
                <a:solidFill>
                  <a:srgbClr val="005C79"/>
                </a:solidFill>
                <a:latin typeface="Arial" panose="020B0604020202020204" pitchFamily="34" charset="0"/>
                <a:cs typeface="Arial" panose="020B0604020202020204" pitchFamily="34" charset="0"/>
              </a:rPr>
              <a:t>…received contraceptives</a:t>
            </a:r>
          </a:p>
        </p:txBody>
      </p:sp>
      <p:pic>
        <p:nvPicPr>
          <p:cNvPr id="25" name="Graphic 24">
            <a:extLst>
              <a:ext uri="{FF2B5EF4-FFF2-40B4-BE49-F238E27FC236}">
                <a16:creationId xmlns:a16="http://schemas.microsoft.com/office/drawing/2014/main" id="{5F563403-0F04-9245-F1E0-090AE5FDC5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25283" y="1917430"/>
            <a:ext cx="505607" cy="505607"/>
          </a:xfrm>
          <a:prstGeom prst="rect">
            <a:avLst/>
          </a:prstGeom>
        </p:spPr>
      </p:pic>
      <p:graphicFrame>
        <p:nvGraphicFramePr>
          <p:cNvPr id="26" name="Chart 25">
            <a:extLst>
              <a:ext uri="{FF2B5EF4-FFF2-40B4-BE49-F238E27FC236}">
                <a16:creationId xmlns:a16="http://schemas.microsoft.com/office/drawing/2014/main" id="{9E9ED5C2-1FE2-46D1-4333-8D7D819D45D1}"/>
              </a:ext>
            </a:extLst>
          </p:cNvPr>
          <p:cNvGraphicFramePr>
            <a:graphicFrameLocks/>
          </p:cNvGraphicFramePr>
          <p:nvPr>
            <p:extLst>
              <p:ext uri="{D42A27DB-BD31-4B8C-83A1-F6EECF244321}">
                <p14:modId xmlns:p14="http://schemas.microsoft.com/office/powerpoint/2010/main" val="1071643892"/>
              </p:ext>
            </p:extLst>
          </p:nvPr>
        </p:nvGraphicFramePr>
        <p:xfrm>
          <a:off x="4607618" y="1738632"/>
          <a:ext cx="3406811" cy="4241800"/>
        </p:xfrm>
        <a:graphic>
          <a:graphicData uri="http://schemas.openxmlformats.org/drawingml/2006/chart">
            <c:chart xmlns:c="http://schemas.openxmlformats.org/drawingml/2006/chart" xmlns:r="http://schemas.openxmlformats.org/officeDocument/2006/relationships" r:id="rId10"/>
          </a:graphicData>
        </a:graphic>
      </p:graphicFrame>
      <p:sp>
        <p:nvSpPr>
          <p:cNvPr id="30" name="TextBox 29">
            <a:extLst>
              <a:ext uri="{FF2B5EF4-FFF2-40B4-BE49-F238E27FC236}">
                <a16:creationId xmlns:a16="http://schemas.microsoft.com/office/drawing/2014/main" id="{E1A672B3-56CA-1D17-FED3-A259DF89DDD7}"/>
              </a:ext>
            </a:extLst>
          </p:cNvPr>
          <p:cNvSpPr txBox="1"/>
          <p:nvPr/>
        </p:nvSpPr>
        <p:spPr>
          <a:xfrm>
            <a:off x="4183400" y="5899551"/>
            <a:ext cx="890649"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N=</a:t>
            </a:r>
          </a:p>
        </p:txBody>
      </p:sp>
      <p:sp>
        <p:nvSpPr>
          <p:cNvPr id="31" name="TextBox 30">
            <a:extLst>
              <a:ext uri="{FF2B5EF4-FFF2-40B4-BE49-F238E27FC236}">
                <a16:creationId xmlns:a16="http://schemas.microsoft.com/office/drawing/2014/main" id="{B8D02C4B-C332-74AF-2833-03B3ABFD415C}"/>
              </a:ext>
            </a:extLst>
          </p:cNvPr>
          <p:cNvSpPr txBox="1"/>
          <p:nvPr/>
        </p:nvSpPr>
        <p:spPr>
          <a:xfrm>
            <a:off x="4579487" y="5899551"/>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88,937</a:t>
            </a:r>
          </a:p>
        </p:txBody>
      </p:sp>
      <p:sp>
        <p:nvSpPr>
          <p:cNvPr id="32" name="TextBox 31">
            <a:extLst>
              <a:ext uri="{FF2B5EF4-FFF2-40B4-BE49-F238E27FC236}">
                <a16:creationId xmlns:a16="http://schemas.microsoft.com/office/drawing/2014/main" id="{BB6EBED1-7FD0-E45C-BA8F-28F274720192}"/>
              </a:ext>
            </a:extLst>
          </p:cNvPr>
          <p:cNvSpPr txBox="1"/>
          <p:nvPr/>
        </p:nvSpPr>
        <p:spPr>
          <a:xfrm>
            <a:off x="5622254" y="5913912"/>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43,437</a:t>
            </a:r>
          </a:p>
        </p:txBody>
      </p:sp>
      <p:sp>
        <p:nvSpPr>
          <p:cNvPr id="33" name="TextBox 32">
            <a:extLst>
              <a:ext uri="{FF2B5EF4-FFF2-40B4-BE49-F238E27FC236}">
                <a16:creationId xmlns:a16="http://schemas.microsoft.com/office/drawing/2014/main" id="{E89BB28F-0259-18FB-95C5-1E5EA8F89838}"/>
              </a:ext>
            </a:extLst>
          </p:cNvPr>
          <p:cNvSpPr txBox="1"/>
          <p:nvPr/>
        </p:nvSpPr>
        <p:spPr>
          <a:xfrm>
            <a:off x="6703782" y="5906110"/>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45,500</a:t>
            </a:r>
          </a:p>
        </p:txBody>
      </p:sp>
      <p:graphicFrame>
        <p:nvGraphicFramePr>
          <p:cNvPr id="34" name="Chart 33">
            <a:extLst>
              <a:ext uri="{FF2B5EF4-FFF2-40B4-BE49-F238E27FC236}">
                <a16:creationId xmlns:a16="http://schemas.microsoft.com/office/drawing/2014/main" id="{624F6A7B-6226-1AF0-F4B5-96229B32950D}"/>
              </a:ext>
            </a:extLst>
          </p:cNvPr>
          <p:cNvGraphicFramePr>
            <a:graphicFrameLocks/>
          </p:cNvGraphicFramePr>
          <p:nvPr>
            <p:extLst>
              <p:ext uri="{D42A27DB-BD31-4B8C-83A1-F6EECF244321}">
                <p14:modId xmlns:p14="http://schemas.microsoft.com/office/powerpoint/2010/main" val="2261360165"/>
              </p:ext>
            </p:extLst>
          </p:nvPr>
        </p:nvGraphicFramePr>
        <p:xfrm>
          <a:off x="8562634" y="2017424"/>
          <a:ext cx="3274949" cy="3963008"/>
        </p:xfrm>
        <a:graphic>
          <a:graphicData uri="http://schemas.openxmlformats.org/drawingml/2006/chart">
            <c:chart xmlns:c="http://schemas.openxmlformats.org/drawingml/2006/chart" xmlns:r="http://schemas.openxmlformats.org/officeDocument/2006/relationships" r:id="rId11"/>
          </a:graphicData>
        </a:graphic>
      </p:graphicFrame>
      <p:sp>
        <p:nvSpPr>
          <p:cNvPr id="35" name="TextBox 34">
            <a:extLst>
              <a:ext uri="{FF2B5EF4-FFF2-40B4-BE49-F238E27FC236}">
                <a16:creationId xmlns:a16="http://schemas.microsoft.com/office/drawing/2014/main" id="{5128BB16-EFD8-0217-EE76-F46ED36F7AE3}"/>
              </a:ext>
            </a:extLst>
          </p:cNvPr>
          <p:cNvSpPr txBox="1"/>
          <p:nvPr/>
        </p:nvSpPr>
        <p:spPr>
          <a:xfrm>
            <a:off x="8147779" y="5921714"/>
            <a:ext cx="890649"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N=</a:t>
            </a:r>
          </a:p>
        </p:txBody>
      </p:sp>
      <p:sp>
        <p:nvSpPr>
          <p:cNvPr id="36" name="TextBox 35">
            <a:extLst>
              <a:ext uri="{FF2B5EF4-FFF2-40B4-BE49-F238E27FC236}">
                <a16:creationId xmlns:a16="http://schemas.microsoft.com/office/drawing/2014/main" id="{51A591BB-1990-C8B4-659E-25AB11494FAA}"/>
              </a:ext>
            </a:extLst>
          </p:cNvPr>
          <p:cNvSpPr txBox="1"/>
          <p:nvPr/>
        </p:nvSpPr>
        <p:spPr>
          <a:xfrm>
            <a:off x="8543866" y="5921714"/>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88,937</a:t>
            </a:r>
          </a:p>
        </p:txBody>
      </p:sp>
      <p:sp>
        <p:nvSpPr>
          <p:cNvPr id="37" name="TextBox 36">
            <a:extLst>
              <a:ext uri="{FF2B5EF4-FFF2-40B4-BE49-F238E27FC236}">
                <a16:creationId xmlns:a16="http://schemas.microsoft.com/office/drawing/2014/main" id="{5F22E9BA-1339-8F1B-39B9-007A8FE22BC6}"/>
              </a:ext>
            </a:extLst>
          </p:cNvPr>
          <p:cNvSpPr txBox="1"/>
          <p:nvPr/>
        </p:nvSpPr>
        <p:spPr>
          <a:xfrm>
            <a:off x="9586633" y="5936075"/>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43,437</a:t>
            </a:r>
          </a:p>
        </p:txBody>
      </p:sp>
      <p:sp>
        <p:nvSpPr>
          <p:cNvPr id="38" name="TextBox 37">
            <a:extLst>
              <a:ext uri="{FF2B5EF4-FFF2-40B4-BE49-F238E27FC236}">
                <a16:creationId xmlns:a16="http://schemas.microsoft.com/office/drawing/2014/main" id="{A3983CE5-FB4E-E215-F41C-2B527BDDC9F3}"/>
              </a:ext>
            </a:extLst>
          </p:cNvPr>
          <p:cNvSpPr txBox="1"/>
          <p:nvPr/>
        </p:nvSpPr>
        <p:spPr>
          <a:xfrm>
            <a:off x="10668161" y="5928273"/>
            <a:ext cx="1377537"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45,500</a:t>
            </a:r>
          </a:p>
        </p:txBody>
      </p:sp>
      <p:sp>
        <p:nvSpPr>
          <p:cNvPr id="39" name="TextBox 38">
            <a:extLst>
              <a:ext uri="{FF2B5EF4-FFF2-40B4-BE49-F238E27FC236}">
                <a16:creationId xmlns:a16="http://schemas.microsoft.com/office/drawing/2014/main" id="{767FD220-7428-8E18-4544-DE0C240F15C5}"/>
              </a:ext>
            </a:extLst>
          </p:cNvPr>
          <p:cNvSpPr txBox="1"/>
          <p:nvPr/>
        </p:nvSpPr>
        <p:spPr>
          <a:xfrm>
            <a:off x="561029" y="6305995"/>
            <a:ext cx="10556870" cy="338554"/>
          </a:xfrm>
          <a:prstGeom prst="rect">
            <a:avLst/>
          </a:prstGeom>
          <a:noFill/>
        </p:spPr>
        <p:txBody>
          <a:bodyPr wrap="square" rtlCol="0">
            <a:spAutoFit/>
          </a:bodyPr>
          <a:lstStyle/>
          <a:p>
            <a:r>
              <a:rPr lang="en-US" sz="800" dirty="0">
                <a:solidFill>
                  <a:srgbClr val="595A5C"/>
                </a:solidFill>
              </a:rPr>
              <a:t>Notes: Statistics based on in adolescent nominal information system (SINA) for the 44 districts where the ISM was fully implemented. All values include adolescents aged between 10 and 19 years old, for every year spanning 2015-2018. Percentages are based on the adolescent population in targeted districts, That is adolescents age 10 to 19 is the average from populations projections from 2015 to 2018. </a:t>
            </a:r>
          </a:p>
        </p:txBody>
      </p:sp>
    </p:spTree>
    <p:extLst>
      <p:ext uri="{BB962C8B-B14F-4D97-AF65-F5344CB8AC3E}">
        <p14:creationId xmlns:p14="http://schemas.microsoft.com/office/powerpoint/2010/main" val="592944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5B25-BAAB-A1CB-0B7B-CA8C2C01434C}"/>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4C2EC9B-D96E-2D5F-E625-E1F812E5FD84}"/>
              </a:ext>
            </a:extLst>
          </p:cNvPr>
          <p:cNvSpPr/>
          <p:nvPr/>
        </p:nvSpPr>
        <p:spPr>
          <a:xfrm>
            <a:off x="-231730" y="262380"/>
            <a:ext cx="1585518"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s-419" sz="2000" b="1" dirty="0">
                <a:solidFill>
                  <a:prstClr val="white"/>
                </a:solidFill>
                <a:latin typeface="Arial"/>
              </a:rPr>
              <a:t>Results</a:t>
            </a:r>
            <a:endParaRPr kumimoji="0" lang="es-419"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09092989-A0CD-1B98-DBBE-ABB404616730}"/>
              </a:ext>
            </a:extLst>
          </p:cNvPr>
          <p:cNvSpPr txBox="1">
            <a:spLocks/>
          </p:cNvSpPr>
          <p:nvPr/>
        </p:nvSpPr>
        <p:spPr>
          <a:xfrm>
            <a:off x="321211" y="710108"/>
            <a:ext cx="10440177" cy="4746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3200" b="1" dirty="0">
                <a:cs typeface="Arial"/>
              </a:rPr>
              <a:t>Contraception reception by risk classification</a:t>
            </a:r>
            <a:endParaRPr lang="es-419" sz="3200" b="1" dirty="0">
              <a:solidFill>
                <a:schemeClr val="accent2"/>
              </a:solidFill>
              <a:cs typeface="Arial"/>
            </a:endParaRPr>
          </a:p>
        </p:txBody>
      </p:sp>
      <p:sp>
        <p:nvSpPr>
          <p:cNvPr id="19" name="TextBox 18">
            <a:extLst>
              <a:ext uri="{FF2B5EF4-FFF2-40B4-BE49-F238E27FC236}">
                <a16:creationId xmlns:a16="http://schemas.microsoft.com/office/drawing/2014/main" id="{11AF312F-E566-967C-B4B7-5109C605E22C}"/>
              </a:ext>
            </a:extLst>
          </p:cNvPr>
          <p:cNvSpPr txBox="1"/>
          <p:nvPr/>
        </p:nvSpPr>
        <p:spPr>
          <a:xfrm>
            <a:off x="321211" y="1553823"/>
            <a:ext cx="4938979" cy="400110"/>
          </a:xfrm>
          <a:prstGeom prst="rect">
            <a:avLst/>
          </a:prstGeom>
          <a:noFill/>
        </p:spPr>
        <p:txBody>
          <a:bodyPr wrap="square">
            <a:spAutoFit/>
          </a:bodyPr>
          <a:lstStyle/>
          <a:p>
            <a:pPr algn="ctr"/>
            <a:r>
              <a:rPr lang="en-US" sz="2000" b="1" dirty="0">
                <a:solidFill>
                  <a:srgbClr val="005C79"/>
                </a:solidFill>
                <a:latin typeface="Arial" panose="020B0604020202020204" pitchFamily="34" charset="0"/>
                <a:cs typeface="Arial" panose="020B0604020202020204" pitchFamily="34" charset="0"/>
              </a:rPr>
              <a:t>% of adolescents by risk classification</a:t>
            </a:r>
          </a:p>
        </p:txBody>
      </p:sp>
      <p:sp>
        <p:nvSpPr>
          <p:cNvPr id="31" name="TextBox 30">
            <a:extLst>
              <a:ext uri="{FF2B5EF4-FFF2-40B4-BE49-F238E27FC236}">
                <a16:creationId xmlns:a16="http://schemas.microsoft.com/office/drawing/2014/main" id="{B172D43B-746A-BF28-5052-EF0945AD832C}"/>
              </a:ext>
            </a:extLst>
          </p:cNvPr>
          <p:cNvSpPr txBox="1"/>
          <p:nvPr/>
        </p:nvSpPr>
        <p:spPr>
          <a:xfrm>
            <a:off x="2079715" y="5691015"/>
            <a:ext cx="1620958" cy="279692"/>
          </a:xfrm>
          <a:prstGeom prst="rect">
            <a:avLst/>
          </a:prstGeom>
          <a:noFill/>
        </p:spPr>
        <p:txBody>
          <a:bodyPr wrap="square" lIns="91440" tIns="45720" rIns="91440" bIns="45720" anchor="t">
            <a:spAutoFit/>
          </a:bodyPr>
          <a:lstStyle/>
          <a:p>
            <a:pPr lvl="1">
              <a:lnSpc>
                <a:spcPct val="110000"/>
              </a:lnSpc>
              <a:spcAft>
                <a:spcPts val="600"/>
              </a:spcAft>
              <a:defRPr/>
            </a:pPr>
            <a:r>
              <a:rPr lang="en-US" sz="1200" dirty="0">
                <a:solidFill>
                  <a:schemeClr val="accent1">
                    <a:lumMod val="50000"/>
                  </a:schemeClr>
                </a:solidFill>
                <a:latin typeface="Arial"/>
                <a:cs typeface="Times New Roman"/>
              </a:rPr>
              <a:t>N=34,507</a:t>
            </a:r>
          </a:p>
        </p:txBody>
      </p:sp>
      <p:graphicFrame>
        <p:nvGraphicFramePr>
          <p:cNvPr id="9" name="Chart 8">
            <a:extLst>
              <a:ext uri="{FF2B5EF4-FFF2-40B4-BE49-F238E27FC236}">
                <a16:creationId xmlns:a16="http://schemas.microsoft.com/office/drawing/2014/main" id="{88B79651-2EB3-E0DC-AA02-D28ED9300AE3}"/>
              </a:ext>
            </a:extLst>
          </p:cNvPr>
          <p:cNvGraphicFramePr>
            <a:graphicFrameLocks/>
          </p:cNvGraphicFramePr>
          <p:nvPr>
            <p:extLst>
              <p:ext uri="{D42A27DB-BD31-4B8C-83A1-F6EECF244321}">
                <p14:modId xmlns:p14="http://schemas.microsoft.com/office/powerpoint/2010/main" val="3125587492"/>
              </p:ext>
            </p:extLst>
          </p:nvPr>
        </p:nvGraphicFramePr>
        <p:xfrm>
          <a:off x="56723" y="2217597"/>
          <a:ext cx="5764084" cy="374574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AE686074-5B23-53F0-005A-85313C18219B}"/>
              </a:ext>
            </a:extLst>
          </p:cNvPr>
          <p:cNvSpPr txBox="1"/>
          <p:nvPr/>
        </p:nvSpPr>
        <p:spPr>
          <a:xfrm>
            <a:off x="4445594" y="4090470"/>
            <a:ext cx="822661" cy="338554"/>
          </a:xfrm>
          <a:prstGeom prst="rect">
            <a:avLst/>
          </a:prstGeom>
          <a:noFill/>
        </p:spPr>
        <p:txBody>
          <a:bodyPr wrap="none" rtlCol="0">
            <a:spAutoFit/>
          </a:bodyPr>
          <a:lstStyle/>
          <a:p>
            <a:r>
              <a:rPr lang="en-US" sz="1600" dirty="0"/>
              <a:t>No risk</a:t>
            </a:r>
          </a:p>
        </p:txBody>
      </p:sp>
      <p:sp>
        <p:nvSpPr>
          <p:cNvPr id="17" name="TextBox 16">
            <a:extLst>
              <a:ext uri="{FF2B5EF4-FFF2-40B4-BE49-F238E27FC236}">
                <a16:creationId xmlns:a16="http://schemas.microsoft.com/office/drawing/2014/main" id="{8F035FB3-ACF3-F4C2-2EC3-11BB86443CB5}"/>
              </a:ext>
            </a:extLst>
          </p:cNvPr>
          <p:cNvSpPr txBox="1"/>
          <p:nvPr/>
        </p:nvSpPr>
        <p:spPr>
          <a:xfrm>
            <a:off x="896770" y="4613999"/>
            <a:ext cx="559769" cy="338554"/>
          </a:xfrm>
          <a:prstGeom prst="rect">
            <a:avLst/>
          </a:prstGeom>
          <a:noFill/>
        </p:spPr>
        <p:txBody>
          <a:bodyPr wrap="none" rtlCol="0">
            <a:spAutoFit/>
          </a:bodyPr>
          <a:lstStyle/>
          <a:p>
            <a:r>
              <a:rPr lang="en-US" sz="1600" dirty="0"/>
              <a:t>Low</a:t>
            </a:r>
          </a:p>
        </p:txBody>
      </p:sp>
      <p:sp>
        <p:nvSpPr>
          <p:cNvPr id="18" name="TextBox 17">
            <a:extLst>
              <a:ext uri="{FF2B5EF4-FFF2-40B4-BE49-F238E27FC236}">
                <a16:creationId xmlns:a16="http://schemas.microsoft.com/office/drawing/2014/main" id="{5CBA2B7F-C346-1649-B22C-76D67989FF10}"/>
              </a:ext>
            </a:extLst>
          </p:cNvPr>
          <p:cNvSpPr txBox="1"/>
          <p:nvPr/>
        </p:nvSpPr>
        <p:spPr>
          <a:xfrm>
            <a:off x="561029" y="3340155"/>
            <a:ext cx="914033" cy="338554"/>
          </a:xfrm>
          <a:prstGeom prst="rect">
            <a:avLst/>
          </a:prstGeom>
          <a:noFill/>
        </p:spPr>
        <p:txBody>
          <a:bodyPr wrap="none" rtlCol="0">
            <a:spAutoFit/>
          </a:bodyPr>
          <a:lstStyle/>
          <a:p>
            <a:r>
              <a:rPr lang="en-US" sz="1600" dirty="0"/>
              <a:t>Medium</a:t>
            </a:r>
          </a:p>
        </p:txBody>
      </p:sp>
      <p:sp>
        <p:nvSpPr>
          <p:cNvPr id="20" name="TextBox 19">
            <a:extLst>
              <a:ext uri="{FF2B5EF4-FFF2-40B4-BE49-F238E27FC236}">
                <a16:creationId xmlns:a16="http://schemas.microsoft.com/office/drawing/2014/main" id="{9DACC610-ACE3-6AF1-B3C4-7D59C3FFC880}"/>
              </a:ext>
            </a:extLst>
          </p:cNvPr>
          <p:cNvSpPr txBox="1"/>
          <p:nvPr/>
        </p:nvSpPr>
        <p:spPr>
          <a:xfrm>
            <a:off x="1475062" y="2478969"/>
            <a:ext cx="604653" cy="338554"/>
          </a:xfrm>
          <a:prstGeom prst="rect">
            <a:avLst/>
          </a:prstGeom>
          <a:noFill/>
        </p:spPr>
        <p:txBody>
          <a:bodyPr wrap="none" rtlCol="0">
            <a:spAutoFit/>
          </a:bodyPr>
          <a:lstStyle/>
          <a:p>
            <a:r>
              <a:rPr lang="en-US" sz="1600" dirty="0"/>
              <a:t>High</a:t>
            </a:r>
          </a:p>
        </p:txBody>
      </p:sp>
      <p:sp>
        <p:nvSpPr>
          <p:cNvPr id="23" name="TextBox 22">
            <a:extLst>
              <a:ext uri="{FF2B5EF4-FFF2-40B4-BE49-F238E27FC236}">
                <a16:creationId xmlns:a16="http://schemas.microsoft.com/office/drawing/2014/main" id="{3EDE798A-D766-9C6E-04E9-057D9E60F632}"/>
              </a:ext>
            </a:extLst>
          </p:cNvPr>
          <p:cNvSpPr txBox="1"/>
          <p:nvPr/>
        </p:nvSpPr>
        <p:spPr>
          <a:xfrm>
            <a:off x="2436273" y="2090378"/>
            <a:ext cx="1620957" cy="338554"/>
          </a:xfrm>
          <a:prstGeom prst="rect">
            <a:avLst/>
          </a:prstGeom>
          <a:noFill/>
        </p:spPr>
        <p:txBody>
          <a:bodyPr wrap="none" rtlCol="0">
            <a:spAutoFit/>
          </a:bodyPr>
          <a:lstStyle/>
          <a:p>
            <a:r>
              <a:rPr lang="en-US" sz="1600" dirty="0"/>
              <a:t>Mental or social</a:t>
            </a:r>
          </a:p>
        </p:txBody>
      </p:sp>
      <p:cxnSp>
        <p:nvCxnSpPr>
          <p:cNvPr id="27" name="Straight Connector 26">
            <a:extLst>
              <a:ext uri="{FF2B5EF4-FFF2-40B4-BE49-F238E27FC236}">
                <a16:creationId xmlns:a16="http://schemas.microsoft.com/office/drawing/2014/main" id="{E890FEEE-D50D-7963-C495-3878DC0481E1}"/>
              </a:ext>
            </a:extLst>
          </p:cNvPr>
          <p:cNvCxnSpPr>
            <a:cxnSpLocks/>
          </p:cNvCxnSpPr>
          <p:nvPr/>
        </p:nvCxnSpPr>
        <p:spPr>
          <a:xfrm>
            <a:off x="2790701" y="2407719"/>
            <a:ext cx="0" cy="13121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9" name="Chart 38">
            <a:extLst>
              <a:ext uri="{FF2B5EF4-FFF2-40B4-BE49-F238E27FC236}">
                <a16:creationId xmlns:a16="http://schemas.microsoft.com/office/drawing/2014/main" id="{3AC5E8A8-11E3-A9AB-9A28-1EF46A8D5ECF}"/>
              </a:ext>
            </a:extLst>
          </p:cNvPr>
          <p:cNvGraphicFramePr>
            <a:graphicFrameLocks/>
          </p:cNvGraphicFramePr>
          <p:nvPr>
            <p:extLst>
              <p:ext uri="{D42A27DB-BD31-4B8C-83A1-F6EECF244321}">
                <p14:modId xmlns:p14="http://schemas.microsoft.com/office/powerpoint/2010/main" val="1020172473"/>
              </p:ext>
            </p:extLst>
          </p:nvPr>
        </p:nvGraphicFramePr>
        <p:xfrm>
          <a:off x="6212805" y="2407719"/>
          <a:ext cx="5922472" cy="3635604"/>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a:extLst>
              <a:ext uri="{FF2B5EF4-FFF2-40B4-BE49-F238E27FC236}">
                <a16:creationId xmlns:a16="http://schemas.microsoft.com/office/drawing/2014/main" id="{24ABDC82-961E-983A-F7AF-F5BBA11055EE}"/>
              </a:ext>
            </a:extLst>
          </p:cNvPr>
          <p:cNvSpPr txBox="1"/>
          <p:nvPr/>
        </p:nvSpPr>
        <p:spPr>
          <a:xfrm>
            <a:off x="6467465" y="1564495"/>
            <a:ext cx="5667812" cy="707886"/>
          </a:xfrm>
          <a:prstGeom prst="rect">
            <a:avLst/>
          </a:prstGeom>
          <a:noFill/>
        </p:spPr>
        <p:txBody>
          <a:bodyPr wrap="square">
            <a:spAutoFit/>
          </a:bodyPr>
          <a:lstStyle/>
          <a:p>
            <a:pPr algn="ctr"/>
            <a:r>
              <a:rPr lang="en-US" sz="2000" b="1" dirty="0">
                <a:solidFill>
                  <a:srgbClr val="005C79"/>
                </a:solidFill>
                <a:latin typeface="Arial" panose="020B0604020202020204" pitchFamily="34" charset="0"/>
                <a:cs typeface="Arial" panose="020B0604020202020204" pitchFamily="34" charset="0"/>
              </a:rPr>
              <a:t>% of adolescents that received contraception within each risk classification</a:t>
            </a:r>
          </a:p>
        </p:txBody>
      </p:sp>
      <p:sp>
        <p:nvSpPr>
          <p:cNvPr id="41" name="TextBox 40">
            <a:extLst>
              <a:ext uri="{FF2B5EF4-FFF2-40B4-BE49-F238E27FC236}">
                <a16:creationId xmlns:a16="http://schemas.microsoft.com/office/drawing/2014/main" id="{F3D5FB25-47C1-109B-84C1-2398F1A812C4}"/>
              </a:ext>
            </a:extLst>
          </p:cNvPr>
          <p:cNvSpPr txBox="1"/>
          <p:nvPr/>
        </p:nvSpPr>
        <p:spPr>
          <a:xfrm>
            <a:off x="6212805" y="5553862"/>
            <a:ext cx="1156086" cy="276999"/>
          </a:xfrm>
          <a:prstGeom prst="rect">
            <a:avLst/>
          </a:prstGeom>
          <a:noFill/>
        </p:spPr>
        <p:txBody>
          <a:bodyPr wrap="none" rtlCol="0">
            <a:spAutoFit/>
          </a:bodyPr>
          <a:lstStyle/>
          <a:p>
            <a:r>
              <a:rPr lang="en-US" sz="1200" dirty="0"/>
              <a:t>N=       19,669</a:t>
            </a:r>
          </a:p>
        </p:txBody>
      </p:sp>
      <p:sp>
        <p:nvSpPr>
          <p:cNvPr id="42" name="TextBox 41">
            <a:extLst>
              <a:ext uri="{FF2B5EF4-FFF2-40B4-BE49-F238E27FC236}">
                <a16:creationId xmlns:a16="http://schemas.microsoft.com/office/drawing/2014/main" id="{36EA41B8-A525-F705-0D08-5337C5547A63}"/>
              </a:ext>
            </a:extLst>
          </p:cNvPr>
          <p:cNvSpPr txBox="1"/>
          <p:nvPr/>
        </p:nvSpPr>
        <p:spPr>
          <a:xfrm>
            <a:off x="8112846" y="5553862"/>
            <a:ext cx="567784" cy="276999"/>
          </a:xfrm>
          <a:prstGeom prst="rect">
            <a:avLst/>
          </a:prstGeom>
          <a:noFill/>
        </p:spPr>
        <p:txBody>
          <a:bodyPr wrap="none" rtlCol="0">
            <a:spAutoFit/>
          </a:bodyPr>
          <a:lstStyle/>
          <a:p>
            <a:r>
              <a:rPr lang="en-US" sz="1200" dirty="0"/>
              <a:t>6,456</a:t>
            </a:r>
          </a:p>
        </p:txBody>
      </p:sp>
      <p:sp>
        <p:nvSpPr>
          <p:cNvPr id="43" name="TextBox 42">
            <a:extLst>
              <a:ext uri="{FF2B5EF4-FFF2-40B4-BE49-F238E27FC236}">
                <a16:creationId xmlns:a16="http://schemas.microsoft.com/office/drawing/2014/main" id="{9C100722-FF87-619C-BE4A-0924EA964284}"/>
              </a:ext>
            </a:extLst>
          </p:cNvPr>
          <p:cNvSpPr txBox="1"/>
          <p:nvPr/>
        </p:nvSpPr>
        <p:spPr>
          <a:xfrm>
            <a:off x="9509544" y="5556596"/>
            <a:ext cx="1107996" cy="276999"/>
          </a:xfrm>
          <a:prstGeom prst="rect">
            <a:avLst/>
          </a:prstGeom>
          <a:noFill/>
        </p:spPr>
        <p:txBody>
          <a:bodyPr wrap="none" rtlCol="0">
            <a:spAutoFit/>
          </a:bodyPr>
          <a:lstStyle/>
          <a:p>
            <a:r>
              <a:rPr lang="en-US" sz="1200" dirty="0"/>
              <a:t>3,285	</a:t>
            </a:r>
          </a:p>
        </p:txBody>
      </p:sp>
      <p:sp>
        <p:nvSpPr>
          <p:cNvPr id="44" name="TextBox 43">
            <a:extLst>
              <a:ext uri="{FF2B5EF4-FFF2-40B4-BE49-F238E27FC236}">
                <a16:creationId xmlns:a16="http://schemas.microsoft.com/office/drawing/2014/main" id="{7AC0031C-AD9C-B984-0DB3-E22CA0C1D7E4}"/>
              </a:ext>
            </a:extLst>
          </p:cNvPr>
          <p:cNvSpPr txBox="1"/>
          <p:nvPr/>
        </p:nvSpPr>
        <p:spPr>
          <a:xfrm>
            <a:off x="11009538" y="5553862"/>
            <a:ext cx="567784" cy="276999"/>
          </a:xfrm>
          <a:prstGeom prst="rect">
            <a:avLst/>
          </a:prstGeom>
          <a:noFill/>
        </p:spPr>
        <p:txBody>
          <a:bodyPr wrap="none" rtlCol="0">
            <a:spAutoFit/>
          </a:bodyPr>
          <a:lstStyle/>
          <a:p>
            <a:r>
              <a:rPr lang="en-US" sz="1200" dirty="0"/>
              <a:t>3.765</a:t>
            </a:r>
          </a:p>
        </p:txBody>
      </p:sp>
      <p:sp>
        <p:nvSpPr>
          <p:cNvPr id="45" name="TextBox 44">
            <a:extLst>
              <a:ext uri="{FF2B5EF4-FFF2-40B4-BE49-F238E27FC236}">
                <a16:creationId xmlns:a16="http://schemas.microsoft.com/office/drawing/2014/main" id="{00130D76-2E10-088B-A781-6EB03F995521}"/>
              </a:ext>
            </a:extLst>
          </p:cNvPr>
          <p:cNvSpPr txBox="1"/>
          <p:nvPr/>
        </p:nvSpPr>
        <p:spPr>
          <a:xfrm>
            <a:off x="596552" y="6224716"/>
            <a:ext cx="10556870" cy="461665"/>
          </a:xfrm>
          <a:prstGeom prst="rect">
            <a:avLst/>
          </a:prstGeom>
          <a:noFill/>
        </p:spPr>
        <p:txBody>
          <a:bodyPr wrap="square" rtlCol="0">
            <a:spAutoFit/>
          </a:bodyPr>
          <a:lstStyle/>
          <a:p>
            <a:r>
              <a:rPr lang="en-US" sz="800" dirty="0">
                <a:solidFill>
                  <a:srgbClr val="595A5C"/>
                </a:solidFill>
              </a:rPr>
              <a:t>Notes: Statistics based on in adolescent nominal information system (SINA) for the 44 districts where the ISM was fully implemented. All values include adolescents aged between 10 and 19 years old, for every year spanning 2015-2018. All figures are based on the number of adolescents that were assessed at least once for risk during the period of 2015-2018, that is 34,507. All percentages on the graph to the right are computed using as denominator the total corresponding to each sample. Statistics for adolescents with only social or mental risks are not displayed. </a:t>
            </a:r>
          </a:p>
        </p:txBody>
      </p:sp>
    </p:spTree>
    <p:extLst>
      <p:ext uri="{BB962C8B-B14F-4D97-AF65-F5344CB8AC3E}">
        <p14:creationId xmlns:p14="http://schemas.microsoft.com/office/powerpoint/2010/main" val="373879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F0813-A73D-4FBD-5266-7E0EFB012B1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1B3C636-1BB5-AC22-11D1-9CE1DB219E72}"/>
              </a:ext>
            </a:extLst>
          </p:cNvPr>
          <p:cNvSpPr/>
          <p:nvPr/>
        </p:nvSpPr>
        <p:spPr>
          <a:xfrm>
            <a:off x="-231730" y="262380"/>
            <a:ext cx="1585518"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s-419" sz="2000" b="1" dirty="0">
                <a:solidFill>
                  <a:prstClr val="white"/>
                </a:solidFill>
                <a:latin typeface="Arial"/>
              </a:rPr>
              <a:t>Results</a:t>
            </a:r>
            <a:endParaRPr kumimoji="0" lang="es-419"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76DBAA61-69DD-FEA6-0BC3-6A5ED670FA03}"/>
              </a:ext>
            </a:extLst>
          </p:cNvPr>
          <p:cNvSpPr txBox="1">
            <a:spLocks/>
          </p:cNvSpPr>
          <p:nvPr/>
        </p:nvSpPr>
        <p:spPr>
          <a:xfrm>
            <a:off x="309922" y="609072"/>
            <a:ext cx="10440177" cy="4746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3200" b="1" dirty="0">
                <a:cs typeface="Arial"/>
              </a:rPr>
              <a:t>Adolescent fertility</a:t>
            </a:r>
            <a:endParaRPr lang="es-419" sz="3200" b="1" dirty="0">
              <a:solidFill>
                <a:schemeClr val="accent2"/>
              </a:solidFill>
              <a:cs typeface="Arial"/>
            </a:endParaRPr>
          </a:p>
        </p:txBody>
      </p:sp>
      <p:grpSp>
        <p:nvGrpSpPr>
          <p:cNvPr id="10" name="Group 9">
            <a:extLst>
              <a:ext uri="{FF2B5EF4-FFF2-40B4-BE49-F238E27FC236}">
                <a16:creationId xmlns:a16="http://schemas.microsoft.com/office/drawing/2014/main" id="{818C8FD0-A42B-0898-4593-A4849D0768FF}"/>
              </a:ext>
            </a:extLst>
          </p:cNvPr>
          <p:cNvGrpSpPr/>
          <p:nvPr/>
        </p:nvGrpSpPr>
        <p:grpSpPr>
          <a:xfrm>
            <a:off x="4697991" y="1186587"/>
            <a:ext cx="6759042" cy="4641683"/>
            <a:chOff x="2554291" y="1894584"/>
            <a:chExt cx="5649838" cy="3735388"/>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F6FB0FF1-2871-C785-706F-10636AE04E84}"/>
                </a:ext>
              </a:extLst>
            </p:cNvPr>
            <p:cNvGrpSpPr/>
            <p:nvPr/>
          </p:nvGrpSpPr>
          <p:grpSpPr>
            <a:xfrm>
              <a:off x="2554291" y="1894584"/>
              <a:ext cx="5649838" cy="3735388"/>
              <a:chOff x="6222166" y="1899602"/>
              <a:chExt cx="5649838" cy="3735388"/>
            </a:xfrm>
          </p:grpSpPr>
          <p:pic>
            <p:nvPicPr>
              <p:cNvPr id="3" name="Picture 2">
                <a:extLst>
                  <a:ext uri="{FF2B5EF4-FFF2-40B4-BE49-F238E27FC236}">
                    <a16:creationId xmlns:a16="http://schemas.microsoft.com/office/drawing/2014/main" id="{AFCEFD27-7E7D-2602-5399-C9E4A865FE1D}"/>
                  </a:ext>
                </a:extLst>
              </p:cNvPr>
              <p:cNvPicPr>
                <a:picLocks noChangeAspect="1"/>
              </p:cNvPicPr>
              <p:nvPr/>
            </p:nvPicPr>
            <p:blipFill>
              <a:blip r:embed="rId3" cstate="print">
                <a:extLst>
                  <a:ext uri="{28A0092B-C50C-407E-A947-70E740481C1C}">
                    <a14:useLocalDpi xmlns:a14="http://schemas.microsoft.com/office/drawing/2010/main" val="0"/>
                  </a:ext>
                </a:extLst>
              </a:blip>
              <a:srcRect b="9099"/>
              <a:stretch/>
            </p:blipFill>
            <p:spPr>
              <a:xfrm>
                <a:off x="6222166" y="1899602"/>
                <a:ext cx="5649838" cy="3735388"/>
              </a:xfrm>
              <a:prstGeom prst="rect">
                <a:avLst/>
              </a:prstGeom>
            </p:spPr>
          </p:pic>
          <p:sp>
            <p:nvSpPr>
              <p:cNvPr id="7" name="TextBox 6">
                <a:extLst>
                  <a:ext uri="{FF2B5EF4-FFF2-40B4-BE49-F238E27FC236}">
                    <a16:creationId xmlns:a16="http://schemas.microsoft.com/office/drawing/2014/main" id="{07E5764F-34CF-E3E0-EAD2-FCAAB1BEA4F8}"/>
                  </a:ext>
                </a:extLst>
              </p:cNvPr>
              <p:cNvSpPr txBox="1"/>
              <p:nvPr/>
            </p:nvSpPr>
            <p:spPr>
              <a:xfrm>
                <a:off x="9925854" y="2532904"/>
                <a:ext cx="751222" cy="185762"/>
              </a:xfrm>
              <a:prstGeom prst="rect">
                <a:avLst/>
              </a:prstGeom>
              <a:noFill/>
            </p:spPr>
            <p:txBody>
              <a:bodyPr wrap="square" rtlCol="0">
                <a:spAutoFit/>
              </a:bodyPr>
              <a:lstStyle/>
              <a:p>
                <a:pPr algn="ctr"/>
                <a:r>
                  <a:rPr lang="en-US" sz="900" dirty="0">
                    <a:solidFill>
                      <a:srgbClr val="8D877F"/>
                    </a:solidFill>
                  </a:rPr>
                  <a:t>Preparation</a:t>
                </a:r>
              </a:p>
            </p:txBody>
          </p:sp>
          <p:sp>
            <p:nvSpPr>
              <p:cNvPr id="8" name="TextBox 7">
                <a:extLst>
                  <a:ext uri="{FF2B5EF4-FFF2-40B4-BE49-F238E27FC236}">
                    <a16:creationId xmlns:a16="http://schemas.microsoft.com/office/drawing/2014/main" id="{751D7581-4CE3-F866-9B81-26D383A51BF5}"/>
                  </a:ext>
                </a:extLst>
              </p:cNvPr>
              <p:cNvSpPr txBox="1"/>
              <p:nvPr/>
            </p:nvSpPr>
            <p:spPr>
              <a:xfrm>
                <a:off x="10677076" y="2520462"/>
                <a:ext cx="1112694" cy="185762"/>
              </a:xfrm>
              <a:prstGeom prst="rect">
                <a:avLst/>
              </a:prstGeom>
              <a:noFill/>
            </p:spPr>
            <p:txBody>
              <a:bodyPr wrap="square" rtlCol="0">
                <a:spAutoFit/>
              </a:bodyPr>
              <a:lstStyle/>
              <a:p>
                <a:pPr algn="ctr"/>
                <a:r>
                  <a:rPr lang="en-US" sz="900" dirty="0">
                    <a:solidFill>
                      <a:srgbClr val="595A5C"/>
                    </a:solidFill>
                  </a:rPr>
                  <a:t>Implementation</a:t>
                </a:r>
              </a:p>
            </p:txBody>
          </p:sp>
        </p:grpSp>
        <p:sp>
          <p:nvSpPr>
            <p:cNvPr id="15" name="TextBox 14">
              <a:extLst>
                <a:ext uri="{FF2B5EF4-FFF2-40B4-BE49-F238E27FC236}">
                  <a16:creationId xmlns:a16="http://schemas.microsoft.com/office/drawing/2014/main" id="{3BB0A523-7A92-6AD1-F012-8FA7206700F7}"/>
                </a:ext>
              </a:extLst>
            </p:cNvPr>
            <p:cNvSpPr txBox="1"/>
            <p:nvPr/>
          </p:nvSpPr>
          <p:spPr>
            <a:xfrm>
              <a:off x="3265151" y="4473425"/>
              <a:ext cx="2971261" cy="222915"/>
            </a:xfrm>
            <a:prstGeom prst="rect">
              <a:avLst/>
            </a:prstGeom>
            <a:noFill/>
          </p:spPr>
          <p:txBody>
            <a:bodyPr wrap="square" rtlCol="0">
              <a:spAutoFit/>
            </a:bodyPr>
            <a:lstStyle/>
            <a:p>
              <a:pPr algn="ctr"/>
              <a:r>
                <a:rPr lang="en-US" sz="1200" dirty="0">
                  <a:solidFill>
                    <a:srgbClr val="595A5C"/>
                  </a:solidFill>
                </a:rPr>
                <a:t>Pre-trends p-value=[0.57]</a:t>
              </a:r>
            </a:p>
          </p:txBody>
        </p:sp>
        <p:sp>
          <p:nvSpPr>
            <p:cNvPr id="16" name="TextBox 15">
              <a:extLst>
                <a:ext uri="{FF2B5EF4-FFF2-40B4-BE49-F238E27FC236}">
                  <a16:creationId xmlns:a16="http://schemas.microsoft.com/office/drawing/2014/main" id="{AE7BF876-2B9D-FEE5-F558-79DE973EA527}"/>
                </a:ext>
              </a:extLst>
            </p:cNvPr>
            <p:cNvSpPr txBox="1"/>
            <p:nvPr/>
          </p:nvSpPr>
          <p:spPr>
            <a:xfrm>
              <a:off x="6236413" y="4450342"/>
              <a:ext cx="772788" cy="482981"/>
            </a:xfrm>
            <a:prstGeom prst="rect">
              <a:avLst/>
            </a:prstGeom>
            <a:noFill/>
          </p:spPr>
          <p:txBody>
            <a:bodyPr wrap="square" rtlCol="0">
              <a:spAutoFit/>
            </a:bodyPr>
            <a:lstStyle/>
            <a:p>
              <a:pPr algn="ctr"/>
              <a:r>
                <a:rPr lang="en-US" sz="1200" dirty="0">
                  <a:solidFill>
                    <a:srgbClr val="595A5C"/>
                  </a:solidFill>
                </a:rPr>
                <a:t>Avg. effect</a:t>
              </a:r>
            </a:p>
            <a:p>
              <a:pPr algn="ctr"/>
              <a:r>
                <a:rPr lang="en-US" sz="1200" dirty="0">
                  <a:solidFill>
                    <a:srgbClr val="595A5C"/>
                  </a:solidFill>
                </a:rPr>
                <a:t>-2.17</a:t>
              </a:r>
            </a:p>
            <a:p>
              <a:pPr algn="ctr"/>
              <a:r>
                <a:rPr lang="en-US" sz="900" dirty="0">
                  <a:solidFill>
                    <a:srgbClr val="595A5C"/>
                  </a:solidFill>
                </a:rPr>
                <a:t>p-value=[0.36]</a:t>
              </a:r>
            </a:p>
          </p:txBody>
        </p:sp>
        <p:sp>
          <p:nvSpPr>
            <p:cNvPr id="18" name="TextBox 17">
              <a:extLst>
                <a:ext uri="{FF2B5EF4-FFF2-40B4-BE49-F238E27FC236}">
                  <a16:creationId xmlns:a16="http://schemas.microsoft.com/office/drawing/2014/main" id="{FFECD269-BCF2-3223-7334-221AF265D82B}"/>
                </a:ext>
              </a:extLst>
            </p:cNvPr>
            <p:cNvSpPr txBox="1"/>
            <p:nvPr/>
          </p:nvSpPr>
          <p:spPr>
            <a:xfrm>
              <a:off x="7009201" y="4455255"/>
              <a:ext cx="973342" cy="482981"/>
            </a:xfrm>
            <a:prstGeom prst="rect">
              <a:avLst/>
            </a:prstGeom>
            <a:noFill/>
          </p:spPr>
          <p:txBody>
            <a:bodyPr wrap="square" rtlCol="0">
              <a:spAutoFit/>
            </a:bodyPr>
            <a:lstStyle/>
            <a:p>
              <a:pPr algn="ctr"/>
              <a:r>
                <a:rPr lang="en-US" sz="1200" dirty="0">
                  <a:solidFill>
                    <a:srgbClr val="595A5C"/>
                  </a:solidFill>
                </a:rPr>
                <a:t>Avg. effect</a:t>
              </a:r>
            </a:p>
            <a:p>
              <a:pPr algn="ctr"/>
              <a:r>
                <a:rPr lang="en-US" sz="1200" dirty="0">
                  <a:solidFill>
                    <a:srgbClr val="595A5C"/>
                  </a:solidFill>
                </a:rPr>
                <a:t>-5.14*</a:t>
              </a:r>
            </a:p>
            <a:p>
              <a:pPr algn="ctr"/>
              <a:r>
                <a:rPr lang="en-US" sz="900" dirty="0">
                  <a:solidFill>
                    <a:srgbClr val="595A5C"/>
                  </a:solidFill>
                </a:rPr>
                <a:t>p-value=[0.07]</a:t>
              </a:r>
            </a:p>
          </p:txBody>
        </p:sp>
      </p:grpSp>
      <p:sp>
        <p:nvSpPr>
          <p:cNvPr id="14" name="TextBox 13">
            <a:extLst>
              <a:ext uri="{FF2B5EF4-FFF2-40B4-BE49-F238E27FC236}">
                <a16:creationId xmlns:a16="http://schemas.microsoft.com/office/drawing/2014/main" id="{FFFFB665-3EF3-47CA-4A83-2E636CCB2E56}"/>
              </a:ext>
            </a:extLst>
          </p:cNvPr>
          <p:cNvSpPr txBox="1"/>
          <p:nvPr/>
        </p:nvSpPr>
        <p:spPr>
          <a:xfrm>
            <a:off x="5728251" y="659765"/>
            <a:ext cx="4938979" cy="677108"/>
          </a:xfrm>
          <a:prstGeom prst="rect">
            <a:avLst/>
          </a:prstGeom>
          <a:noFill/>
        </p:spPr>
        <p:txBody>
          <a:bodyPr wrap="square">
            <a:spAutoFit/>
          </a:bodyPr>
          <a:lstStyle/>
          <a:p>
            <a:pPr algn="ctr"/>
            <a:r>
              <a:rPr lang="en-US" sz="2000" b="1" dirty="0">
                <a:solidFill>
                  <a:srgbClr val="005C79"/>
                </a:solidFill>
                <a:latin typeface="Arial" panose="020B0604020202020204" pitchFamily="34" charset="0"/>
                <a:cs typeface="Arial" panose="020B0604020202020204" pitchFamily="34" charset="0"/>
              </a:rPr>
              <a:t>Effect on adolescent fertility </a:t>
            </a:r>
          </a:p>
          <a:p>
            <a:pPr algn="ctr"/>
            <a:r>
              <a:rPr lang="en-US" dirty="0">
                <a:solidFill>
                  <a:srgbClr val="005C79"/>
                </a:solidFill>
                <a:latin typeface="Arial" panose="020B0604020202020204" pitchFamily="34" charset="0"/>
                <a:cs typeface="Arial" panose="020B0604020202020204" pitchFamily="34" charset="0"/>
              </a:rPr>
              <a:t>Difference-in-difference estimates by year</a:t>
            </a:r>
          </a:p>
        </p:txBody>
      </p:sp>
      <p:sp>
        <p:nvSpPr>
          <p:cNvPr id="28" name="TextBox 27">
            <a:extLst>
              <a:ext uri="{FF2B5EF4-FFF2-40B4-BE49-F238E27FC236}">
                <a16:creationId xmlns:a16="http://schemas.microsoft.com/office/drawing/2014/main" id="{71F0E583-EDD6-37E0-B442-A840CAB4D95F}"/>
              </a:ext>
            </a:extLst>
          </p:cNvPr>
          <p:cNvSpPr txBox="1"/>
          <p:nvPr/>
        </p:nvSpPr>
        <p:spPr>
          <a:xfrm>
            <a:off x="4492140" y="5868492"/>
            <a:ext cx="7411199" cy="584775"/>
          </a:xfrm>
          <a:prstGeom prst="rect">
            <a:avLst/>
          </a:prstGeom>
          <a:noFill/>
        </p:spPr>
        <p:txBody>
          <a:bodyPr wrap="square" rtlCol="0">
            <a:spAutoFit/>
          </a:bodyPr>
          <a:lstStyle/>
          <a:p>
            <a:r>
              <a:rPr lang="en-US" sz="800" dirty="0">
                <a:solidFill>
                  <a:srgbClr val="595A5C"/>
                </a:solidFill>
              </a:rPr>
              <a:t>Notes: This figure plots the coefficients of the interaction between each year and an indicator for treatment status. The shaded area around each coefficient is the 95% confidence interval. The reference year is 2011, the last pre-intervention year. Since it is the reference year, it is normalized to zero and no confidence intervals can be calculated for this year. The comparison group is composed of districts with similar poverty levels outside the treated regions. The pre-trends p-value refers to an F-test of joint significance of all pre-treatment interactions. Adolescents’ fertility refers to that of women 10 to 19 years old. </a:t>
            </a:r>
          </a:p>
        </p:txBody>
      </p:sp>
      <p:sp>
        <p:nvSpPr>
          <p:cNvPr id="2" name="TextBox 1">
            <a:extLst>
              <a:ext uri="{FF2B5EF4-FFF2-40B4-BE49-F238E27FC236}">
                <a16:creationId xmlns:a16="http://schemas.microsoft.com/office/drawing/2014/main" id="{91D00C97-9A22-EC6E-6655-A226F0005C6C}"/>
              </a:ext>
            </a:extLst>
          </p:cNvPr>
          <p:cNvSpPr txBox="1"/>
          <p:nvPr/>
        </p:nvSpPr>
        <p:spPr>
          <a:xfrm>
            <a:off x="350010" y="2953430"/>
            <a:ext cx="4347981" cy="1107996"/>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lnSpc>
                <a:spcPct val="100000"/>
              </a:lnSpc>
            </a:pPr>
            <a:r>
              <a:rPr lang="en-US" sz="2400" noProof="0" dirty="0">
                <a:solidFill>
                  <a:srgbClr val="005C79"/>
                </a:solidFill>
                <a:latin typeface="Arial" panose="020B0604020202020204" pitchFamily="34" charset="0"/>
                <a:cs typeface="Arial" panose="020B0604020202020204" pitchFamily="34" charset="0"/>
              </a:rPr>
              <a:t>With SMI </a:t>
            </a:r>
            <a:r>
              <a:rPr lang="en-US" sz="2400" b="1" noProof="0" dirty="0">
                <a:solidFill>
                  <a:srgbClr val="005C79"/>
                </a:solidFill>
                <a:latin typeface="Arial" panose="020B0604020202020204" pitchFamily="34" charset="0"/>
                <a:cs typeface="Arial" panose="020B0604020202020204" pitchFamily="34" charset="0"/>
              </a:rPr>
              <a:t>Costa Rica </a:t>
            </a:r>
            <a:r>
              <a:rPr lang="en-US" sz="2400" noProof="0" dirty="0">
                <a:solidFill>
                  <a:srgbClr val="005C79"/>
                </a:solidFill>
                <a:latin typeface="Arial" panose="020B0604020202020204" pitchFamily="34" charset="0"/>
                <a:cs typeface="Arial" panose="020B0604020202020204" pitchFamily="34" charset="0"/>
              </a:rPr>
              <a:t>reduced adolescent fertility by </a:t>
            </a:r>
            <a:r>
              <a:rPr lang="en-US" sz="2400" b="1" noProof="0" dirty="0">
                <a:solidFill>
                  <a:srgbClr val="005C79"/>
                </a:solidFill>
                <a:latin typeface="Arial" panose="020B0604020202020204" pitchFamily="34" charset="0"/>
                <a:cs typeface="Arial" panose="020B0604020202020204" pitchFamily="34" charset="0"/>
              </a:rPr>
              <a:t>11.3%</a:t>
            </a:r>
            <a:r>
              <a:rPr lang="en-US" sz="2400" noProof="0" dirty="0">
                <a:solidFill>
                  <a:srgbClr val="005C79"/>
                </a:solidFill>
                <a:latin typeface="Arial" panose="020B0604020202020204" pitchFamily="34" charset="0"/>
                <a:cs typeface="Arial" panose="020B0604020202020204" pitchFamily="34" charset="0"/>
              </a:rPr>
              <a:t> </a:t>
            </a:r>
            <a:br>
              <a:rPr lang="en-US" sz="2400" noProof="0" dirty="0">
                <a:solidFill>
                  <a:srgbClr val="005C79"/>
                </a:solidFill>
                <a:latin typeface="Arial" panose="020B0604020202020204" pitchFamily="34" charset="0"/>
                <a:cs typeface="Arial" panose="020B0604020202020204" pitchFamily="34" charset="0"/>
              </a:rPr>
            </a:br>
            <a:r>
              <a:rPr lang="en-US" sz="2400" noProof="0" dirty="0">
                <a:solidFill>
                  <a:srgbClr val="005C79"/>
                </a:solidFill>
                <a:latin typeface="Arial" panose="020B0604020202020204" pitchFamily="34" charset="0"/>
                <a:cs typeface="Arial" panose="020B0604020202020204" pitchFamily="34" charset="0"/>
              </a:rPr>
              <a:t>in the </a:t>
            </a:r>
            <a:r>
              <a:rPr lang="en-US" sz="2400" b="1" noProof="0" dirty="0">
                <a:solidFill>
                  <a:srgbClr val="005C79"/>
                </a:solidFill>
                <a:latin typeface="Arial" panose="020B0604020202020204" pitchFamily="34" charset="0"/>
                <a:cs typeface="Arial" panose="020B0604020202020204" pitchFamily="34" charset="0"/>
              </a:rPr>
              <a:t>poorest districts</a:t>
            </a:r>
          </a:p>
        </p:txBody>
      </p:sp>
    </p:spTree>
    <p:extLst>
      <p:ext uri="{BB962C8B-B14F-4D97-AF65-F5344CB8AC3E}">
        <p14:creationId xmlns:p14="http://schemas.microsoft.com/office/powerpoint/2010/main" val="3334213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9440-62E0-694F-48C8-A06A57CDC089}"/>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A0243F9-7E52-4FDE-7161-2052B443F4E7}"/>
              </a:ext>
            </a:extLst>
          </p:cNvPr>
          <p:cNvGrpSpPr/>
          <p:nvPr/>
        </p:nvGrpSpPr>
        <p:grpSpPr>
          <a:xfrm>
            <a:off x="881327" y="2074278"/>
            <a:ext cx="3874162" cy="4521342"/>
            <a:chOff x="4930461" y="-183782"/>
            <a:chExt cx="6181470" cy="7799461"/>
          </a:xfrm>
        </p:grpSpPr>
        <p:sp>
          <p:nvSpPr>
            <p:cNvPr id="8" name="Freeform: Shape 4">
              <a:extLst>
                <a:ext uri="{FF2B5EF4-FFF2-40B4-BE49-F238E27FC236}">
                  <a16:creationId xmlns:a16="http://schemas.microsoft.com/office/drawing/2014/main" id="{EF6279E0-D5E2-FCBB-C958-24568B0973D4}"/>
                </a:ext>
              </a:extLst>
            </p:cNvPr>
            <p:cNvSpPr/>
            <p:nvPr/>
          </p:nvSpPr>
          <p:spPr>
            <a:xfrm>
              <a:off x="8476763" y="4323670"/>
              <a:ext cx="1244649" cy="3166729"/>
            </a:xfrm>
            <a:custGeom>
              <a:avLst/>
              <a:gdLst>
                <a:gd name="connsiteX0" fmla="*/ 883707 w 1244649"/>
                <a:gd name="connsiteY0" fmla="*/ 3121099 h 3166729"/>
                <a:gd name="connsiteX1" fmla="*/ 892178 w 1244649"/>
                <a:gd name="connsiteY1" fmla="*/ 3122737 h 3166729"/>
                <a:gd name="connsiteX2" fmla="*/ 895077 w 1244649"/>
                <a:gd name="connsiteY2" fmla="*/ 3125715 h 3166729"/>
                <a:gd name="connsiteX3" fmla="*/ 891387 w 1244649"/>
                <a:gd name="connsiteY3" fmla="*/ 3132453 h 3166729"/>
                <a:gd name="connsiteX4" fmla="*/ 879527 w 1244649"/>
                <a:gd name="connsiteY4" fmla="*/ 3141573 h 3166729"/>
                <a:gd name="connsiteX5" fmla="*/ 871884 w 1244649"/>
                <a:gd name="connsiteY5" fmla="*/ 3142355 h 3166729"/>
                <a:gd name="connsiteX6" fmla="*/ 859573 w 1244649"/>
                <a:gd name="connsiteY6" fmla="*/ 3144626 h 3166729"/>
                <a:gd name="connsiteX7" fmla="*/ 853924 w 1244649"/>
                <a:gd name="connsiteY7" fmla="*/ 3148869 h 3166729"/>
                <a:gd name="connsiteX8" fmla="*/ 850725 w 1244649"/>
                <a:gd name="connsiteY8" fmla="*/ 3151512 h 3166729"/>
                <a:gd name="connsiteX9" fmla="*/ 850687 w 1244649"/>
                <a:gd name="connsiteY9" fmla="*/ 3151475 h 3166729"/>
                <a:gd name="connsiteX10" fmla="*/ 846358 w 1244649"/>
                <a:gd name="connsiteY10" fmla="*/ 3152479 h 3166729"/>
                <a:gd name="connsiteX11" fmla="*/ 845190 w 1244649"/>
                <a:gd name="connsiteY11" fmla="*/ 3143621 h 3166729"/>
                <a:gd name="connsiteX12" fmla="*/ 860740 w 1244649"/>
                <a:gd name="connsiteY12" fmla="*/ 3137219 h 3166729"/>
                <a:gd name="connsiteX13" fmla="*/ 877155 w 1244649"/>
                <a:gd name="connsiteY13" fmla="*/ 3125677 h 3166729"/>
                <a:gd name="connsiteX14" fmla="*/ 881523 w 1244649"/>
                <a:gd name="connsiteY14" fmla="*/ 3121248 h 3166729"/>
                <a:gd name="connsiteX15" fmla="*/ 883707 w 1244649"/>
                <a:gd name="connsiteY15" fmla="*/ 3121099 h 3166729"/>
                <a:gd name="connsiteX16" fmla="*/ 495077 w 1244649"/>
                <a:gd name="connsiteY16" fmla="*/ 2917030 h 3166729"/>
                <a:gd name="connsiteX17" fmla="*/ 500386 w 1244649"/>
                <a:gd name="connsiteY17" fmla="*/ 2917105 h 3166729"/>
                <a:gd name="connsiteX18" fmla="*/ 514468 w 1244649"/>
                <a:gd name="connsiteY18" fmla="*/ 2928496 h 3166729"/>
                <a:gd name="connsiteX19" fmla="*/ 523164 w 1244649"/>
                <a:gd name="connsiteY19" fmla="*/ 2969593 h 3166729"/>
                <a:gd name="connsiteX20" fmla="*/ 533632 w 1244649"/>
                <a:gd name="connsiteY20" fmla="*/ 3004509 h 3166729"/>
                <a:gd name="connsiteX21" fmla="*/ 539769 w 1244649"/>
                <a:gd name="connsiteY21" fmla="*/ 3011099 h 3166729"/>
                <a:gd name="connsiteX22" fmla="*/ 559384 w 1244649"/>
                <a:gd name="connsiteY22" fmla="*/ 3025356 h 3166729"/>
                <a:gd name="connsiteX23" fmla="*/ 589391 w 1244649"/>
                <a:gd name="connsiteY23" fmla="*/ 3051824 h 3166729"/>
                <a:gd name="connsiteX24" fmla="*/ 615220 w 1244649"/>
                <a:gd name="connsiteY24" fmla="*/ 3077062 h 3166729"/>
                <a:gd name="connsiteX25" fmla="*/ 626967 w 1244649"/>
                <a:gd name="connsiteY25" fmla="*/ 3083317 h 3166729"/>
                <a:gd name="connsiteX26" fmla="*/ 739994 w 1244649"/>
                <a:gd name="connsiteY26" fmla="*/ 3133199 h 3166729"/>
                <a:gd name="connsiteX27" fmla="*/ 740031 w 1244649"/>
                <a:gd name="connsiteY27" fmla="*/ 3133199 h 3166729"/>
                <a:gd name="connsiteX28" fmla="*/ 782351 w 1244649"/>
                <a:gd name="connsiteY28" fmla="*/ 3141760 h 3166729"/>
                <a:gd name="connsiteX29" fmla="*/ 740334 w 1244649"/>
                <a:gd name="connsiteY29" fmla="*/ 3164096 h 3166729"/>
                <a:gd name="connsiteX30" fmla="*/ 641989 w 1244649"/>
                <a:gd name="connsiteY30" fmla="*/ 3164207 h 3166729"/>
                <a:gd name="connsiteX31" fmla="*/ 593082 w 1244649"/>
                <a:gd name="connsiteY31" fmla="*/ 3163909 h 3166729"/>
                <a:gd name="connsiteX32" fmla="*/ 573993 w 1244649"/>
                <a:gd name="connsiteY32" fmla="*/ 3166069 h 3166729"/>
                <a:gd name="connsiteX33" fmla="*/ 564655 w 1244649"/>
                <a:gd name="connsiteY33" fmla="*/ 3166069 h 3166729"/>
                <a:gd name="connsiteX34" fmla="*/ 567216 w 1244649"/>
                <a:gd name="connsiteY34" fmla="*/ 3152072 h 3166729"/>
                <a:gd name="connsiteX35" fmla="*/ 564393 w 1244649"/>
                <a:gd name="connsiteY35" fmla="*/ 3138224 h 3166729"/>
                <a:gd name="connsiteX36" fmla="*/ 562697 w 1244649"/>
                <a:gd name="connsiteY36" fmla="*/ 3135431 h 3166729"/>
                <a:gd name="connsiteX37" fmla="*/ 576365 w 1244649"/>
                <a:gd name="connsiteY37" fmla="*/ 3124748 h 3166729"/>
                <a:gd name="connsiteX38" fmla="*/ 546471 w 1244649"/>
                <a:gd name="connsiteY38" fmla="*/ 3100849 h 3166729"/>
                <a:gd name="connsiteX39" fmla="*/ 544323 w 1244649"/>
                <a:gd name="connsiteY39" fmla="*/ 3092101 h 3166729"/>
                <a:gd name="connsiteX40" fmla="*/ 540107 w 1244649"/>
                <a:gd name="connsiteY40" fmla="*/ 3067310 h 3166729"/>
                <a:gd name="connsiteX41" fmla="*/ 537848 w 1244649"/>
                <a:gd name="connsiteY41" fmla="*/ 3050632 h 3166729"/>
                <a:gd name="connsiteX42" fmla="*/ 524520 w 1244649"/>
                <a:gd name="connsiteY42" fmla="*/ 3020256 h 3166729"/>
                <a:gd name="connsiteX43" fmla="*/ 512020 w 1244649"/>
                <a:gd name="connsiteY43" fmla="*/ 2992449 h 3166729"/>
                <a:gd name="connsiteX44" fmla="*/ 510137 w 1244649"/>
                <a:gd name="connsiteY44" fmla="*/ 2981244 h 3166729"/>
                <a:gd name="connsiteX45" fmla="*/ 499068 w 1244649"/>
                <a:gd name="connsiteY45" fmla="*/ 2944875 h 3166729"/>
                <a:gd name="connsiteX46" fmla="*/ 496695 w 1244649"/>
                <a:gd name="connsiteY46" fmla="*/ 2939254 h 3166729"/>
                <a:gd name="connsiteX47" fmla="*/ 496168 w 1244649"/>
                <a:gd name="connsiteY47" fmla="*/ 2936946 h 3166729"/>
                <a:gd name="connsiteX48" fmla="*/ 495115 w 1244649"/>
                <a:gd name="connsiteY48" fmla="*/ 2931958 h 3166729"/>
                <a:gd name="connsiteX49" fmla="*/ 494814 w 1244649"/>
                <a:gd name="connsiteY49" fmla="*/ 2928644 h 3166729"/>
                <a:gd name="connsiteX50" fmla="*/ 494512 w 1244649"/>
                <a:gd name="connsiteY50" fmla="*/ 2923806 h 3166729"/>
                <a:gd name="connsiteX51" fmla="*/ 494701 w 1244649"/>
                <a:gd name="connsiteY51" fmla="*/ 2920418 h 3166729"/>
                <a:gd name="connsiteX52" fmla="*/ 495077 w 1244649"/>
                <a:gd name="connsiteY52" fmla="*/ 2917030 h 3166729"/>
                <a:gd name="connsiteX53" fmla="*/ 417697 w 1244649"/>
                <a:gd name="connsiteY53" fmla="*/ 1 h 3166729"/>
                <a:gd name="connsiteX54" fmla="*/ 435552 w 1244649"/>
                <a:gd name="connsiteY54" fmla="*/ 5896 h 3166729"/>
                <a:gd name="connsiteX55" fmla="*/ 452383 w 1244649"/>
                <a:gd name="connsiteY55" fmla="*/ 14346 h 3166729"/>
                <a:gd name="connsiteX56" fmla="*/ 514205 w 1244649"/>
                <a:gd name="connsiteY56" fmla="*/ 30241 h 3166729"/>
                <a:gd name="connsiteX57" fmla="*/ 534010 w 1244649"/>
                <a:gd name="connsiteY57" fmla="*/ 30241 h 3166729"/>
                <a:gd name="connsiteX58" fmla="*/ 546886 w 1244649"/>
                <a:gd name="connsiteY58" fmla="*/ 30427 h 3166729"/>
                <a:gd name="connsiteX59" fmla="*/ 548919 w 1244649"/>
                <a:gd name="connsiteY59" fmla="*/ 32698 h 3166729"/>
                <a:gd name="connsiteX60" fmla="*/ 554943 w 1244649"/>
                <a:gd name="connsiteY60" fmla="*/ 40219 h 3166729"/>
                <a:gd name="connsiteX61" fmla="*/ 559912 w 1244649"/>
                <a:gd name="connsiteY61" fmla="*/ 48258 h 3166729"/>
                <a:gd name="connsiteX62" fmla="*/ 589807 w 1244649"/>
                <a:gd name="connsiteY62" fmla="*/ 80087 h 3166729"/>
                <a:gd name="connsiteX63" fmla="*/ 605320 w 1244649"/>
                <a:gd name="connsiteY63" fmla="*/ 88201 h 3166729"/>
                <a:gd name="connsiteX64" fmla="*/ 645719 w 1244649"/>
                <a:gd name="connsiteY64" fmla="*/ 119806 h 3166729"/>
                <a:gd name="connsiteX65" fmla="*/ 649182 w 1244649"/>
                <a:gd name="connsiteY65" fmla="*/ 127698 h 3166729"/>
                <a:gd name="connsiteX66" fmla="*/ 659913 w 1244649"/>
                <a:gd name="connsiteY66" fmla="*/ 144412 h 3166729"/>
                <a:gd name="connsiteX67" fmla="*/ 726555 w 1244649"/>
                <a:gd name="connsiteY67" fmla="*/ 167417 h 3166729"/>
                <a:gd name="connsiteX68" fmla="*/ 745568 w 1244649"/>
                <a:gd name="connsiteY68" fmla="*/ 171214 h 3166729"/>
                <a:gd name="connsiteX69" fmla="*/ 777119 w 1244649"/>
                <a:gd name="connsiteY69" fmla="*/ 210710 h 3166729"/>
                <a:gd name="connsiteX70" fmla="*/ 778061 w 1244649"/>
                <a:gd name="connsiteY70" fmla="*/ 214916 h 3166729"/>
                <a:gd name="connsiteX71" fmla="*/ 791916 w 1244649"/>
                <a:gd name="connsiteY71" fmla="*/ 232487 h 3166729"/>
                <a:gd name="connsiteX72" fmla="*/ 837398 w 1244649"/>
                <a:gd name="connsiteY72" fmla="*/ 237736 h 3166729"/>
                <a:gd name="connsiteX73" fmla="*/ 881487 w 1244649"/>
                <a:gd name="connsiteY73" fmla="*/ 242649 h 3166729"/>
                <a:gd name="connsiteX74" fmla="*/ 924596 w 1244649"/>
                <a:gd name="connsiteY74" fmla="*/ 303178 h 3166729"/>
                <a:gd name="connsiteX75" fmla="*/ 912360 w 1244649"/>
                <a:gd name="connsiteY75" fmla="*/ 331209 h 3166729"/>
                <a:gd name="connsiteX76" fmla="*/ 899070 w 1244649"/>
                <a:gd name="connsiteY76" fmla="*/ 360989 h 3166729"/>
                <a:gd name="connsiteX77" fmla="*/ 899409 w 1244649"/>
                <a:gd name="connsiteY77" fmla="*/ 366088 h 3166729"/>
                <a:gd name="connsiteX78" fmla="*/ 891163 w 1244649"/>
                <a:gd name="connsiteY78" fmla="*/ 396390 h 3166729"/>
                <a:gd name="connsiteX79" fmla="*/ 883067 w 1244649"/>
                <a:gd name="connsiteY79" fmla="*/ 403835 h 3166729"/>
                <a:gd name="connsiteX80" fmla="*/ 867480 w 1244649"/>
                <a:gd name="connsiteY80" fmla="*/ 446830 h 3166729"/>
                <a:gd name="connsiteX81" fmla="*/ 870643 w 1244649"/>
                <a:gd name="connsiteY81" fmla="*/ 449436 h 3166729"/>
                <a:gd name="connsiteX82" fmla="*/ 916427 w 1244649"/>
                <a:gd name="connsiteY82" fmla="*/ 451484 h 3166729"/>
                <a:gd name="connsiteX83" fmla="*/ 1028663 w 1244649"/>
                <a:gd name="connsiteY83" fmla="*/ 471883 h 3166729"/>
                <a:gd name="connsiteX84" fmla="*/ 1033520 w 1244649"/>
                <a:gd name="connsiteY84" fmla="*/ 474824 h 3166729"/>
                <a:gd name="connsiteX85" fmla="*/ 1039695 w 1244649"/>
                <a:gd name="connsiteY85" fmla="*/ 478360 h 3166729"/>
                <a:gd name="connsiteX86" fmla="*/ 1041727 w 1244649"/>
                <a:gd name="connsiteY86" fmla="*/ 479291 h 3166729"/>
                <a:gd name="connsiteX87" fmla="*/ 1049633 w 1244649"/>
                <a:gd name="connsiteY87" fmla="*/ 481115 h 3166729"/>
                <a:gd name="connsiteX88" fmla="*/ 1055583 w 1244649"/>
                <a:gd name="connsiteY88" fmla="*/ 480259 h 3166729"/>
                <a:gd name="connsiteX89" fmla="*/ 1067593 w 1244649"/>
                <a:gd name="connsiteY89" fmla="*/ 469835 h 3166729"/>
                <a:gd name="connsiteX90" fmla="*/ 1072300 w 1244649"/>
                <a:gd name="connsiteY90" fmla="*/ 463507 h 3166729"/>
                <a:gd name="connsiteX91" fmla="*/ 1094815 w 1244649"/>
                <a:gd name="connsiteY91" fmla="*/ 448617 h 3166729"/>
                <a:gd name="connsiteX92" fmla="*/ 1118196 w 1244649"/>
                <a:gd name="connsiteY92" fmla="*/ 433504 h 3166729"/>
                <a:gd name="connsiteX93" fmla="*/ 1165335 w 1244649"/>
                <a:gd name="connsiteY93" fmla="*/ 374278 h 3166729"/>
                <a:gd name="connsiteX94" fmla="*/ 1171698 w 1244649"/>
                <a:gd name="connsiteY94" fmla="*/ 365009 h 3166729"/>
                <a:gd name="connsiteX95" fmla="*/ 1174672 w 1244649"/>
                <a:gd name="connsiteY95" fmla="*/ 326109 h 3166729"/>
                <a:gd name="connsiteX96" fmla="*/ 1173392 w 1244649"/>
                <a:gd name="connsiteY96" fmla="*/ 298301 h 3166729"/>
                <a:gd name="connsiteX97" fmla="*/ 1180809 w 1244649"/>
                <a:gd name="connsiteY97" fmla="*/ 287618 h 3166729"/>
                <a:gd name="connsiteX98" fmla="*/ 1187172 w 1244649"/>
                <a:gd name="connsiteY98" fmla="*/ 279279 h 3166729"/>
                <a:gd name="connsiteX99" fmla="*/ 1195417 w 1244649"/>
                <a:gd name="connsiteY99" fmla="*/ 279018 h 3166729"/>
                <a:gd name="connsiteX100" fmla="*/ 1202571 w 1244649"/>
                <a:gd name="connsiteY100" fmla="*/ 278832 h 3166729"/>
                <a:gd name="connsiteX101" fmla="*/ 1213263 w 1244649"/>
                <a:gd name="connsiteY101" fmla="*/ 279241 h 3166729"/>
                <a:gd name="connsiteX102" fmla="*/ 1215448 w 1244649"/>
                <a:gd name="connsiteY102" fmla="*/ 279354 h 3166729"/>
                <a:gd name="connsiteX103" fmla="*/ 1230846 w 1244649"/>
                <a:gd name="connsiteY103" fmla="*/ 283560 h 3166729"/>
                <a:gd name="connsiteX104" fmla="*/ 1242519 w 1244649"/>
                <a:gd name="connsiteY104" fmla="*/ 328119 h 3166729"/>
                <a:gd name="connsiteX105" fmla="*/ 1243120 w 1244649"/>
                <a:gd name="connsiteY105" fmla="*/ 336755 h 3166729"/>
                <a:gd name="connsiteX106" fmla="*/ 1229868 w 1244649"/>
                <a:gd name="connsiteY106" fmla="*/ 409456 h 3166729"/>
                <a:gd name="connsiteX107" fmla="*/ 1220078 w 1244649"/>
                <a:gd name="connsiteY107" fmla="*/ 422709 h 3166729"/>
                <a:gd name="connsiteX108" fmla="*/ 1174859 w 1244649"/>
                <a:gd name="connsiteY108" fmla="*/ 467974 h 3166729"/>
                <a:gd name="connsiteX109" fmla="*/ 1154228 w 1244649"/>
                <a:gd name="connsiteY109" fmla="*/ 474898 h 3166729"/>
                <a:gd name="connsiteX110" fmla="*/ 1109273 w 1244649"/>
                <a:gd name="connsiteY110" fmla="*/ 518527 h 3166729"/>
                <a:gd name="connsiteX111" fmla="*/ 1109273 w 1244649"/>
                <a:gd name="connsiteY111" fmla="*/ 524520 h 3166729"/>
                <a:gd name="connsiteX112" fmla="*/ 1105997 w 1244649"/>
                <a:gd name="connsiteY112" fmla="*/ 531629 h 3166729"/>
                <a:gd name="connsiteX113" fmla="*/ 1090334 w 1244649"/>
                <a:gd name="connsiteY113" fmla="*/ 530588 h 3166729"/>
                <a:gd name="connsiteX114" fmla="*/ 1073768 w 1244649"/>
                <a:gd name="connsiteY114" fmla="*/ 528837 h 3166729"/>
                <a:gd name="connsiteX115" fmla="*/ 1055847 w 1244649"/>
                <a:gd name="connsiteY115" fmla="*/ 554113 h 3166729"/>
                <a:gd name="connsiteX116" fmla="*/ 1054340 w 1244649"/>
                <a:gd name="connsiteY116" fmla="*/ 564239 h 3166729"/>
                <a:gd name="connsiteX117" fmla="*/ 1043799 w 1244649"/>
                <a:gd name="connsiteY117" fmla="*/ 582182 h 3166729"/>
                <a:gd name="connsiteX118" fmla="*/ 1033068 w 1244649"/>
                <a:gd name="connsiteY118" fmla="*/ 598933 h 3166729"/>
                <a:gd name="connsiteX119" fmla="*/ 1032503 w 1244649"/>
                <a:gd name="connsiteY119" fmla="*/ 606824 h 3166729"/>
                <a:gd name="connsiteX120" fmla="*/ 1032089 w 1244649"/>
                <a:gd name="connsiteY120" fmla="*/ 612818 h 3166729"/>
                <a:gd name="connsiteX121" fmla="*/ 1024183 w 1244649"/>
                <a:gd name="connsiteY121" fmla="*/ 621305 h 3166729"/>
                <a:gd name="connsiteX122" fmla="*/ 1019401 w 1244649"/>
                <a:gd name="connsiteY122" fmla="*/ 625810 h 3166729"/>
                <a:gd name="connsiteX123" fmla="*/ 1006487 w 1244649"/>
                <a:gd name="connsiteY123" fmla="*/ 646283 h 3166729"/>
                <a:gd name="connsiteX124" fmla="*/ 1004077 w 1244649"/>
                <a:gd name="connsiteY124" fmla="*/ 651458 h 3166729"/>
                <a:gd name="connsiteX125" fmla="*/ 988603 w 1244649"/>
                <a:gd name="connsiteY125" fmla="*/ 678074 h 3166729"/>
                <a:gd name="connsiteX126" fmla="*/ 985779 w 1244649"/>
                <a:gd name="connsiteY126" fmla="*/ 682467 h 3166729"/>
                <a:gd name="connsiteX127" fmla="*/ 963301 w 1244649"/>
                <a:gd name="connsiteY127" fmla="*/ 744745 h 3166729"/>
                <a:gd name="connsiteX128" fmla="*/ 958708 w 1244649"/>
                <a:gd name="connsiteY128" fmla="*/ 793807 h 3166729"/>
                <a:gd name="connsiteX129" fmla="*/ 953964 w 1244649"/>
                <a:gd name="connsiteY129" fmla="*/ 849832 h 3166729"/>
                <a:gd name="connsiteX130" fmla="*/ 955019 w 1244649"/>
                <a:gd name="connsiteY130" fmla="*/ 870528 h 3166729"/>
                <a:gd name="connsiteX131" fmla="*/ 953550 w 1244649"/>
                <a:gd name="connsiteY131" fmla="*/ 913785 h 3166729"/>
                <a:gd name="connsiteX132" fmla="*/ 946020 w 1244649"/>
                <a:gd name="connsiteY132" fmla="*/ 932807 h 3166729"/>
                <a:gd name="connsiteX133" fmla="*/ 936795 w 1244649"/>
                <a:gd name="connsiteY133" fmla="*/ 958344 h 3166729"/>
                <a:gd name="connsiteX134" fmla="*/ 935364 w 1244649"/>
                <a:gd name="connsiteY134" fmla="*/ 981460 h 3166729"/>
                <a:gd name="connsiteX135" fmla="*/ 936155 w 1244649"/>
                <a:gd name="connsiteY135" fmla="*/ 990283 h 3166729"/>
                <a:gd name="connsiteX136" fmla="*/ 936344 w 1244649"/>
                <a:gd name="connsiteY136" fmla="*/ 1002790 h 3166729"/>
                <a:gd name="connsiteX137" fmla="*/ 933896 w 1244649"/>
                <a:gd name="connsiteY137" fmla="*/ 1006327 h 3166729"/>
                <a:gd name="connsiteX138" fmla="*/ 934385 w 1244649"/>
                <a:gd name="connsiteY138" fmla="*/ 1024344 h 3166729"/>
                <a:gd name="connsiteX139" fmla="*/ 960289 w 1244649"/>
                <a:gd name="connsiteY139" fmla="*/ 1096003 h 3166729"/>
                <a:gd name="connsiteX140" fmla="*/ 1001028 w 1244649"/>
                <a:gd name="connsiteY140" fmla="*/ 1119864 h 3166729"/>
                <a:gd name="connsiteX141" fmla="*/ 1044024 w 1244649"/>
                <a:gd name="connsiteY141" fmla="*/ 1147932 h 3166729"/>
                <a:gd name="connsiteX142" fmla="*/ 1044702 w 1244649"/>
                <a:gd name="connsiteY142" fmla="*/ 1181733 h 3166729"/>
                <a:gd name="connsiteX143" fmla="*/ 1032917 w 1244649"/>
                <a:gd name="connsiteY143" fmla="*/ 1219181 h 3166729"/>
                <a:gd name="connsiteX144" fmla="*/ 1057314 w 1244649"/>
                <a:gd name="connsiteY144" fmla="*/ 1249148 h 3166729"/>
                <a:gd name="connsiteX145" fmla="*/ 1112888 w 1244649"/>
                <a:gd name="connsiteY145" fmla="*/ 1254955 h 3166729"/>
                <a:gd name="connsiteX146" fmla="*/ 975387 w 1244649"/>
                <a:gd name="connsiteY146" fmla="*/ 1449420 h 3166729"/>
                <a:gd name="connsiteX147" fmla="*/ 716125 w 1244649"/>
                <a:gd name="connsiteY147" fmla="*/ 1463268 h 3166729"/>
                <a:gd name="connsiteX148" fmla="*/ 716163 w 1244649"/>
                <a:gd name="connsiteY148" fmla="*/ 1463156 h 3166729"/>
                <a:gd name="connsiteX149" fmla="*/ 713000 w 1244649"/>
                <a:gd name="connsiteY149" fmla="*/ 1463863 h 3166729"/>
                <a:gd name="connsiteX150" fmla="*/ 711720 w 1244649"/>
                <a:gd name="connsiteY150" fmla="*/ 1466842 h 3166729"/>
                <a:gd name="connsiteX151" fmla="*/ 725048 w 1244649"/>
                <a:gd name="connsiteY151" fmla="*/ 1505742 h 3166729"/>
                <a:gd name="connsiteX152" fmla="*/ 735930 w 1244649"/>
                <a:gd name="connsiteY152" fmla="*/ 1533996 h 3166729"/>
                <a:gd name="connsiteX153" fmla="*/ 733068 w 1244649"/>
                <a:gd name="connsiteY153" fmla="*/ 1578034 h 3166729"/>
                <a:gd name="connsiteX154" fmla="*/ 729115 w 1244649"/>
                <a:gd name="connsiteY154" fmla="*/ 1613547 h 3166729"/>
                <a:gd name="connsiteX155" fmla="*/ 730470 w 1244649"/>
                <a:gd name="connsiteY155" fmla="*/ 1644927 h 3166729"/>
                <a:gd name="connsiteX156" fmla="*/ 677722 w 1244649"/>
                <a:gd name="connsiteY156" fmla="*/ 1710072 h 3166729"/>
                <a:gd name="connsiteX157" fmla="*/ 612247 w 1244649"/>
                <a:gd name="connsiteY157" fmla="*/ 1683233 h 3166729"/>
                <a:gd name="connsiteX158" fmla="*/ 534046 w 1244649"/>
                <a:gd name="connsiteY158" fmla="*/ 1659445 h 3166729"/>
                <a:gd name="connsiteX159" fmla="*/ 526027 w 1244649"/>
                <a:gd name="connsiteY159" fmla="*/ 1675341 h 3166729"/>
                <a:gd name="connsiteX160" fmla="*/ 554528 w 1244649"/>
                <a:gd name="connsiteY160" fmla="*/ 1781768 h 3166729"/>
                <a:gd name="connsiteX161" fmla="*/ 619100 w 1244649"/>
                <a:gd name="connsiteY161" fmla="*/ 1800493 h 3166729"/>
                <a:gd name="connsiteX162" fmla="*/ 653587 w 1244649"/>
                <a:gd name="connsiteY162" fmla="*/ 1802130 h 3166729"/>
                <a:gd name="connsiteX163" fmla="*/ 657729 w 1244649"/>
                <a:gd name="connsiteY163" fmla="*/ 1853465 h 3166729"/>
                <a:gd name="connsiteX164" fmla="*/ 651780 w 1244649"/>
                <a:gd name="connsiteY164" fmla="*/ 1870475 h 3166729"/>
                <a:gd name="connsiteX165" fmla="*/ 626102 w 1244649"/>
                <a:gd name="connsiteY165" fmla="*/ 1864185 h 3166729"/>
                <a:gd name="connsiteX166" fmla="*/ 614733 w 1244649"/>
                <a:gd name="connsiteY166" fmla="*/ 1851975 h 3166729"/>
                <a:gd name="connsiteX167" fmla="*/ 603324 w 1244649"/>
                <a:gd name="connsiteY167" fmla="*/ 1838834 h 3166729"/>
                <a:gd name="connsiteX168" fmla="*/ 580545 w 1244649"/>
                <a:gd name="connsiteY168" fmla="*/ 1846763 h 3166729"/>
                <a:gd name="connsiteX169" fmla="*/ 568196 w 1244649"/>
                <a:gd name="connsiteY169" fmla="*/ 1864445 h 3166729"/>
                <a:gd name="connsiteX170" fmla="*/ 589431 w 1244649"/>
                <a:gd name="connsiteY170" fmla="*/ 1885701 h 3166729"/>
                <a:gd name="connsiteX171" fmla="*/ 604566 w 1244649"/>
                <a:gd name="connsiteY171" fmla="*/ 1898097 h 3166729"/>
                <a:gd name="connsiteX172" fmla="*/ 581938 w 1244649"/>
                <a:gd name="connsiteY172" fmla="*/ 1918273 h 3166729"/>
                <a:gd name="connsiteX173" fmla="*/ 555809 w 1244649"/>
                <a:gd name="connsiteY173" fmla="*/ 1938859 h 3166729"/>
                <a:gd name="connsiteX174" fmla="*/ 557165 w 1244649"/>
                <a:gd name="connsiteY174" fmla="*/ 1994102 h 3166729"/>
                <a:gd name="connsiteX175" fmla="*/ 567744 w 1244649"/>
                <a:gd name="connsiteY175" fmla="*/ 2027232 h 3166729"/>
                <a:gd name="connsiteX176" fmla="*/ 521472 w 1244649"/>
                <a:gd name="connsiteY176" fmla="*/ 2109201 h 3166729"/>
                <a:gd name="connsiteX177" fmla="*/ 494175 w 1244649"/>
                <a:gd name="connsiteY177" fmla="*/ 2122231 h 3166729"/>
                <a:gd name="connsiteX178" fmla="*/ 427873 w 1244649"/>
                <a:gd name="connsiteY178" fmla="*/ 2213731 h 3166729"/>
                <a:gd name="connsiteX179" fmla="*/ 531675 w 1244649"/>
                <a:gd name="connsiteY179" fmla="*/ 2305603 h 3166729"/>
                <a:gd name="connsiteX180" fmla="*/ 599108 w 1244649"/>
                <a:gd name="connsiteY180" fmla="*/ 2346103 h 3166729"/>
                <a:gd name="connsiteX181" fmla="*/ 585666 w 1244649"/>
                <a:gd name="connsiteY181" fmla="*/ 2417875 h 3166729"/>
                <a:gd name="connsiteX182" fmla="*/ 542895 w 1244649"/>
                <a:gd name="connsiteY182" fmla="*/ 2470920 h 3166729"/>
                <a:gd name="connsiteX183" fmla="*/ 492857 w 1244649"/>
                <a:gd name="connsiteY183" fmla="*/ 2543435 h 3166729"/>
                <a:gd name="connsiteX184" fmla="*/ 486870 w 1244649"/>
                <a:gd name="connsiteY184" fmla="*/ 2577236 h 3166729"/>
                <a:gd name="connsiteX185" fmla="*/ 463565 w 1244649"/>
                <a:gd name="connsiteY185" fmla="*/ 2631287 h 3166729"/>
                <a:gd name="connsiteX186" fmla="*/ 444551 w 1244649"/>
                <a:gd name="connsiteY186" fmla="*/ 2641897 h 3166729"/>
                <a:gd name="connsiteX187" fmla="*/ 421208 w 1244649"/>
                <a:gd name="connsiteY187" fmla="*/ 2660695 h 3166729"/>
                <a:gd name="connsiteX188" fmla="*/ 453136 w 1244649"/>
                <a:gd name="connsiteY188" fmla="*/ 2785400 h 3166729"/>
                <a:gd name="connsiteX189" fmla="*/ 456374 w 1244649"/>
                <a:gd name="connsiteY189" fmla="*/ 2793701 h 3166729"/>
                <a:gd name="connsiteX190" fmla="*/ 506261 w 1244649"/>
                <a:gd name="connsiteY190" fmla="*/ 2868152 h 3166729"/>
                <a:gd name="connsiteX191" fmla="*/ 471735 w 1244649"/>
                <a:gd name="connsiteY191" fmla="*/ 2869492 h 3166729"/>
                <a:gd name="connsiteX192" fmla="*/ 463377 w 1244649"/>
                <a:gd name="connsiteY192" fmla="*/ 2865137 h 3166729"/>
                <a:gd name="connsiteX193" fmla="*/ 440221 w 1244649"/>
                <a:gd name="connsiteY193" fmla="*/ 2854714 h 3166729"/>
                <a:gd name="connsiteX194" fmla="*/ 420643 w 1244649"/>
                <a:gd name="connsiteY194" fmla="*/ 2851884 h 3166729"/>
                <a:gd name="connsiteX195" fmla="*/ 416426 w 1244649"/>
                <a:gd name="connsiteY195" fmla="*/ 2851699 h 3166729"/>
                <a:gd name="connsiteX196" fmla="*/ 412775 w 1244649"/>
                <a:gd name="connsiteY196" fmla="*/ 2851512 h 3166729"/>
                <a:gd name="connsiteX197" fmla="*/ 397036 w 1244649"/>
                <a:gd name="connsiteY197" fmla="*/ 2851884 h 3166729"/>
                <a:gd name="connsiteX198" fmla="*/ 359235 w 1244649"/>
                <a:gd name="connsiteY198" fmla="*/ 2852592 h 3166729"/>
                <a:gd name="connsiteX199" fmla="*/ 275989 w 1244649"/>
                <a:gd name="connsiteY199" fmla="*/ 2846859 h 3166729"/>
                <a:gd name="connsiteX200" fmla="*/ 224446 w 1244649"/>
                <a:gd name="connsiteY200" fmla="*/ 2789606 h 3166729"/>
                <a:gd name="connsiteX201" fmla="*/ 221622 w 1244649"/>
                <a:gd name="connsiteY201" fmla="*/ 2767346 h 3166729"/>
                <a:gd name="connsiteX202" fmla="*/ 220794 w 1244649"/>
                <a:gd name="connsiteY202" fmla="*/ 2757705 h 3166729"/>
                <a:gd name="connsiteX203" fmla="*/ 193309 w 1244649"/>
                <a:gd name="connsiteY203" fmla="*/ 2707413 h 3166729"/>
                <a:gd name="connsiteX204" fmla="*/ 162322 w 1244649"/>
                <a:gd name="connsiteY204" fmla="*/ 2715863 h 3166729"/>
                <a:gd name="connsiteX205" fmla="*/ 120906 w 1244649"/>
                <a:gd name="connsiteY205" fmla="*/ 2717985 h 3166729"/>
                <a:gd name="connsiteX206" fmla="*/ 90410 w 1244649"/>
                <a:gd name="connsiteY206" fmla="*/ 2634712 h 3166729"/>
                <a:gd name="connsiteX207" fmla="*/ 106524 w 1244649"/>
                <a:gd name="connsiteY207" fmla="*/ 2574370 h 3166729"/>
                <a:gd name="connsiteX208" fmla="*/ 108934 w 1244649"/>
                <a:gd name="connsiteY208" fmla="*/ 2569493 h 3166729"/>
                <a:gd name="connsiteX209" fmla="*/ 120040 w 1244649"/>
                <a:gd name="connsiteY209" fmla="*/ 2549056 h 3166729"/>
                <a:gd name="connsiteX210" fmla="*/ 141501 w 1244649"/>
                <a:gd name="connsiteY210" fmla="*/ 2496048 h 3166729"/>
                <a:gd name="connsiteX211" fmla="*/ 141314 w 1244649"/>
                <a:gd name="connsiteY211" fmla="*/ 2453983 h 3166729"/>
                <a:gd name="connsiteX212" fmla="*/ 140560 w 1244649"/>
                <a:gd name="connsiteY212" fmla="*/ 2415864 h 3166729"/>
                <a:gd name="connsiteX213" fmla="*/ 142029 w 1244649"/>
                <a:gd name="connsiteY213" fmla="*/ 2398256 h 3166729"/>
                <a:gd name="connsiteX214" fmla="*/ 154302 w 1244649"/>
                <a:gd name="connsiteY214" fmla="*/ 2345248 h 3166729"/>
                <a:gd name="connsiteX215" fmla="*/ 152984 w 1244649"/>
                <a:gd name="connsiteY215" fmla="*/ 2261974 h 3166729"/>
                <a:gd name="connsiteX216" fmla="*/ 147413 w 1244649"/>
                <a:gd name="connsiteY216" fmla="*/ 2190204 h 3166729"/>
                <a:gd name="connsiteX217" fmla="*/ 148466 w 1244649"/>
                <a:gd name="connsiteY217" fmla="*/ 2186743 h 3166729"/>
                <a:gd name="connsiteX218" fmla="*/ 145906 w 1244649"/>
                <a:gd name="connsiteY218" fmla="*/ 2133138 h 3166729"/>
                <a:gd name="connsiteX219" fmla="*/ 105319 w 1244649"/>
                <a:gd name="connsiteY219" fmla="*/ 2111063 h 3166729"/>
                <a:gd name="connsiteX220" fmla="*/ 79717 w 1244649"/>
                <a:gd name="connsiteY220" fmla="*/ 2102390 h 3166729"/>
                <a:gd name="connsiteX221" fmla="*/ 68798 w 1244649"/>
                <a:gd name="connsiteY221" fmla="*/ 2093046 h 3166729"/>
                <a:gd name="connsiteX222" fmla="*/ 96998 w 1244649"/>
                <a:gd name="connsiteY222" fmla="*/ 2085489 h 3166729"/>
                <a:gd name="connsiteX223" fmla="*/ 132013 w 1244649"/>
                <a:gd name="connsiteY223" fmla="*/ 2073726 h 3166729"/>
                <a:gd name="connsiteX224" fmla="*/ 134047 w 1244649"/>
                <a:gd name="connsiteY224" fmla="*/ 2059655 h 3166729"/>
                <a:gd name="connsiteX225" fmla="*/ 111644 w 1244649"/>
                <a:gd name="connsiteY225" fmla="*/ 2042903 h 3166729"/>
                <a:gd name="connsiteX226" fmla="*/ 99295 w 1244649"/>
                <a:gd name="connsiteY226" fmla="*/ 2036427 h 3166729"/>
                <a:gd name="connsiteX227" fmla="*/ 89092 w 1244649"/>
                <a:gd name="connsiteY227" fmla="*/ 2012155 h 3166729"/>
                <a:gd name="connsiteX228" fmla="*/ 89092 w 1244649"/>
                <a:gd name="connsiteY228" fmla="*/ 2002775 h 3166729"/>
                <a:gd name="connsiteX229" fmla="*/ 87812 w 1244649"/>
                <a:gd name="connsiteY229" fmla="*/ 1982003 h 3166729"/>
                <a:gd name="connsiteX230" fmla="*/ 62661 w 1244649"/>
                <a:gd name="connsiteY230" fmla="*/ 1928585 h 3166729"/>
                <a:gd name="connsiteX231" fmla="*/ 56260 w 1244649"/>
                <a:gd name="connsiteY231" fmla="*/ 1919874 h 3166729"/>
                <a:gd name="connsiteX232" fmla="*/ 41841 w 1244649"/>
                <a:gd name="connsiteY232" fmla="*/ 1872152 h 3166729"/>
                <a:gd name="connsiteX233" fmla="*/ 53173 w 1244649"/>
                <a:gd name="connsiteY233" fmla="*/ 1855511 h 3166729"/>
                <a:gd name="connsiteX234" fmla="*/ 66200 w 1244649"/>
                <a:gd name="connsiteY234" fmla="*/ 1827667 h 3166729"/>
                <a:gd name="connsiteX235" fmla="*/ 47450 w 1244649"/>
                <a:gd name="connsiteY235" fmla="*/ 1795951 h 3166729"/>
                <a:gd name="connsiteX236" fmla="*/ 34687 w 1244649"/>
                <a:gd name="connsiteY236" fmla="*/ 1782736 h 3166729"/>
                <a:gd name="connsiteX237" fmla="*/ 32315 w 1244649"/>
                <a:gd name="connsiteY237" fmla="*/ 1757051 h 3166729"/>
                <a:gd name="connsiteX238" fmla="*/ 34122 w 1244649"/>
                <a:gd name="connsiteY238" fmla="*/ 1752137 h 3166729"/>
                <a:gd name="connsiteX239" fmla="*/ 19627 w 1244649"/>
                <a:gd name="connsiteY239" fmla="*/ 1660935 h 3166729"/>
                <a:gd name="connsiteX240" fmla="*/ 9950 w 1244649"/>
                <a:gd name="connsiteY240" fmla="*/ 1612839 h 3166729"/>
                <a:gd name="connsiteX241" fmla="*/ 27646 w 1244649"/>
                <a:gd name="connsiteY241" fmla="*/ 1593743 h 3166729"/>
                <a:gd name="connsiteX242" fmla="*/ 42856 w 1244649"/>
                <a:gd name="connsiteY242" fmla="*/ 1581160 h 3166729"/>
                <a:gd name="connsiteX243" fmla="*/ 68459 w 1244649"/>
                <a:gd name="connsiteY243" fmla="*/ 1446480 h 3166729"/>
                <a:gd name="connsiteX244" fmla="*/ 66238 w 1244649"/>
                <a:gd name="connsiteY244" fmla="*/ 1398645 h 3166729"/>
                <a:gd name="connsiteX245" fmla="*/ 64695 w 1244649"/>
                <a:gd name="connsiteY245" fmla="*/ 1395667 h 3166729"/>
                <a:gd name="connsiteX246" fmla="*/ 51517 w 1244649"/>
                <a:gd name="connsiteY246" fmla="*/ 1282389 h 3166729"/>
                <a:gd name="connsiteX247" fmla="*/ 53813 w 1244649"/>
                <a:gd name="connsiteY247" fmla="*/ 1218400 h 3166729"/>
                <a:gd name="connsiteX248" fmla="*/ 52233 w 1244649"/>
                <a:gd name="connsiteY248" fmla="*/ 1184451 h 3166729"/>
                <a:gd name="connsiteX249" fmla="*/ 52233 w 1244649"/>
                <a:gd name="connsiteY249" fmla="*/ 1182589 h 3166729"/>
                <a:gd name="connsiteX250" fmla="*/ 56901 w 1244649"/>
                <a:gd name="connsiteY250" fmla="*/ 1145326 h 3166729"/>
                <a:gd name="connsiteX251" fmla="*/ 74785 w 1244649"/>
                <a:gd name="connsiteY251" fmla="*/ 1116961 h 3166729"/>
                <a:gd name="connsiteX252" fmla="*/ 92781 w 1244649"/>
                <a:gd name="connsiteY252" fmla="*/ 1088669 h 3166729"/>
                <a:gd name="connsiteX253" fmla="*/ 84536 w 1244649"/>
                <a:gd name="connsiteY253" fmla="*/ 1025014 h 3166729"/>
                <a:gd name="connsiteX254" fmla="*/ 72299 w 1244649"/>
                <a:gd name="connsiteY254" fmla="*/ 986002 h 3166729"/>
                <a:gd name="connsiteX255" fmla="*/ 73127 w 1244649"/>
                <a:gd name="connsiteY255" fmla="*/ 960055 h 3166729"/>
                <a:gd name="connsiteX256" fmla="*/ 71923 w 1244649"/>
                <a:gd name="connsiteY256" fmla="*/ 915870 h 3166729"/>
                <a:gd name="connsiteX257" fmla="*/ 39996 w 1244649"/>
                <a:gd name="connsiteY257" fmla="*/ 876187 h 3166729"/>
                <a:gd name="connsiteX258" fmla="*/ 22977 w 1244649"/>
                <a:gd name="connsiteY258" fmla="*/ 863047 h 3166729"/>
                <a:gd name="connsiteX259" fmla="*/ 11 w 1244649"/>
                <a:gd name="connsiteY259" fmla="*/ 806688 h 3166729"/>
                <a:gd name="connsiteX260" fmla="*/ 7089 w 1244649"/>
                <a:gd name="connsiteY260" fmla="*/ 781710 h 3166729"/>
                <a:gd name="connsiteX261" fmla="*/ 11757 w 1244649"/>
                <a:gd name="connsiteY261" fmla="*/ 773557 h 3166729"/>
                <a:gd name="connsiteX262" fmla="*/ 27458 w 1244649"/>
                <a:gd name="connsiteY262" fmla="*/ 721069 h 3166729"/>
                <a:gd name="connsiteX263" fmla="*/ 32014 w 1244649"/>
                <a:gd name="connsiteY263" fmla="*/ 698176 h 3166729"/>
                <a:gd name="connsiteX264" fmla="*/ 38829 w 1244649"/>
                <a:gd name="connsiteY264" fmla="*/ 674910 h 3166729"/>
                <a:gd name="connsiteX265" fmla="*/ 48618 w 1244649"/>
                <a:gd name="connsiteY265" fmla="*/ 634594 h 3166729"/>
                <a:gd name="connsiteX266" fmla="*/ 49936 w 1244649"/>
                <a:gd name="connsiteY266" fmla="*/ 620524 h 3166729"/>
                <a:gd name="connsiteX267" fmla="*/ 89618 w 1244649"/>
                <a:gd name="connsiteY267" fmla="*/ 502296 h 3166729"/>
                <a:gd name="connsiteX268" fmla="*/ 127948 w 1244649"/>
                <a:gd name="connsiteY268" fmla="*/ 395459 h 3166729"/>
                <a:gd name="connsiteX269" fmla="*/ 119588 w 1244649"/>
                <a:gd name="connsiteY269" fmla="*/ 378149 h 3166729"/>
                <a:gd name="connsiteX270" fmla="*/ 112323 w 1244649"/>
                <a:gd name="connsiteY270" fmla="*/ 363073 h 3166729"/>
                <a:gd name="connsiteX271" fmla="*/ 112058 w 1244649"/>
                <a:gd name="connsiteY271" fmla="*/ 345763 h 3166729"/>
                <a:gd name="connsiteX272" fmla="*/ 112473 w 1244649"/>
                <a:gd name="connsiteY272" fmla="*/ 337276 h 3166729"/>
                <a:gd name="connsiteX273" fmla="*/ 112774 w 1244649"/>
                <a:gd name="connsiteY273" fmla="*/ 328751 h 3166729"/>
                <a:gd name="connsiteX274" fmla="*/ 111871 w 1244649"/>
                <a:gd name="connsiteY274" fmla="*/ 307048 h 3166729"/>
                <a:gd name="connsiteX275" fmla="*/ 105394 w 1244649"/>
                <a:gd name="connsiteY275" fmla="*/ 294206 h 3166729"/>
                <a:gd name="connsiteX276" fmla="*/ 100161 w 1244649"/>
                <a:gd name="connsiteY276" fmla="*/ 283970 h 3166729"/>
                <a:gd name="connsiteX277" fmla="*/ 152797 w 1244649"/>
                <a:gd name="connsiteY277" fmla="*/ 212609 h 3166729"/>
                <a:gd name="connsiteX278" fmla="*/ 163301 w 1244649"/>
                <a:gd name="connsiteY278" fmla="*/ 209333 h 3166729"/>
                <a:gd name="connsiteX279" fmla="*/ 190108 w 1244649"/>
                <a:gd name="connsiteY279" fmla="*/ 193624 h 3166729"/>
                <a:gd name="connsiteX280" fmla="*/ 208707 w 1244649"/>
                <a:gd name="connsiteY280" fmla="*/ 142550 h 3166729"/>
                <a:gd name="connsiteX281" fmla="*/ 212172 w 1244649"/>
                <a:gd name="connsiteY281" fmla="*/ 120922 h 3166729"/>
                <a:gd name="connsiteX282" fmla="*/ 212134 w 1244649"/>
                <a:gd name="connsiteY282" fmla="*/ 114147 h 3166729"/>
                <a:gd name="connsiteX283" fmla="*/ 211908 w 1244649"/>
                <a:gd name="connsiteY283" fmla="*/ 101267 h 3166729"/>
                <a:gd name="connsiteX284" fmla="*/ 210327 w 1244649"/>
                <a:gd name="connsiteY284" fmla="*/ 93896 h 3166729"/>
                <a:gd name="connsiteX285" fmla="*/ 207841 w 1244649"/>
                <a:gd name="connsiteY285" fmla="*/ 83250 h 3166729"/>
                <a:gd name="connsiteX286" fmla="*/ 204529 w 1244649"/>
                <a:gd name="connsiteY286" fmla="*/ 75917 h 3166729"/>
                <a:gd name="connsiteX287" fmla="*/ 200839 w 1244649"/>
                <a:gd name="connsiteY287" fmla="*/ 67765 h 3166729"/>
                <a:gd name="connsiteX288" fmla="*/ 206034 w 1244649"/>
                <a:gd name="connsiteY288" fmla="*/ 61250 h 3166729"/>
                <a:gd name="connsiteX289" fmla="*/ 208181 w 1244649"/>
                <a:gd name="connsiteY289" fmla="*/ 58570 h 3166729"/>
                <a:gd name="connsiteX290" fmla="*/ 215636 w 1244649"/>
                <a:gd name="connsiteY290" fmla="*/ 47030 h 3166729"/>
                <a:gd name="connsiteX291" fmla="*/ 237623 w 1244649"/>
                <a:gd name="connsiteY291" fmla="*/ 19408 h 3166729"/>
                <a:gd name="connsiteX292" fmla="*/ 309273 w 1244649"/>
                <a:gd name="connsiteY292" fmla="*/ 11331 h 3166729"/>
                <a:gd name="connsiteX293" fmla="*/ 338716 w 1244649"/>
                <a:gd name="connsiteY293" fmla="*/ 14421 h 3166729"/>
                <a:gd name="connsiteX294" fmla="*/ 347488 w 1244649"/>
                <a:gd name="connsiteY294" fmla="*/ 14756 h 3166729"/>
                <a:gd name="connsiteX295" fmla="*/ 393121 w 1244649"/>
                <a:gd name="connsiteY295" fmla="*/ 10586 h 3166729"/>
                <a:gd name="connsiteX296" fmla="*/ 406111 w 1244649"/>
                <a:gd name="connsiteY296" fmla="*/ 4184 h 3166729"/>
                <a:gd name="connsiteX297" fmla="*/ 417697 w 1244649"/>
                <a:gd name="connsiteY297" fmla="*/ 1 h 316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44649" h="3166729">
                  <a:moveTo>
                    <a:pt x="883707" y="3121099"/>
                  </a:moveTo>
                  <a:cubicBezTo>
                    <a:pt x="886530" y="3121099"/>
                    <a:pt x="889919" y="3121694"/>
                    <a:pt x="892178" y="3122737"/>
                  </a:cubicBezTo>
                  <a:cubicBezTo>
                    <a:pt x="893722" y="3123444"/>
                    <a:pt x="894889" y="3124636"/>
                    <a:pt x="895077" y="3125715"/>
                  </a:cubicBezTo>
                  <a:cubicBezTo>
                    <a:pt x="895491" y="3127726"/>
                    <a:pt x="893458" y="3130257"/>
                    <a:pt x="891387" y="3132453"/>
                  </a:cubicBezTo>
                  <a:cubicBezTo>
                    <a:pt x="887810" y="3136287"/>
                    <a:pt x="884159" y="3140232"/>
                    <a:pt x="879527" y="3141573"/>
                  </a:cubicBezTo>
                  <a:cubicBezTo>
                    <a:pt x="877231" y="3142243"/>
                    <a:pt x="874633" y="3142280"/>
                    <a:pt x="871884" y="3142355"/>
                  </a:cubicBezTo>
                  <a:cubicBezTo>
                    <a:pt x="867818" y="3142467"/>
                    <a:pt x="863602" y="3142541"/>
                    <a:pt x="859573" y="3144626"/>
                  </a:cubicBezTo>
                  <a:cubicBezTo>
                    <a:pt x="857314" y="3145817"/>
                    <a:pt x="855620" y="3147380"/>
                    <a:pt x="853924" y="3148869"/>
                  </a:cubicBezTo>
                  <a:cubicBezTo>
                    <a:pt x="852909" y="3149800"/>
                    <a:pt x="851892" y="3150768"/>
                    <a:pt x="850725" y="3151512"/>
                  </a:cubicBezTo>
                  <a:lnTo>
                    <a:pt x="850687" y="3151475"/>
                  </a:lnTo>
                  <a:cubicBezTo>
                    <a:pt x="849332" y="3152406"/>
                    <a:pt x="847676" y="3153373"/>
                    <a:pt x="846358" y="3152479"/>
                  </a:cubicBezTo>
                  <a:cubicBezTo>
                    <a:pt x="844738" y="3151214"/>
                    <a:pt x="843872" y="3147120"/>
                    <a:pt x="845190" y="3143621"/>
                  </a:cubicBezTo>
                  <a:cubicBezTo>
                    <a:pt x="847224" y="3138223"/>
                    <a:pt x="853436" y="3137515"/>
                    <a:pt x="860740" y="3137219"/>
                  </a:cubicBezTo>
                  <a:cubicBezTo>
                    <a:pt x="868534" y="3136883"/>
                    <a:pt x="873466" y="3136213"/>
                    <a:pt x="877155" y="3125677"/>
                  </a:cubicBezTo>
                  <a:cubicBezTo>
                    <a:pt x="878398" y="3122029"/>
                    <a:pt x="878511" y="3121732"/>
                    <a:pt x="881523" y="3121248"/>
                  </a:cubicBezTo>
                  <a:cubicBezTo>
                    <a:pt x="882201" y="3121099"/>
                    <a:pt x="882917" y="3121099"/>
                    <a:pt x="883707" y="3121099"/>
                  </a:cubicBezTo>
                  <a:close/>
                  <a:moveTo>
                    <a:pt x="495077" y="2917030"/>
                  </a:moveTo>
                  <a:lnTo>
                    <a:pt x="500386" y="2917105"/>
                  </a:lnTo>
                  <a:cubicBezTo>
                    <a:pt x="504490" y="2917105"/>
                    <a:pt x="509761" y="2921348"/>
                    <a:pt x="514468" y="2928496"/>
                  </a:cubicBezTo>
                  <a:cubicBezTo>
                    <a:pt x="523353" y="2942009"/>
                    <a:pt x="527268" y="2960472"/>
                    <a:pt x="523164" y="2969593"/>
                  </a:cubicBezTo>
                  <a:cubicBezTo>
                    <a:pt x="515748" y="2986121"/>
                    <a:pt x="525273" y="2995911"/>
                    <a:pt x="533632" y="3004509"/>
                  </a:cubicBezTo>
                  <a:cubicBezTo>
                    <a:pt x="535702" y="3006633"/>
                    <a:pt x="537810" y="3008791"/>
                    <a:pt x="539769" y="3011099"/>
                  </a:cubicBezTo>
                  <a:cubicBezTo>
                    <a:pt x="544023" y="3016087"/>
                    <a:pt x="551477" y="3020591"/>
                    <a:pt x="559384" y="3025356"/>
                  </a:cubicBezTo>
                  <a:cubicBezTo>
                    <a:pt x="571320" y="3032541"/>
                    <a:pt x="584873" y="3040693"/>
                    <a:pt x="589391" y="3051824"/>
                  </a:cubicBezTo>
                  <a:cubicBezTo>
                    <a:pt x="595792" y="3067608"/>
                    <a:pt x="604791" y="3071962"/>
                    <a:pt x="615220" y="3077062"/>
                  </a:cubicBezTo>
                  <a:cubicBezTo>
                    <a:pt x="618948" y="3078886"/>
                    <a:pt x="622787" y="3080710"/>
                    <a:pt x="626967" y="3083317"/>
                  </a:cubicBezTo>
                  <a:cubicBezTo>
                    <a:pt x="643420" y="3093404"/>
                    <a:pt x="729715" y="3129140"/>
                    <a:pt x="739994" y="3133199"/>
                  </a:cubicBezTo>
                  <a:lnTo>
                    <a:pt x="740031" y="3133199"/>
                  </a:lnTo>
                  <a:cubicBezTo>
                    <a:pt x="747223" y="3136028"/>
                    <a:pt x="769023" y="3139676"/>
                    <a:pt x="782351" y="3141760"/>
                  </a:cubicBezTo>
                  <a:lnTo>
                    <a:pt x="740334" y="3164096"/>
                  </a:lnTo>
                  <a:cubicBezTo>
                    <a:pt x="732087" y="3164691"/>
                    <a:pt x="660174" y="3169643"/>
                    <a:pt x="641989" y="3164207"/>
                  </a:cubicBezTo>
                  <a:cubicBezTo>
                    <a:pt x="626666" y="3159591"/>
                    <a:pt x="610325" y="3161713"/>
                    <a:pt x="593082" y="3163909"/>
                  </a:cubicBezTo>
                  <a:cubicBezTo>
                    <a:pt x="586907" y="3164691"/>
                    <a:pt x="580506" y="3165510"/>
                    <a:pt x="573993" y="3166069"/>
                  </a:cubicBezTo>
                  <a:cubicBezTo>
                    <a:pt x="570792" y="3166291"/>
                    <a:pt x="567630" y="3166552"/>
                    <a:pt x="564655" y="3166069"/>
                  </a:cubicBezTo>
                  <a:cubicBezTo>
                    <a:pt x="565822" y="3161452"/>
                    <a:pt x="566952" y="3156762"/>
                    <a:pt x="567216" y="3152072"/>
                  </a:cubicBezTo>
                  <a:cubicBezTo>
                    <a:pt x="567480" y="3147381"/>
                    <a:pt x="566839" y="3142766"/>
                    <a:pt x="564393" y="3138224"/>
                  </a:cubicBezTo>
                  <a:cubicBezTo>
                    <a:pt x="563827" y="3137255"/>
                    <a:pt x="563300" y="3136325"/>
                    <a:pt x="562697" y="3135431"/>
                  </a:cubicBezTo>
                  <a:cubicBezTo>
                    <a:pt x="570040" y="3135394"/>
                    <a:pt x="575649" y="3131039"/>
                    <a:pt x="576365" y="3124748"/>
                  </a:cubicBezTo>
                  <a:cubicBezTo>
                    <a:pt x="577231" y="3116671"/>
                    <a:pt x="569775" y="3106210"/>
                    <a:pt x="546471" y="3100849"/>
                  </a:cubicBezTo>
                  <a:cubicBezTo>
                    <a:pt x="545792" y="3097909"/>
                    <a:pt x="545115" y="3095006"/>
                    <a:pt x="544323" y="3092101"/>
                  </a:cubicBezTo>
                  <a:cubicBezTo>
                    <a:pt x="541914" y="3083577"/>
                    <a:pt x="541049" y="3075685"/>
                    <a:pt x="540107" y="3067310"/>
                  </a:cubicBezTo>
                  <a:cubicBezTo>
                    <a:pt x="539504" y="3061874"/>
                    <a:pt x="538903" y="3056366"/>
                    <a:pt x="537848" y="3050632"/>
                  </a:cubicBezTo>
                  <a:cubicBezTo>
                    <a:pt x="535778" y="3038981"/>
                    <a:pt x="530055" y="3029451"/>
                    <a:pt x="524520" y="3020256"/>
                  </a:cubicBezTo>
                  <a:cubicBezTo>
                    <a:pt x="519098" y="3011248"/>
                    <a:pt x="513978" y="3002798"/>
                    <a:pt x="512020" y="2992449"/>
                  </a:cubicBezTo>
                  <a:cubicBezTo>
                    <a:pt x="511305" y="2988615"/>
                    <a:pt x="510740" y="2984892"/>
                    <a:pt x="510137" y="2981244"/>
                  </a:cubicBezTo>
                  <a:cubicBezTo>
                    <a:pt x="508142" y="2968625"/>
                    <a:pt x="506335" y="2956675"/>
                    <a:pt x="499068" y="2944875"/>
                  </a:cubicBezTo>
                  <a:cubicBezTo>
                    <a:pt x="498164" y="2943423"/>
                    <a:pt x="497374" y="2941487"/>
                    <a:pt x="496695" y="2939254"/>
                  </a:cubicBezTo>
                  <a:cubicBezTo>
                    <a:pt x="496508" y="2938547"/>
                    <a:pt x="496357" y="2937690"/>
                    <a:pt x="496168" y="2936946"/>
                  </a:cubicBezTo>
                  <a:cubicBezTo>
                    <a:pt x="495754" y="2935346"/>
                    <a:pt x="495378" y="2933744"/>
                    <a:pt x="495115" y="2931958"/>
                  </a:cubicBezTo>
                  <a:cubicBezTo>
                    <a:pt x="494964" y="2930878"/>
                    <a:pt x="494926" y="2929762"/>
                    <a:pt x="494814" y="2928644"/>
                  </a:cubicBezTo>
                  <a:cubicBezTo>
                    <a:pt x="494663" y="2927044"/>
                    <a:pt x="494512" y="2925443"/>
                    <a:pt x="494512" y="2923806"/>
                  </a:cubicBezTo>
                  <a:cubicBezTo>
                    <a:pt x="494512" y="2922651"/>
                    <a:pt x="494625" y="2921535"/>
                    <a:pt x="494701" y="2920418"/>
                  </a:cubicBezTo>
                  <a:cubicBezTo>
                    <a:pt x="494776" y="2919264"/>
                    <a:pt x="494926" y="2918147"/>
                    <a:pt x="495077" y="2917030"/>
                  </a:cubicBezTo>
                  <a:close/>
                  <a:moveTo>
                    <a:pt x="417697" y="1"/>
                  </a:moveTo>
                  <a:cubicBezTo>
                    <a:pt x="421716" y="24"/>
                    <a:pt x="426780" y="1727"/>
                    <a:pt x="435552" y="5896"/>
                  </a:cubicBezTo>
                  <a:cubicBezTo>
                    <a:pt x="441878" y="8949"/>
                    <a:pt x="447375" y="11740"/>
                    <a:pt x="452383" y="14346"/>
                  </a:cubicBezTo>
                  <a:cubicBezTo>
                    <a:pt x="472186" y="24620"/>
                    <a:pt x="485439" y="31097"/>
                    <a:pt x="514205" y="30241"/>
                  </a:cubicBezTo>
                  <a:cubicBezTo>
                    <a:pt x="520342" y="29944"/>
                    <a:pt x="527044" y="30056"/>
                    <a:pt x="534010" y="30241"/>
                  </a:cubicBezTo>
                  <a:cubicBezTo>
                    <a:pt x="538226" y="30316"/>
                    <a:pt x="542555" y="30427"/>
                    <a:pt x="546886" y="30427"/>
                  </a:cubicBezTo>
                  <a:cubicBezTo>
                    <a:pt x="547525" y="31172"/>
                    <a:pt x="548242" y="31954"/>
                    <a:pt x="548919" y="32698"/>
                  </a:cubicBezTo>
                  <a:cubicBezTo>
                    <a:pt x="551140" y="35230"/>
                    <a:pt x="553324" y="37612"/>
                    <a:pt x="554943" y="40219"/>
                  </a:cubicBezTo>
                  <a:cubicBezTo>
                    <a:pt x="556751" y="43084"/>
                    <a:pt x="558369" y="45727"/>
                    <a:pt x="559912" y="48258"/>
                  </a:cubicBezTo>
                  <a:cubicBezTo>
                    <a:pt x="567518" y="60804"/>
                    <a:pt x="573542" y="70705"/>
                    <a:pt x="589807" y="80087"/>
                  </a:cubicBezTo>
                  <a:cubicBezTo>
                    <a:pt x="594815" y="82990"/>
                    <a:pt x="600086" y="85559"/>
                    <a:pt x="605320" y="88201"/>
                  </a:cubicBezTo>
                  <a:cubicBezTo>
                    <a:pt x="621698" y="96391"/>
                    <a:pt x="637210" y="104133"/>
                    <a:pt x="645719" y="119806"/>
                  </a:cubicBezTo>
                  <a:cubicBezTo>
                    <a:pt x="647187" y="122523"/>
                    <a:pt x="648167" y="125166"/>
                    <a:pt x="649182" y="127698"/>
                  </a:cubicBezTo>
                  <a:cubicBezTo>
                    <a:pt x="651328" y="133319"/>
                    <a:pt x="653587" y="139089"/>
                    <a:pt x="659913" y="144412"/>
                  </a:cubicBezTo>
                  <a:cubicBezTo>
                    <a:pt x="676328" y="158148"/>
                    <a:pt x="702986" y="163099"/>
                    <a:pt x="726555" y="167417"/>
                  </a:cubicBezTo>
                  <a:cubicBezTo>
                    <a:pt x="733331" y="168682"/>
                    <a:pt x="739808" y="169874"/>
                    <a:pt x="745568" y="171214"/>
                  </a:cubicBezTo>
                  <a:cubicBezTo>
                    <a:pt x="767481" y="176314"/>
                    <a:pt x="772300" y="190161"/>
                    <a:pt x="777119" y="210710"/>
                  </a:cubicBezTo>
                  <a:cubicBezTo>
                    <a:pt x="777496" y="212236"/>
                    <a:pt x="777797" y="213650"/>
                    <a:pt x="778061" y="214916"/>
                  </a:cubicBezTo>
                  <a:cubicBezTo>
                    <a:pt x="779943" y="223627"/>
                    <a:pt x="781223" y="227722"/>
                    <a:pt x="791916" y="232487"/>
                  </a:cubicBezTo>
                  <a:cubicBezTo>
                    <a:pt x="806148" y="238815"/>
                    <a:pt x="822074" y="238219"/>
                    <a:pt x="837398" y="237736"/>
                  </a:cubicBezTo>
                  <a:cubicBezTo>
                    <a:pt x="852383" y="237214"/>
                    <a:pt x="867858" y="236693"/>
                    <a:pt x="881487" y="242649"/>
                  </a:cubicBezTo>
                  <a:cubicBezTo>
                    <a:pt x="907428" y="254040"/>
                    <a:pt x="922337" y="274961"/>
                    <a:pt x="924596" y="303178"/>
                  </a:cubicBezTo>
                  <a:cubicBezTo>
                    <a:pt x="925613" y="316653"/>
                    <a:pt x="919212" y="323726"/>
                    <a:pt x="912360" y="331209"/>
                  </a:cubicBezTo>
                  <a:cubicBezTo>
                    <a:pt x="905432" y="338877"/>
                    <a:pt x="898203" y="346731"/>
                    <a:pt x="899070" y="360989"/>
                  </a:cubicBezTo>
                  <a:lnTo>
                    <a:pt x="899409" y="366088"/>
                  </a:lnTo>
                  <a:cubicBezTo>
                    <a:pt x="900388" y="379452"/>
                    <a:pt x="900952" y="386823"/>
                    <a:pt x="891163" y="396390"/>
                  </a:cubicBezTo>
                  <a:cubicBezTo>
                    <a:pt x="888339" y="399107"/>
                    <a:pt x="885629" y="401564"/>
                    <a:pt x="883067" y="403835"/>
                  </a:cubicBezTo>
                  <a:cubicBezTo>
                    <a:pt x="870719" y="414817"/>
                    <a:pt x="861005" y="423490"/>
                    <a:pt x="867480" y="446830"/>
                  </a:cubicBezTo>
                  <a:cubicBezTo>
                    <a:pt x="867894" y="448283"/>
                    <a:pt x="869175" y="449287"/>
                    <a:pt x="870643" y="449436"/>
                  </a:cubicBezTo>
                  <a:cubicBezTo>
                    <a:pt x="885929" y="450850"/>
                    <a:pt x="901441" y="451186"/>
                    <a:pt x="916427" y="451484"/>
                  </a:cubicBezTo>
                  <a:cubicBezTo>
                    <a:pt x="956073" y="452303"/>
                    <a:pt x="993535" y="453121"/>
                    <a:pt x="1028663" y="471883"/>
                  </a:cubicBezTo>
                  <a:cubicBezTo>
                    <a:pt x="1030357" y="472776"/>
                    <a:pt x="1031938" y="473781"/>
                    <a:pt x="1033520" y="474824"/>
                  </a:cubicBezTo>
                  <a:cubicBezTo>
                    <a:pt x="1035441" y="476090"/>
                    <a:pt x="1037549" y="477280"/>
                    <a:pt x="1039695" y="478360"/>
                  </a:cubicBezTo>
                  <a:cubicBezTo>
                    <a:pt x="1040373" y="478695"/>
                    <a:pt x="1041012" y="478993"/>
                    <a:pt x="1041727" y="479291"/>
                  </a:cubicBezTo>
                  <a:cubicBezTo>
                    <a:pt x="1044137" y="480296"/>
                    <a:pt x="1046848" y="481040"/>
                    <a:pt x="1049633" y="481115"/>
                  </a:cubicBezTo>
                  <a:cubicBezTo>
                    <a:pt x="1051479" y="481115"/>
                    <a:pt x="1053550" y="480892"/>
                    <a:pt x="1055583" y="480259"/>
                  </a:cubicBezTo>
                  <a:cubicBezTo>
                    <a:pt x="1062398" y="478211"/>
                    <a:pt x="1065033" y="473930"/>
                    <a:pt x="1067593" y="469835"/>
                  </a:cubicBezTo>
                  <a:cubicBezTo>
                    <a:pt x="1068911" y="467751"/>
                    <a:pt x="1070267" y="465555"/>
                    <a:pt x="1072300" y="463507"/>
                  </a:cubicBezTo>
                  <a:cubicBezTo>
                    <a:pt x="1078399" y="457328"/>
                    <a:pt x="1086381" y="453084"/>
                    <a:pt x="1094815" y="448617"/>
                  </a:cubicBezTo>
                  <a:cubicBezTo>
                    <a:pt x="1102910" y="444336"/>
                    <a:pt x="1111230" y="439906"/>
                    <a:pt x="1118196" y="433504"/>
                  </a:cubicBezTo>
                  <a:cubicBezTo>
                    <a:pt x="1135854" y="417236"/>
                    <a:pt x="1151517" y="394417"/>
                    <a:pt x="1165335" y="374278"/>
                  </a:cubicBezTo>
                  <a:lnTo>
                    <a:pt x="1171698" y="365009"/>
                  </a:lnTo>
                  <a:cubicBezTo>
                    <a:pt x="1181374" y="351086"/>
                    <a:pt x="1177797" y="337834"/>
                    <a:pt x="1174672" y="326109"/>
                  </a:cubicBezTo>
                  <a:cubicBezTo>
                    <a:pt x="1172112" y="316617"/>
                    <a:pt x="1169739" y="307644"/>
                    <a:pt x="1173392" y="298301"/>
                  </a:cubicBezTo>
                  <a:cubicBezTo>
                    <a:pt x="1174859" y="294578"/>
                    <a:pt x="1177721" y="291191"/>
                    <a:pt x="1180809" y="287618"/>
                  </a:cubicBezTo>
                  <a:cubicBezTo>
                    <a:pt x="1183030" y="284975"/>
                    <a:pt x="1185365" y="282257"/>
                    <a:pt x="1187172" y="279279"/>
                  </a:cubicBezTo>
                  <a:cubicBezTo>
                    <a:pt x="1190146" y="279130"/>
                    <a:pt x="1192743" y="279092"/>
                    <a:pt x="1195417" y="279018"/>
                  </a:cubicBezTo>
                  <a:cubicBezTo>
                    <a:pt x="1197789" y="278981"/>
                    <a:pt x="1200425" y="278832"/>
                    <a:pt x="1202571" y="278832"/>
                  </a:cubicBezTo>
                  <a:cubicBezTo>
                    <a:pt x="1206599" y="278832"/>
                    <a:pt x="1210026" y="279018"/>
                    <a:pt x="1213263" y="279241"/>
                  </a:cubicBezTo>
                  <a:cubicBezTo>
                    <a:pt x="1213941" y="279316"/>
                    <a:pt x="1214808" y="279279"/>
                    <a:pt x="1215448" y="279354"/>
                  </a:cubicBezTo>
                  <a:cubicBezTo>
                    <a:pt x="1222978" y="280061"/>
                    <a:pt x="1228136" y="281438"/>
                    <a:pt x="1230846" y="283560"/>
                  </a:cubicBezTo>
                  <a:cubicBezTo>
                    <a:pt x="1240335" y="291043"/>
                    <a:pt x="1241652" y="313378"/>
                    <a:pt x="1242519" y="328119"/>
                  </a:cubicBezTo>
                  <a:cubicBezTo>
                    <a:pt x="1242706" y="331320"/>
                    <a:pt x="1242895" y="334261"/>
                    <a:pt x="1243120" y="336755"/>
                  </a:cubicBezTo>
                  <a:cubicBezTo>
                    <a:pt x="1245944" y="366646"/>
                    <a:pt x="1246509" y="387828"/>
                    <a:pt x="1229868" y="409456"/>
                  </a:cubicBezTo>
                  <a:cubicBezTo>
                    <a:pt x="1226629" y="413588"/>
                    <a:pt x="1223430" y="418092"/>
                    <a:pt x="1220078" y="422709"/>
                  </a:cubicBezTo>
                  <a:cubicBezTo>
                    <a:pt x="1207578" y="440129"/>
                    <a:pt x="1193384" y="459897"/>
                    <a:pt x="1174859" y="467974"/>
                  </a:cubicBezTo>
                  <a:cubicBezTo>
                    <a:pt x="1168159" y="470878"/>
                    <a:pt x="1161081" y="472925"/>
                    <a:pt x="1154228" y="474898"/>
                  </a:cubicBezTo>
                  <a:cubicBezTo>
                    <a:pt x="1133294" y="481002"/>
                    <a:pt x="1111644" y="487294"/>
                    <a:pt x="1109273" y="518527"/>
                  </a:cubicBezTo>
                  <a:cubicBezTo>
                    <a:pt x="1109084" y="520796"/>
                    <a:pt x="1109160" y="522733"/>
                    <a:pt x="1109273" y="524520"/>
                  </a:cubicBezTo>
                  <a:cubicBezTo>
                    <a:pt x="1109498" y="528801"/>
                    <a:pt x="1109536" y="529805"/>
                    <a:pt x="1105997" y="531629"/>
                  </a:cubicBezTo>
                  <a:cubicBezTo>
                    <a:pt x="1102571" y="533342"/>
                    <a:pt x="1096359" y="531965"/>
                    <a:pt x="1090334" y="530588"/>
                  </a:cubicBezTo>
                  <a:cubicBezTo>
                    <a:pt x="1084649" y="529247"/>
                    <a:pt x="1078700" y="528019"/>
                    <a:pt x="1073768" y="528837"/>
                  </a:cubicBezTo>
                  <a:cubicBezTo>
                    <a:pt x="1058520" y="531667"/>
                    <a:pt x="1057163" y="543095"/>
                    <a:pt x="1055847" y="554113"/>
                  </a:cubicBezTo>
                  <a:cubicBezTo>
                    <a:pt x="1055471" y="557352"/>
                    <a:pt x="1055055" y="560740"/>
                    <a:pt x="1054340" y="564239"/>
                  </a:cubicBezTo>
                  <a:cubicBezTo>
                    <a:pt x="1052684" y="571870"/>
                    <a:pt x="1048355" y="576895"/>
                    <a:pt x="1043799" y="582182"/>
                  </a:cubicBezTo>
                  <a:cubicBezTo>
                    <a:pt x="1039657" y="586947"/>
                    <a:pt x="1035403" y="591934"/>
                    <a:pt x="1033068" y="598933"/>
                  </a:cubicBezTo>
                  <a:cubicBezTo>
                    <a:pt x="1032127" y="601650"/>
                    <a:pt x="1032315" y="604405"/>
                    <a:pt x="1032503" y="606824"/>
                  </a:cubicBezTo>
                  <a:cubicBezTo>
                    <a:pt x="1032654" y="609020"/>
                    <a:pt x="1032767" y="611106"/>
                    <a:pt x="1032089" y="612818"/>
                  </a:cubicBezTo>
                  <a:cubicBezTo>
                    <a:pt x="1031072" y="615275"/>
                    <a:pt x="1027270" y="618625"/>
                    <a:pt x="1024183" y="621305"/>
                  </a:cubicBezTo>
                  <a:cubicBezTo>
                    <a:pt x="1022375" y="622943"/>
                    <a:pt x="1020606" y="624470"/>
                    <a:pt x="1019401" y="625810"/>
                  </a:cubicBezTo>
                  <a:cubicBezTo>
                    <a:pt x="1012548" y="633366"/>
                    <a:pt x="1009875" y="639062"/>
                    <a:pt x="1006487" y="646283"/>
                  </a:cubicBezTo>
                  <a:lnTo>
                    <a:pt x="1004077" y="651458"/>
                  </a:lnTo>
                  <a:cubicBezTo>
                    <a:pt x="999370" y="661173"/>
                    <a:pt x="993874" y="669772"/>
                    <a:pt x="988603" y="678074"/>
                  </a:cubicBezTo>
                  <a:lnTo>
                    <a:pt x="985779" y="682467"/>
                  </a:lnTo>
                  <a:cubicBezTo>
                    <a:pt x="973919" y="701116"/>
                    <a:pt x="964055" y="718650"/>
                    <a:pt x="963301" y="744745"/>
                  </a:cubicBezTo>
                  <a:cubicBezTo>
                    <a:pt x="962849" y="761384"/>
                    <a:pt x="960741" y="777875"/>
                    <a:pt x="958708" y="793807"/>
                  </a:cubicBezTo>
                  <a:cubicBezTo>
                    <a:pt x="956374" y="811936"/>
                    <a:pt x="953964" y="830660"/>
                    <a:pt x="953964" y="849832"/>
                  </a:cubicBezTo>
                  <a:cubicBezTo>
                    <a:pt x="953964" y="856458"/>
                    <a:pt x="954491" y="863307"/>
                    <a:pt x="955019" y="870528"/>
                  </a:cubicBezTo>
                  <a:cubicBezTo>
                    <a:pt x="956111" y="885418"/>
                    <a:pt x="957202" y="900831"/>
                    <a:pt x="953550" y="913785"/>
                  </a:cubicBezTo>
                  <a:cubicBezTo>
                    <a:pt x="951668" y="920336"/>
                    <a:pt x="948957" y="926404"/>
                    <a:pt x="946020" y="932807"/>
                  </a:cubicBezTo>
                  <a:cubicBezTo>
                    <a:pt x="942405" y="940810"/>
                    <a:pt x="938640" y="949111"/>
                    <a:pt x="936795" y="958344"/>
                  </a:cubicBezTo>
                  <a:cubicBezTo>
                    <a:pt x="935440" y="965267"/>
                    <a:pt x="935102" y="973048"/>
                    <a:pt x="935364" y="981460"/>
                  </a:cubicBezTo>
                  <a:cubicBezTo>
                    <a:pt x="935440" y="984216"/>
                    <a:pt x="935892" y="987342"/>
                    <a:pt x="936155" y="990283"/>
                  </a:cubicBezTo>
                  <a:cubicBezTo>
                    <a:pt x="936531" y="994377"/>
                    <a:pt x="936569" y="998174"/>
                    <a:pt x="936344" y="1002790"/>
                  </a:cubicBezTo>
                  <a:cubicBezTo>
                    <a:pt x="934837" y="1003312"/>
                    <a:pt x="933896" y="1004763"/>
                    <a:pt x="933896" y="1006327"/>
                  </a:cubicBezTo>
                  <a:cubicBezTo>
                    <a:pt x="934160" y="1012991"/>
                    <a:pt x="934273" y="1018946"/>
                    <a:pt x="934385" y="1024344"/>
                  </a:cubicBezTo>
                  <a:cubicBezTo>
                    <a:pt x="934913" y="1054199"/>
                    <a:pt x="935177" y="1069201"/>
                    <a:pt x="960289" y="1096003"/>
                  </a:cubicBezTo>
                  <a:cubicBezTo>
                    <a:pt x="970079" y="1106426"/>
                    <a:pt x="985817" y="1113275"/>
                    <a:pt x="1001028" y="1119864"/>
                  </a:cubicBezTo>
                  <a:cubicBezTo>
                    <a:pt x="1018385" y="1127421"/>
                    <a:pt x="1036382" y="1135201"/>
                    <a:pt x="1044024" y="1147932"/>
                  </a:cubicBezTo>
                  <a:cubicBezTo>
                    <a:pt x="1057163" y="1169970"/>
                    <a:pt x="1052232" y="1174623"/>
                    <a:pt x="1044702" y="1181733"/>
                  </a:cubicBezTo>
                  <a:cubicBezTo>
                    <a:pt x="1037586" y="1188396"/>
                    <a:pt x="1028739" y="1196772"/>
                    <a:pt x="1032917" y="1219181"/>
                  </a:cubicBezTo>
                  <a:cubicBezTo>
                    <a:pt x="1035327" y="1231764"/>
                    <a:pt x="1043723" y="1242150"/>
                    <a:pt x="1057314" y="1249148"/>
                  </a:cubicBezTo>
                  <a:cubicBezTo>
                    <a:pt x="1073994" y="1257785"/>
                    <a:pt x="1096321" y="1259980"/>
                    <a:pt x="1112888" y="1254955"/>
                  </a:cubicBezTo>
                  <a:cubicBezTo>
                    <a:pt x="1105432" y="1341244"/>
                    <a:pt x="1053136" y="1415396"/>
                    <a:pt x="975387" y="1449420"/>
                  </a:cubicBezTo>
                  <a:cubicBezTo>
                    <a:pt x="898806" y="1482960"/>
                    <a:pt x="814054" y="1487464"/>
                    <a:pt x="716125" y="1463268"/>
                  </a:cubicBezTo>
                  <a:lnTo>
                    <a:pt x="716163" y="1463156"/>
                  </a:lnTo>
                  <a:cubicBezTo>
                    <a:pt x="715070" y="1462858"/>
                    <a:pt x="713866" y="1463194"/>
                    <a:pt x="713000" y="1463863"/>
                  </a:cubicBezTo>
                  <a:cubicBezTo>
                    <a:pt x="712134" y="1464608"/>
                    <a:pt x="711645" y="1465725"/>
                    <a:pt x="711720" y="1466842"/>
                  </a:cubicBezTo>
                  <a:cubicBezTo>
                    <a:pt x="712548" y="1481173"/>
                    <a:pt x="718912" y="1493644"/>
                    <a:pt x="725048" y="1505742"/>
                  </a:cubicBezTo>
                  <a:cubicBezTo>
                    <a:pt x="730056" y="1515569"/>
                    <a:pt x="734762" y="1524765"/>
                    <a:pt x="735930" y="1533996"/>
                  </a:cubicBezTo>
                  <a:cubicBezTo>
                    <a:pt x="737849" y="1549296"/>
                    <a:pt x="735553" y="1563255"/>
                    <a:pt x="733068" y="1578034"/>
                  </a:cubicBezTo>
                  <a:cubicBezTo>
                    <a:pt x="731223" y="1589239"/>
                    <a:pt x="729302" y="1600779"/>
                    <a:pt x="729115" y="1613547"/>
                  </a:cubicBezTo>
                  <a:cubicBezTo>
                    <a:pt x="729002" y="1624863"/>
                    <a:pt x="729792" y="1635509"/>
                    <a:pt x="730470" y="1644927"/>
                  </a:cubicBezTo>
                  <a:cubicBezTo>
                    <a:pt x="733219" y="1682935"/>
                    <a:pt x="734762" y="1703855"/>
                    <a:pt x="677722" y="1710072"/>
                  </a:cubicBezTo>
                  <a:cubicBezTo>
                    <a:pt x="662924" y="1712083"/>
                    <a:pt x="637021" y="1697266"/>
                    <a:pt x="612247" y="1683233"/>
                  </a:cubicBezTo>
                  <a:cubicBezTo>
                    <a:pt x="580207" y="1665141"/>
                    <a:pt x="549860" y="1648017"/>
                    <a:pt x="534046" y="1659445"/>
                  </a:cubicBezTo>
                  <a:cubicBezTo>
                    <a:pt x="529792" y="1662497"/>
                    <a:pt x="527081" y="1667822"/>
                    <a:pt x="526027" y="1675341"/>
                  </a:cubicBezTo>
                  <a:cubicBezTo>
                    <a:pt x="521659" y="1706386"/>
                    <a:pt x="546245" y="1771419"/>
                    <a:pt x="554528" y="1781768"/>
                  </a:cubicBezTo>
                  <a:cubicBezTo>
                    <a:pt x="579227" y="1812739"/>
                    <a:pt x="601291" y="1806001"/>
                    <a:pt x="619100" y="1800493"/>
                  </a:cubicBezTo>
                  <a:cubicBezTo>
                    <a:pt x="631712" y="1796583"/>
                    <a:pt x="642669" y="1793159"/>
                    <a:pt x="653587" y="1802130"/>
                  </a:cubicBezTo>
                  <a:cubicBezTo>
                    <a:pt x="665673" y="1811958"/>
                    <a:pt x="667367" y="1833065"/>
                    <a:pt x="657729" y="1853465"/>
                  </a:cubicBezTo>
                  <a:cubicBezTo>
                    <a:pt x="653738" y="1861914"/>
                    <a:pt x="652420" y="1867274"/>
                    <a:pt x="651780" y="1870475"/>
                  </a:cubicBezTo>
                  <a:cubicBezTo>
                    <a:pt x="647940" y="1868913"/>
                    <a:pt x="640561" y="1866232"/>
                    <a:pt x="626102" y="1864185"/>
                  </a:cubicBezTo>
                  <a:cubicBezTo>
                    <a:pt x="620305" y="1863403"/>
                    <a:pt x="617932" y="1859048"/>
                    <a:pt x="614733" y="1851975"/>
                  </a:cubicBezTo>
                  <a:cubicBezTo>
                    <a:pt x="612209" y="1846354"/>
                    <a:pt x="609574" y="1840547"/>
                    <a:pt x="603324" y="1838834"/>
                  </a:cubicBezTo>
                  <a:cubicBezTo>
                    <a:pt x="597752" y="1837383"/>
                    <a:pt x="590410" y="1839839"/>
                    <a:pt x="580545" y="1846763"/>
                  </a:cubicBezTo>
                  <a:cubicBezTo>
                    <a:pt x="571960" y="1852720"/>
                    <a:pt x="567932" y="1858526"/>
                    <a:pt x="568196" y="1864445"/>
                  </a:cubicBezTo>
                  <a:cubicBezTo>
                    <a:pt x="568610" y="1873714"/>
                    <a:pt x="579227" y="1879782"/>
                    <a:pt x="589431" y="1885701"/>
                  </a:cubicBezTo>
                  <a:cubicBezTo>
                    <a:pt x="596246" y="1889609"/>
                    <a:pt x="604717" y="1894487"/>
                    <a:pt x="604566" y="1898097"/>
                  </a:cubicBezTo>
                  <a:cubicBezTo>
                    <a:pt x="604265" y="1905654"/>
                    <a:pt x="592932" y="1912094"/>
                    <a:pt x="581938" y="1918273"/>
                  </a:cubicBezTo>
                  <a:cubicBezTo>
                    <a:pt x="571472" y="1924192"/>
                    <a:pt x="560628" y="1930335"/>
                    <a:pt x="555809" y="1938859"/>
                  </a:cubicBezTo>
                  <a:cubicBezTo>
                    <a:pt x="541916" y="1963502"/>
                    <a:pt x="549333" y="1978355"/>
                    <a:pt x="557165" y="1994102"/>
                  </a:cubicBezTo>
                  <a:cubicBezTo>
                    <a:pt x="562022" y="2003780"/>
                    <a:pt x="566992" y="2013793"/>
                    <a:pt x="567744" y="2027232"/>
                  </a:cubicBezTo>
                  <a:cubicBezTo>
                    <a:pt x="570342" y="2074322"/>
                    <a:pt x="558445" y="2089026"/>
                    <a:pt x="521472" y="2109201"/>
                  </a:cubicBezTo>
                  <a:cubicBezTo>
                    <a:pt x="512698" y="2114004"/>
                    <a:pt x="503249" y="2118210"/>
                    <a:pt x="494175" y="2122231"/>
                  </a:cubicBezTo>
                  <a:cubicBezTo>
                    <a:pt x="457616" y="2138498"/>
                    <a:pt x="419777" y="2155286"/>
                    <a:pt x="427873" y="2213731"/>
                  </a:cubicBezTo>
                  <a:cubicBezTo>
                    <a:pt x="436306" y="2274669"/>
                    <a:pt x="486983" y="2291122"/>
                    <a:pt x="531675" y="2305603"/>
                  </a:cubicBezTo>
                  <a:cubicBezTo>
                    <a:pt x="561682" y="2315355"/>
                    <a:pt x="589996" y="2324513"/>
                    <a:pt x="599108" y="2346103"/>
                  </a:cubicBezTo>
                  <a:cubicBezTo>
                    <a:pt x="606073" y="2362670"/>
                    <a:pt x="601705" y="2386195"/>
                    <a:pt x="585666" y="2417875"/>
                  </a:cubicBezTo>
                  <a:cubicBezTo>
                    <a:pt x="574973" y="2438982"/>
                    <a:pt x="558670" y="2455249"/>
                    <a:pt x="542895" y="2470920"/>
                  </a:cubicBezTo>
                  <a:cubicBezTo>
                    <a:pt x="522563" y="2491171"/>
                    <a:pt x="501478" y="2512129"/>
                    <a:pt x="492857" y="2543435"/>
                  </a:cubicBezTo>
                  <a:cubicBezTo>
                    <a:pt x="489167" y="2556799"/>
                    <a:pt x="487925" y="2567669"/>
                    <a:pt x="486870" y="2577236"/>
                  </a:cubicBezTo>
                  <a:cubicBezTo>
                    <a:pt x="484724" y="2596369"/>
                    <a:pt x="483181" y="2610180"/>
                    <a:pt x="463565" y="2631287"/>
                  </a:cubicBezTo>
                  <a:cubicBezTo>
                    <a:pt x="457541" y="2637764"/>
                    <a:pt x="450952" y="2639886"/>
                    <a:pt x="444551" y="2641897"/>
                  </a:cubicBezTo>
                  <a:cubicBezTo>
                    <a:pt x="435854" y="2644689"/>
                    <a:pt x="426856" y="2647554"/>
                    <a:pt x="421208" y="2660695"/>
                  </a:cubicBezTo>
                  <a:cubicBezTo>
                    <a:pt x="413151" y="2679420"/>
                    <a:pt x="434047" y="2737156"/>
                    <a:pt x="453136" y="2785400"/>
                  </a:cubicBezTo>
                  <a:cubicBezTo>
                    <a:pt x="454491" y="2788936"/>
                    <a:pt x="455658" y="2791766"/>
                    <a:pt x="456374" y="2793701"/>
                  </a:cubicBezTo>
                  <a:cubicBezTo>
                    <a:pt x="468647" y="2825864"/>
                    <a:pt x="478211" y="2840642"/>
                    <a:pt x="506261" y="2868152"/>
                  </a:cubicBezTo>
                  <a:cubicBezTo>
                    <a:pt x="499672" y="2868115"/>
                    <a:pt x="488528" y="2868487"/>
                    <a:pt x="471735" y="2869492"/>
                  </a:cubicBezTo>
                  <a:cubicBezTo>
                    <a:pt x="468911" y="2868115"/>
                    <a:pt x="466125" y="2866625"/>
                    <a:pt x="463377" y="2865137"/>
                  </a:cubicBezTo>
                  <a:cubicBezTo>
                    <a:pt x="455960" y="2861191"/>
                    <a:pt x="448392" y="2857096"/>
                    <a:pt x="440221" y="2854714"/>
                  </a:cubicBezTo>
                  <a:cubicBezTo>
                    <a:pt x="434009" y="2852890"/>
                    <a:pt x="427383" y="2852220"/>
                    <a:pt x="420643" y="2851884"/>
                  </a:cubicBezTo>
                  <a:cubicBezTo>
                    <a:pt x="419250" y="2851810"/>
                    <a:pt x="417857" y="2851699"/>
                    <a:pt x="416426" y="2851699"/>
                  </a:cubicBezTo>
                  <a:cubicBezTo>
                    <a:pt x="415184" y="2851661"/>
                    <a:pt x="414017" y="2851512"/>
                    <a:pt x="412775" y="2851512"/>
                  </a:cubicBezTo>
                  <a:cubicBezTo>
                    <a:pt x="407541" y="2851512"/>
                    <a:pt x="402270" y="2851699"/>
                    <a:pt x="397036" y="2851884"/>
                  </a:cubicBezTo>
                  <a:cubicBezTo>
                    <a:pt x="383934" y="2852443"/>
                    <a:pt x="371773" y="2852369"/>
                    <a:pt x="359235" y="2852592"/>
                  </a:cubicBezTo>
                  <a:cubicBezTo>
                    <a:pt x="331186" y="2853114"/>
                    <a:pt x="302119" y="2853671"/>
                    <a:pt x="275989" y="2846859"/>
                  </a:cubicBezTo>
                  <a:cubicBezTo>
                    <a:pt x="250990" y="2840344"/>
                    <a:pt x="231788" y="2818941"/>
                    <a:pt x="224446" y="2789606"/>
                  </a:cubicBezTo>
                  <a:cubicBezTo>
                    <a:pt x="223053" y="2783949"/>
                    <a:pt x="222337" y="2775870"/>
                    <a:pt x="221622" y="2767346"/>
                  </a:cubicBezTo>
                  <a:cubicBezTo>
                    <a:pt x="221358" y="2764219"/>
                    <a:pt x="221095" y="2760980"/>
                    <a:pt x="220794" y="2757705"/>
                  </a:cubicBezTo>
                  <a:cubicBezTo>
                    <a:pt x="218572" y="2734848"/>
                    <a:pt x="213978" y="2710540"/>
                    <a:pt x="193309" y="2707413"/>
                  </a:cubicBezTo>
                  <a:cubicBezTo>
                    <a:pt x="182089" y="2705626"/>
                    <a:pt x="172036" y="2710838"/>
                    <a:pt x="162322" y="2715863"/>
                  </a:cubicBezTo>
                  <a:cubicBezTo>
                    <a:pt x="148392" y="2723048"/>
                    <a:pt x="136306" y="2729227"/>
                    <a:pt x="120906" y="2717985"/>
                  </a:cubicBezTo>
                  <a:cubicBezTo>
                    <a:pt x="100651" y="2703244"/>
                    <a:pt x="90410" y="2675214"/>
                    <a:pt x="90410" y="2634712"/>
                  </a:cubicBezTo>
                  <a:cubicBezTo>
                    <a:pt x="90410" y="2606905"/>
                    <a:pt x="95454" y="2596742"/>
                    <a:pt x="106524" y="2574370"/>
                  </a:cubicBezTo>
                  <a:lnTo>
                    <a:pt x="108934" y="2569493"/>
                  </a:lnTo>
                  <a:cubicBezTo>
                    <a:pt x="112473" y="2562309"/>
                    <a:pt x="116314" y="2555571"/>
                    <a:pt x="120040" y="2549056"/>
                  </a:cubicBezTo>
                  <a:cubicBezTo>
                    <a:pt x="129491" y="2532529"/>
                    <a:pt x="138414" y="2516856"/>
                    <a:pt x="141501" y="2496048"/>
                  </a:cubicBezTo>
                  <a:cubicBezTo>
                    <a:pt x="143685" y="2481567"/>
                    <a:pt x="142480" y="2467532"/>
                    <a:pt x="141314" y="2453983"/>
                  </a:cubicBezTo>
                  <a:cubicBezTo>
                    <a:pt x="140259" y="2441698"/>
                    <a:pt x="139129" y="2429005"/>
                    <a:pt x="140560" y="2415864"/>
                  </a:cubicBezTo>
                  <a:cubicBezTo>
                    <a:pt x="141238" y="2409611"/>
                    <a:pt x="141652" y="2403803"/>
                    <a:pt x="142029" y="2398256"/>
                  </a:cubicBezTo>
                  <a:cubicBezTo>
                    <a:pt x="143346" y="2379533"/>
                    <a:pt x="144401" y="2364791"/>
                    <a:pt x="154302" y="2345248"/>
                  </a:cubicBezTo>
                  <a:cubicBezTo>
                    <a:pt x="167781" y="2318632"/>
                    <a:pt x="160251" y="2289819"/>
                    <a:pt x="152984" y="2261974"/>
                  </a:cubicBezTo>
                  <a:cubicBezTo>
                    <a:pt x="146735" y="2238002"/>
                    <a:pt x="140259" y="2213209"/>
                    <a:pt x="147413" y="2190204"/>
                  </a:cubicBezTo>
                  <a:lnTo>
                    <a:pt x="148466" y="2186743"/>
                  </a:lnTo>
                  <a:cubicBezTo>
                    <a:pt x="154190" y="2168465"/>
                    <a:pt x="159160" y="2152643"/>
                    <a:pt x="145906" y="2133138"/>
                  </a:cubicBezTo>
                  <a:cubicBezTo>
                    <a:pt x="135703" y="2118099"/>
                    <a:pt x="120229" y="2114526"/>
                    <a:pt x="105319" y="2111063"/>
                  </a:cubicBezTo>
                  <a:cubicBezTo>
                    <a:pt x="96095" y="2108941"/>
                    <a:pt x="87360" y="2106932"/>
                    <a:pt x="79717" y="2102390"/>
                  </a:cubicBezTo>
                  <a:cubicBezTo>
                    <a:pt x="68610" y="2095801"/>
                    <a:pt x="68798" y="2093046"/>
                    <a:pt x="68798" y="2093046"/>
                  </a:cubicBezTo>
                  <a:cubicBezTo>
                    <a:pt x="69476" y="2089733"/>
                    <a:pt x="88037" y="2086866"/>
                    <a:pt x="96998" y="2085489"/>
                  </a:cubicBezTo>
                  <a:cubicBezTo>
                    <a:pt x="113678" y="2082921"/>
                    <a:pt x="128060" y="2080688"/>
                    <a:pt x="132013" y="2073726"/>
                  </a:cubicBezTo>
                  <a:cubicBezTo>
                    <a:pt x="134800" y="2068664"/>
                    <a:pt x="135516" y="2063936"/>
                    <a:pt x="134047" y="2059655"/>
                  </a:cubicBezTo>
                  <a:cubicBezTo>
                    <a:pt x="131147" y="2051317"/>
                    <a:pt x="120794" y="2046812"/>
                    <a:pt x="111644" y="2042903"/>
                  </a:cubicBezTo>
                  <a:cubicBezTo>
                    <a:pt x="106599" y="2040744"/>
                    <a:pt x="101780" y="2038697"/>
                    <a:pt x="99295" y="2036427"/>
                  </a:cubicBezTo>
                  <a:cubicBezTo>
                    <a:pt x="91313" y="2029279"/>
                    <a:pt x="89431" y="2021202"/>
                    <a:pt x="89092" y="2012155"/>
                  </a:cubicBezTo>
                  <a:cubicBezTo>
                    <a:pt x="88979" y="2009140"/>
                    <a:pt x="89017" y="2006014"/>
                    <a:pt x="89092" y="2002775"/>
                  </a:cubicBezTo>
                  <a:cubicBezTo>
                    <a:pt x="89204" y="1996037"/>
                    <a:pt x="89318" y="1989039"/>
                    <a:pt x="87812" y="1982003"/>
                  </a:cubicBezTo>
                  <a:cubicBezTo>
                    <a:pt x="84235" y="1964879"/>
                    <a:pt x="72261" y="1942358"/>
                    <a:pt x="62661" y="1928585"/>
                  </a:cubicBezTo>
                  <a:cubicBezTo>
                    <a:pt x="60553" y="1925607"/>
                    <a:pt x="58407" y="1922740"/>
                    <a:pt x="56260" y="1919874"/>
                  </a:cubicBezTo>
                  <a:cubicBezTo>
                    <a:pt x="45191" y="1905170"/>
                    <a:pt x="35666" y="1892476"/>
                    <a:pt x="41841" y="1872152"/>
                  </a:cubicBezTo>
                  <a:cubicBezTo>
                    <a:pt x="44024" y="1865041"/>
                    <a:pt x="48467" y="1860388"/>
                    <a:pt x="53173" y="1855511"/>
                  </a:cubicBezTo>
                  <a:cubicBezTo>
                    <a:pt x="59799" y="1848587"/>
                    <a:pt x="66690" y="1841440"/>
                    <a:pt x="66200" y="1827667"/>
                  </a:cubicBezTo>
                  <a:cubicBezTo>
                    <a:pt x="65597" y="1811920"/>
                    <a:pt x="56373" y="1803805"/>
                    <a:pt x="47450" y="1795951"/>
                  </a:cubicBezTo>
                  <a:cubicBezTo>
                    <a:pt x="42932" y="1792005"/>
                    <a:pt x="38302" y="1787910"/>
                    <a:pt x="34687" y="1782736"/>
                  </a:cubicBezTo>
                  <a:cubicBezTo>
                    <a:pt x="26855" y="1771643"/>
                    <a:pt x="27947" y="1768814"/>
                    <a:pt x="32315" y="1757051"/>
                  </a:cubicBezTo>
                  <a:lnTo>
                    <a:pt x="34122" y="1752137"/>
                  </a:lnTo>
                  <a:cubicBezTo>
                    <a:pt x="47826" y="1713720"/>
                    <a:pt x="39092" y="1695442"/>
                    <a:pt x="19627" y="1660935"/>
                  </a:cubicBezTo>
                  <a:cubicBezTo>
                    <a:pt x="12774" y="1648799"/>
                    <a:pt x="4303" y="1630596"/>
                    <a:pt x="9950" y="1612839"/>
                  </a:cubicBezTo>
                  <a:cubicBezTo>
                    <a:pt x="12850" y="1603682"/>
                    <a:pt x="20041" y="1598880"/>
                    <a:pt x="27646" y="1593743"/>
                  </a:cubicBezTo>
                  <a:cubicBezTo>
                    <a:pt x="32993" y="1590206"/>
                    <a:pt x="38489" y="1586484"/>
                    <a:pt x="42856" y="1581160"/>
                  </a:cubicBezTo>
                  <a:cubicBezTo>
                    <a:pt x="75613" y="1541069"/>
                    <a:pt x="71961" y="1492974"/>
                    <a:pt x="68459" y="1446480"/>
                  </a:cubicBezTo>
                  <a:cubicBezTo>
                    <a:pt x="67255" y="1430696"/>
                    <a:pt x="66011" y="1414391"/>
                    <a:pt x="66238" y="1398645"/>
                  </a:cubicBezTo>
                  <a:cubicBezTo>
                    <a:pt x="66238" y="1397490"/>
                    <a:pt x="65673" y="1396337"/>
                    <a:pt x="64695" y="1395667"/>
                  </a:cubicBezTo>
                  <a:cubicBezTo>
                    <a:pt x="30884" y="1372290"/>
                    <a:pt x="43798" y="1316042"/>
                    <a:pt x="51517" y="1282389"/>
                  </a:cubicBezTo>
                  <a:cubicBezTo>
                    <a:pt x="56976" y="1258715"/>
                    <a:pt x="55432" y="1239171"/>
                    <a:pt x="53813" y="1218400"/>
                  </a:cubicBezTo>
                  <a:cubicBezTo>
                    <a:pt x="52985" y="1207679"/>
                    <a:pt x="52119" y="1196549"/>
                    <a:pt x="52233" y="1184451"/>
                  </a:cubicBezTo>
                  <a:lnTo>
                    <a:pt x="52233" y="1182589"/>
                  </a:lnTo>
                  <a:cubicBezTo>
                    <a:pt x="52345" y="1169597"/>
                    <a:pt x="52420" y="1157387"/>
                    <a:pt x="56901" y="1145326"/>
                  </a:cubicBezTo>
                  <a:cubicBezTo>
                    <a:pt x="60703" y="1135164"/>
                    <a:pt x="67856" y="1125894"/>
                    <a:pt x="74785" y="1116961"/>
                  </a:cubicBezTo>
                  <a:cubicBezTo>
                    <a:pt x="81638" y="1108101"/>
                    <a:pt x="88716" y="1098944"/>
                    <a:pt x="92781" y="1088669"/>
                  </a:cubicBezTo>
                  <a:cubicBezTo>
                    <a:pt x="102683" y="1064063"/>
                    <a:pt x="93459" y="1044222"/>
                    <a:pt x="84536" y="1025014"/>
                  </a:cubicBezTo>
                  <a:cubicBezTo>
                    <a:pt x="78776" y="1012655"/>
                    <a:pt x="72902" y="999850"/>
                    <a:pt x="72299" y="986002"/>
                  </a:cubicBezTo>
                  <a:cubicBezTo>
                    <a:pt x="71961" y="977812"/>
                    <a:pt x="72488" y="969213"/>
                    <a:pt x="73127" y="960055"/>
                  </a:cubicBezTo>
                  <a:cubicBezTo>
                    <a:pt x="74144" y="945165"/>
                    <a:pt x="75161" y="929717"/>
                    <a:pt x="71923" y="915870"/>
                  </a:cubicBezTo>
                  <a:cubicBezTo>
                    <a:pt x="67104" y="895209"/>
                    <a:pt x="53964" y="885940"/>
                    <a:pt x="39996" y="876187"/>
                  </a:cubicBezTo>
                  <a:cubicBezTo>
                    <a:pt x="34348" y="872205"/>
                    <a:pt x="28474" y="868072"/>
                    <a:pt x="22977" y="863047"/>
                  </a:cubicBezTo>
                  <a:cubicBezTo>
                    <a:pt x="7653" y="848827"/>
                    <a:pt x="312" y="830921"/>
                    <a:pt x="11" y="806688"/>
                  </a:cubicBezTo>
                  <a:cubicBezTo>
                    <a:pt x="-179" y="793920"/>
                    <a:pt x="2270" y="789825"/>
                    <a:pt x="7089" y="781710"/>
                  </a:cubicBezTo>
                  <a:cubicBezTo>
                    <a:pt x="8519" y="779364"/>
                    <a:pt x="10063" y="776721"/>
                    <a:pt x="11757" y="773557"/>
                  </a:cubicBezTo>
                  <a:cubicBezTo>
                    <a:pt x="21321" y="755800"/>
                    <a:pt x="24295" y="738937"/>
                    <a:pt x="27458" y="721069"/>
                  </a:cubicBezTo>
                  <a:cubicBezTo>
                    <a:pt x="28775" y="713624"/>
                    <a:pt x="30131" y="705956"/>
                    <a:pt x="32014" y="698176"/>
                  </a:cubicBezTo>
                  <a:cubicBezTo>
                    <a:pt x="33895" y="690321"/>
                    <a:pt x="36419" y="682503"/>
                    <a:pt x="38829" y="674910"/>
                  </a:cubicBezTo>
                  <a:cubicBezTo>
                    <a:pt x="42970" y="662067"/>
                    <a:pt x="47225" y="648741"/>
                    <a:pt x="48618" y="634594"/>
                  </a:cubicBezTo>
                  <a:cubicBezTo>
                    <a:pt x="49106" y="629831"/>
                    <a:pt x="49520" y="625140"/>
                    <a:pt x="49936" y="620524"/>
                  </a:cubicBezTo>
                  <a:cubicBezTo>
                    <a:pt x="53926" y="576597"/>
                    <a:pt x="57352" y="538665"/>
                    <a:pt x="89618" y="502296"/>
                  </a:cubicBezTo>
                  <a:cubicBezTo>
                    <a:pt x="101592" y="488747"/>
                    <a:pt x="139807" y="441134"/>
                    <a:pt x="127948" y="395459"/>
                  </a:cubicBezTo>
                  <a:cubicBezTo>
                    <a:pt x="126103" y="388349"/>
                    <a:pt x="122789" y="383175"/>
                    <a:pt x="119588" y="378149"/>
                  </a:cubicBezTo>
                  <a:cubicBezTo>
                    <a:pt x="116577" y="373422"/>
                    <a:pt x="113716" y="368955"/>
                    <a:pt x="112323" y="363073"/>
                  </a:cubicBezTo>
                  <a:cubicBezTo>
                    <a:pt x="111193" y="358309"/>
                    <a:pt x="111644" y="351905"/>
                    <a:pt x="112058" y="345763"/>
                  </a:cubicBezTo>
                  <a:cubicBezTo>
                    <a:pt x="112247" y="342749"/>
                    <a:pt x="112473" y="339882"/>
                    <a:pt x="112473" y="337276"/>
                  </a:cubicBezTo>
                  <a:cubicBezTo>
                    <a:pt x="112473" y="334596"/>
                    <a:pt x="112586" y="331692"/>
                    <a:pt x="112774" y="328751"/>
                  </a:cubicBezTo>
                  <a:cubicBezTo>
                    <a:pt x="113188" y="321380"/>
                    <a:pt x="113603" y="313824"/>
                    <a:pt x="111871" y="307048"/>
                  </a:cubicBezTo>
                  <a:cubicBezTo>
                    <a:pt x="110591" y="302098"/>
                    <a:pt x="107954" y="298078"/>
                    <a:pt x="105394" y="294206"/>
                  </a:cubicBezTo>
                  <a:cubicBezTo>
                    <a:pt x="103097" y="290744"/>
                    <a:pt x="100914" y="287469"/>
                    <a:pt x="100161" y="283970"/>
                  </a:cubicBezTo>
                  <a:cubicBezTo>
                    <a:pt x="92556" y="249164"/>
                    <a:pt x="127458" y="222250"/>
                    <a:pt x="152797" y="212609"/>
                  </a:cubicBezTo>
                  <a:cubicBezTo>
                    <a:pt x="156374" y="211231"/>
                    <a:pt x="159875" y="210263"/>
                    <a:pt x="163301" y="209333"/>
                  </a:cubicBezTo>
                  <a:cubicBezTo>
                    <a:pt x="172752" y="206652"/>
                    <a:pt x="182578" y="203972"/>
                    <a:pt x="190108" y="193624"/>
                  </a:cubicBezTo>
                  <a:cubicBezTo>
                    <a:pt x="198204" y="182418"/>
                    <a:pt x="204717" y="159674"/>
                    <a:pt x="208707" y="142550"/>
                  </a:cubicBezTo>
                  <a:cubicBezTo>
                    <a:pt x="210477" y="134956"/>
                    <a:pt x="211607" y="127773"/>
                    <a:pt x="212172" y="120922"/>
                  </a:cubicBezTo>
                  <a:cubicBezTo>
                    <a:pt x="212360" y="118577"/>
                    <a:pt x="212097" y="116418"/>
                    <a:pt x="212134" y="114147"/>
                  </a:cubicBezTo>
                  <a:cubicBezTo>
                    <a:pt x="212210" y="109792"/>
                    <a:pt x="212360" y="105400"/>
                    <a:pt x="211908" y="101267"/>
                  </a:cubicBezTo>
                  <a:cubicBezTo>
                    <a:pt x="211607" y="98699"/>
                    <a:pt x="210817" y="96354"/>
                    <a:pt x="210327" y="93896"/>
                  </a:cubicBezTo>
                  <a:cubicBezTo>
                    <a:pt x="209611" y="90323"/>
                    <a:pt x="209009" y="86675"/>
                    <a:pt x="207841" y="83250"/>
                  </a:cubicBezTo>
                  <a:cubicBezTo>
                    <a:pt x="206976" y="80719"/>
                    <a:pt x="205620" y="78336"/>
                    <a:pt x="204529" y="75917"/>
                  </a:cubicBezTo>
                  <a:cubicBezTo>
                    <a:pt x="203287" y="73200"/>
                    <a:pt x="202383" y="70408"/>
                    <a:pt x="200839" y="67765"/>
                  </a:cubicBezTo>
                  <a:cubicBezTo>
                    <a:pt x="202722" y="65792"/>
                    <a:pt x="204340" y="63484"/>
                    <a:pt x="206034" y="61250"/>
                  </a:cubicBezTo>
                  <a:cubicBezTo>
                    <a:pt x="206713" y="60320"/>
                    <a:pt x="207503" y="59538"/>
                    <a:pt x="208181" y="58570"/>
                  </a:cubicBezTo>
                  <a:cubicBezTo>
                    <a:pt x="210741" y="54922"/>
                    <a:pt x="213150" y="51050"/>
                    <a:pt x="215636" y="47030"/>
                  </a:cubicBezTo>
                  <a:cubicBezTo>
                    <a:pt x="221810" y="36942"/>
                    <a:pt x="228211" y="26482"/>
                    <a:pt x="237623" y="19408"/>
                  </a:cubicBezTo>
                  <a:cubicBezTo>
                    <a:pt x="257955" y="4146"/>
                    <a:pt x="284046" y="7794"/>
                    <a:pt x="309273" y="11331"/>
                  </a:cubicBezTo>
                  <a:cubicBezTo>
                    <a:pt x="319024" y="12708"/>
                    <a:pt x="329114" y="14123"/>
                    <a:pt x="338716" y="14421"/>
                  </a:cubicBezTo>
                  <a:cubicBezTo>
                    <a:pt x="341539" y="14496"/>
                    <a:pt x="344476" y="14607"/>
                    <a:pt x="347488" y="14756"/>
                  </a:cubicBezTo>
                  <a:cubicBezTo>
                    <a:pt x="362473" y="15500"/>
                    <a:pt x="379566" y="16245"/>
                    <a:pt x="393121" y="10586"/>
                  </a:cubicBezTo>
                  <a:cubicBezTo>
                    <a:pt x="398731" y="8241"/>
                    <a:pt x="402797" y="6008"/>
                    <a:pt x="406111" y="4184"/>
                  </a:cubicBezTo>
                  <a:cubicBezTo>
                    <a:pt x="410704" y="1634"/>
                    <a:pt x="413678" y="-23"/>
                    <a:pt x="417697" y="1"/>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9" name="Freeform: Shape 5">
              <a:extLst>
                <a:ext uri="{FF2B5EF4-FFF2-40B4-BE49-F238E27FC236}">
                  <a16:creationId xmlns:a16="http://schemas.microsoft.com/office/drawing/2014/main" id="{99E63E88-7237-F8CE-3F5B-D8EE4DD5622C}"/>
                </a:ext>
              </a:extLst>
            </p:cNvPr>
            <p:cNvSpPr/>
            <p:nvPr/>
          </p:nvSpPr>
          <p:spPr>
            <a:xfrm>
              <a:off x="8093111" y="2187584"/>
              <a:ext cx="3018820" cy="3136197"/>
            </a:xfrm>
            <a:custGeom>
              <a:avLst/>
              <a:gdLst>
                <a:gd name="connsiteX0" fmla="*/ 1789423 w 3018820"/>
                <a:gd name="connsiteY0" fmla="*/ 406834 h 3136197"/>
                <a:gd name="connsiteX1" fmla="*/ 1792359 w 3018820"/>
                <a:gd name="connsiteY1" fmla="*/ 407132 h 3136197"/>
                <a:gd name="connsiteX2" fmla="*/ 1786825 w 3018820"/>
                <a:gd name="connsiteY2" fmla="*/ 414428 h 3136197"/>
                <a:gd name="connsiteX3" fmla="*/ 1783963 w 3018820"/>
                <a:gd name="connsiteY3" fmla="*/ 418448 h 3136197"/>
                <a:gd name="connsiteX4" fmla="*/ 1772894 w 3018820"/>
                <a:gd name="connsiteY4" fmla="*/ 426712 h 3136197"/>
                <a:gd name="connsiteX5" fmla="*/ 1769693 w 3018820"/>
                <a:gd name="connsiteY5" fmla="*/ 427866 h 3136197"/>
                <a:gd name="connsiteX6" fmla="*/ 1759829 w 3018820"/>
                <a:gd name="connsiteY6" fmla="*/ 432966 h 3136197"/>
                <a:gd name="connsiteX7" fmla="*/ 1756403 w 3018820"/>
                <a:gd name="connsiteY7" fmla="*/ 436093 h 3136197"/>
                <a:gd name="connsiteX8" fmla="*/ 1757569 w 3018820"/>
                <a:gd name="connsiteY8" fmla="*/ 424665 h 3136197"/>
                <a:gd name="connsiteX9" fmla="*/ 1771915 w 3018820"/>
                <a:gd name="connsiteY9" fmla="*/ 412269 h 3136197"/>
                <a:gd name="connsiteX10" fmla="*/ 1789423 w 3018820"/>
                <a:gd name="connsiteY10" fmla="*/ 406834 h 3136197"/>
                <a:gd name="connsiteX11" fmla="*/ 1884264 w 3018820"/>
                <a:gd name="connsiteY11" fmla="*/ 391126 h 3136197"/>
                <a:gd name="connsiteX12" fmla="*/ 1899550 w 3018820"/>
                <a:gd name="connsiteY12" fmla="*/ 398199 h 3136197"/>
                <a:gd name="connsiteX13" fmla="*/ 1892999 w 3018820"/>
                <a:gd name="connsiteY13" fmla="*/ 398906 h 3136197"/>
                <a:gd name="connsiteX14" fmla="*/ 1889535 w 3018820"/>
                <a:gd name="connsiteY14" fmla="*/ 399912 h 3136197"/>
                <a:gd name="connsiteX15" fmla="*/ 1889535 w 3018820"/>
                <a:gd name="connsiteY15" fmla="*/ 399874 h 3136197"/>
                <a:gd name="connsiteX16" fmla="*/ 1876960 w 3018820"/>
                <a:gd name="connsiteY16" fmla="*/ 400730 h 3136197"/>
                <a:gd name="connsiteX17" fmla="*/ 1875642 w 3018820"/>
                <a:gd name="connsiteY17" fmla="*/ 399353 h 3136197"/>
                <a:gd name="connsiteX18" fmla="*/ 1879143 w 3018820"/>
                <a:gd name="connsiteY18" fmla="*/ 397045 h 3136197"/>
                <a:gd name="connsiteX19" fmla="*/ 1880837 w 3018820"/>
                <a:gd name="connsiteY19" fmla="*/ 393359 h 3136197"/>
                <a:gd name="connsiteX20" fmla="*/ 1884264 w 3018820"/>
                <a:gd name="connsiteY20" fmla="*/ 391126 h 3136197"/>
                <a:gd name="connsiteX21" fmla="*/ 1850266 w 3018820"/>
                <a:gd name="connsiteY21" fmla="*/ 377426 h 3136197"/>
                <a:gd name="connsiteX22" fmla="*/ 1859678 w 3018820"/>
                <a:gd name="connsiteY22" fmla="*/ 381074 h 3136197"/>
                <a:gd name="connsiteX23" fmla="*/ 1864724 w 3018820"/>
                <a:gd name="connsiteY23" fmla="*/ 384909 h 3136197"/>
                <a:gd name="connsiteX24" fmla="*/ 1863369 w 3018820"/>
                <a:gd name="connsiteY24" fmla="*/ 391013 h 3136197"/>
                <a:gd name="connsiteX25" fmla="*/ 1852676 w 3018820"/>
                <a:gd name="connsiteY25" fmla="*/ 387625 h 3136197"/>
                <a:gd name="connsiteX26" fmla="*/ 1844656 w 3018820"/>
                <a:gd name="connsiteY26" fmla="*/ 383755 h 3136197"/>
                <a:gd name="connsiteX27" fmla="*/ 1838783 w 3018820"/>
                <a:gd name="connsiteY27" fmla="*/ 384648 h 3136197"/>
                <a:gd name="connsiteX28" fmla="*/ 1827073 w 3018820"/>
                <a:gd name="connsiteY28" fmla="*/ 384760 h 3136197"/>
                <a:gd name="connsiteX29" fmla="*/ 1827035 w 3018820"/>
                <a:gd name="connsiteY29" fmla="*/ 384760 h 3136197"/>
                <a:gd name="connsiteX30" fmla="*/ 1828428 w 3018820"/>
                <a:gd name="connsiteY30" fmla="*/ 382042 h 3136197"/>
                <a:gd name="connsiteX31" fmla="*/ 1833548 w 3018820"/>
                <a:gd name="connsiteY31" fmla="*/ 382153 h 3136197"/>
                <a:gd name="connsiteX32" fmla="*/ 1842021 w 3018820"/>
                <a:gd name="connsiteY32" fmla="*/ 381968 h 3136197"/>
                <a:gd name="connsiteX33" fmla="*/ 1847592 w 3018820"/>
                <a:gd name="connsiteY33" fmla="*/ 378990 h 3136197"/>
                <a:gd name="connsiteX34" fmla="*/ 1850266 w 3018820"/>
                <a:gd name="connsiteY34" fmla="*/ 377426 h 3136197"/>
                <a:gd name="connsiteX35" fmla="*/ 1844355 w 3018820"/>
                <a:gd name="connsiteY35" fmla="*/ 338452 h 3136197"/>
                <a:gd name="connsiteX36" fmla="*/ 1854106 w 3018820"/>
                <a:gd name="connsiteY36" fmla="*/ 345376 h 3136197"/>
                <a:gd name="connsiteX37" fmla="*/ 1854332 w 3018820"/>
                <a:gd name="connsiteY37" fmla="*/ 348652 h 3136197"/>
                <a:gd name="connsiteX38" fmla="*/ 1843188 w 3018820"/>
                <a:gd name="connsiteY38" fmla="*/ 352337 h 3136197"/>
                <a:gd name="connsiteX39" fmla="*/ 1834114 w 3018820"/>
                <a:gd name="connsiteY39" fmla="*/ 354422 h 3136197"/>
                <a:gd name="connsiteX40" fmla="*/ 1824400 w 3018820"/>
                <a:gd name="connsiteY40" fmla="*/ 364361 h 3136197"/>
                <a:gd name="connsiteX41" fmla="*/ 1820710 w 3018820"/>
                <a:gd name="connsiteY41" fmla="*/ 368345 h 3136197"/>
                <a:gd name="connsiteX42" fmla="*/ 1820672 w 3018820"/>
                <a:gd name="connsiteY42" fmla="*/ 368381 h 3136197"/>
                <a:gd name="connsiteX43" fmla="*/ 1815891 w 3018820"/>
                <a:gd name="connsiteY43" fmla="*/ 366521 h 3136197"/>
                <a:gd name="connsiteX44" fmla="*/ 1816267 w 3018820"/>
                <a:gd name="connsiteY44" fmla="*/ 363096 h 3136197"/>
                <a:gd name="connsiteX45" fmla="*/ 1820823 w 3018820"/>
                <a:gd name="connsiteY45" fmla="*/ 351965 h 3136197"/>
                <a:gd name="connsiteX46" fmla="*/ 1827750 w 3018820"/>
                <a:gd name="connsiteY46" fmla="*/ 346381 h 3136197"/>
                <a:gd name="connsiteX47" fmla="*/ 1830047 w 3018820"/>
                <a:gd name="connsiteY47" fmla="*/ 344780 h 3136197"/>
                <a:gd name="connsiteX48" fmla="*/ 1844355 w 3018820"/>
                <a:gd name="connsiteY48" fmla="*/ 338452 h 3136197"/>
                <a:gd name="connsiteX49" fmla="*/ 1023043 w 3018820"/>
                <a:gd name="connsiteY49" fmla="*/ 521 h 3136197"/>
                <a:gd name="connsiteX50" fmla="*/ 1033925 w 3018820"/>
                <a:gd name="connsiteY50" fmla="*/ 521 h 3136197"/>
                <a:gd name="connsiteX51" fmla="*/ 1060468 w 3018820"/>
                <a:gd name="connsiteY51" fmla="*/ 32832 h 3136197"/>
                <a:gd name="connsiteX52" fmla="*/ 1071538 w 3018820"/>
                <a:gd name="connsiteY52" fmla="*/ 59858 h 3136197"/>
                <a:gd name="connsiteX53" fmla="*/ 1085205 w 3018820"/>
                <a:gd name="connsiteY53" fmla="*/ 124853 h 3136197"/>
                <a:gd name="connsiteX54" fmla="*/ 1081177 w 3018820"/>
                <a:gd name="connsiteY54" fmla="*/ 208983 h 3136197"/>
                <a:gd name="connsiteX55" fmla="*/ 1097932 w 3018820"/>
                <a:gd name="connsiteY55" fmla="*/ 280046 h 3136197"/>
                <a:gd name="connsiteX56" fmla="*/ 1104934 w 3018820"/>
                <a:gd name="connsiteY56" fmla="*/ 298994 h 3136197"/>
                <a:gd name="connsiteX57" fmla="*/ 1108135 w 3018820"/>
                <a:gd name="connsiteY57" fmla="*/ 301376 h 3136197"/>
                <a:gd name="connsiteX58" fmla="*/ 1137276 w 3018820"/>
                <a:gd name="connsiteY58" fmla="*/ 302866 h 3136197"/>
                <a:gd name="connsiteX59" fmla="*/ 1141945 w 3018820"/>
                <a:gd name="connsiteY59" fmla="*/ 303089 h 3136197"/>
                <a:gd name="connsiteX60" fmla="*/ 1150379 w 3018820"/>
                <a:gd name="connsiteY60" fmla="*/ 302753 h 3136197"/>
                <a:gd name="connsiteX61" fmla="*/ 1155047 w 3018820"/>
                <a:gd name="connsiteY61" fmla="*/ 302568 h 3136197"/>
                <a:gd name="connsiteX62" fmla="*/ 1173609 w 3018820"/>
                <a:gd name="connsiteY62" fmla="*/ 299701 h 3136197"/>
                <a:gd name="connsiteX63" fmla="*/ 1178315 w 3018820"/>
                <a:gd name="connsiteY63" fmla="*/ 298435 h 3136197"/>
                <a:gd name="connsiteX64" fmla="*/ 1197328 w 3018820"/>
                <a:gd name="connsiteY64" fmla="*/ 291139 h 3136197"/>
                <a:gd name="connsiteX65" fmla="*/ 1215326 w 3018820"/>
                <a:gd name="connsiteY65" fmla="*/ 279971 h 3136197"/>
                <a:gd name="connsiteX66" fmla="*/ 1243187 w 3018820"/>
                <a:gd name="connsiteY66" fmla="*/ 264226 h 3136197"/>
                <a:gd name="connsiteX67" fmla="*/ 1302902 w 3018820"/>
                <a:gd name="connsiteY67" fmla="*/ 262625 h 3136197"/>
                <a:gd name="connsiteX68" fmla="*/ 1329859 w 3018820"/>
                <a:gd name="connsiteY68" fmla="*/ 264226 h 3136197"/>
                <a:gd name="connsiteX69" fmla="*/ 1344542 w 3018820"/>
                <a:gd name="connsiteY69" fmla="*/ 264709 h 3136197"/>
                <a:gd name="connsiteX70" fmla="*/ 1362540 w 3018820"/>
                <a:gd name="connsiteY70" fmla="*/ 265343 h 3136197"/>
                <a:gd name="connsiteX71" fmla="*/ 1381780 w 3018820"/>
                <a:gd name="connsiteY71" fmla="*/ 264783 h 3136197"/>
                <a:gd name="connsiteX72" fmla="*/ 1390213 w 3018820"/>
                <a:gd name="connsiteY72" fmla="*/ 263704 h 3136197"/>
                <a:gd name="connsiteX73" fmla="*/ 1392510 w 3018820"/>
                <a:gd name="connsiteY73" fmla="*/ 263370 h 3136197"/>
                <a:gd name="connsiteX74" fmla="*/ 1401282 w 3018820"/>
                <a:gd name="connsiteY74" fmla="*/ 261061 h 3136197"/>
                <a:gd name="connsiteX75" fmla="*/ 1404596 w 3018820"/>
                <a:gd name="connsiteY75" fmla="*/ 259460 h 3136197"/>
                <a:gd name="connsiteX76" fmla="*/ 1408323 w 3018820"/>
                <a:gd name="connsiteY76" fmla="*/ 257636 h 3136197"/>
                <a:gd name="connsiteX77" fmla="*/ 1413556 w 3018820"/>
                <a:gd name="connsiteY77" fmla="*/ 253058 h 3136197"/>
                <a:gd name="connsiteX78" fmla="*/ 1403240 w 3018820"/>
                <a:gd name="connsiteY78" fmla="*/ 216949 h 3136197"/>
                <a:gd name="connsiteX79" fmla="*/ 1387351 w 3018820"/>
                <a:gd name="connsiteY79" fmla="*/ 192790 h 3136197"/>
                <a:gd name="connsiteX80" fmla="*/ 1407796 w 3018820"/>
                <a:gd name="connsiteY80" fmla="*/ 190855 h 3136197"/>
                <a:gd name="connsiteX81" fmla="*/ 1490665 w 3018820"/>
                <a:gd name="connsiteY81" fmla="*/ 200422 h 3136197"/>
                <a:gd name="connsiteX82" fmla="*/ 1495521 w 3018820"/>
                <a:gd name="connsiteY82" fmla="*/ 203995 h 3136197"/>
                <a:gd name="connsiteX83" fmla="*/ 1497969 w 3018820"/>
                <a:gd name="connsiteY83" fmla="*/ 206601 h 3136197"/>
                <a:gd name="connsiteX84" fmla="*/ 1507834 w 3018820"/>
                <a:gd name="connsiteY84" fmla="*/ 218364 h 3136197"/>
                <a:gd name="connsiteX85" fmla="*/ 1539836 w 3018820"/>
                <a:gd name="connsiteY85" fmla="*/ 244385 h 3136197"/>
                <a:gd name="connsiteX86" fmla="*/ 1551320 w 3018820"/>
                <a:gd name="connsiteY86" fmla="*/ 240959 h 3136197"/>
                <a:gd name="connsiteX87" fmla="*/ 1562878 w 3018820"/>
                <a:gd name="connsiteY87" fmla="*/ 238056 h 3136197"/>
                <a:gd name="connsiteX88" fmla="*/ 1569618 w 3018820"/>
                <a:gd name="connsiteY88" fmla="*/ 241369 h 3136197"/>
                <a:gd name="connsiteX89" fmla="*/ 1571501 w 3018820"/>
                <a:gd name="connsiteY89" fmla="*/ 251345 h 3136197"/>
                <a:gd name="connsiteX90" fmla="*/ 1573609 w 3018820"/>
                <a:gd name="connsiteY90" fmla="*/ 260094 h 3136197"/>
                <a:gd name="connsiteX91" fmla="*/ 1575153 w 3018820"/>
                <a:gd name="connsiteY91" fmla="*/ 265975 h 3136197"/>
                <a:gd name="connsiteX92" fmla="*/ 1578579 w 3018820"/>
                <a:gd name="connsiteY92" fmla="*/ 270070 h 3136197"/>
                <a:gd name="connsiteX93" fmla="*/ 1582004 w 3018820"/>
                <a:gd name="connsiteY93" fmla="*/ 271596 h 3136197"/>
                <a:gd name="connsiteX94" fmla="*/ 1584942 w 3018820"/>
                <a:gd name="connsiteY94" fmla="*/ 272005 h 3136197"/>
                <a:gd name="connsiteX95" fmla="*/ 1587389 w 3018820"/>
                <a:gd name="connsiteY95" fmla="*/ 272341 h 3136197"/>
                <a:gd name="connsiteX96" fmla="*/ 1591682 w 3018820"/>
                <a:gd name="connsiteY96" fmla="*/ 272154 h 3136197"/>
                <a:gd name="connsiteX97" fmla="*/ 1609114 w 3018820"/>
                <a:gd name="connsiteY97" fmla="*/ 260912 h 3136197"/>
                <a:gd name="connsiteX98" fmla="*/ 1621011 w 3018820"/>
                <a:gd name="connsiteY98" fmla="*/ 241704 h 3136197"/>
                <a:gd name="connsiteX99" fmla="*/ 1629859 w 3018820"/>
                <a:gd name="connsiteY99" fmla="*/ 226516 h 3136197"/>
                <a:gd name="connsiteX100" fmla="*/ 1672178 w 3018820"/>
                <a:gd name="connsiteY100" fmla="*/ 143206 h 3136197"/>
                <a:gd name="connsiteX101" fmla="*/ 1704746 w 3018820"/>
                <a:gd name="connsiteY101" fmla="*/ 97382 h 3136197"/>
                <a:gd name="connsiteX102" fmla="*/ 1716155 w 3018820"/>
                <a:gd name="connsiteY102" fmla="*/ 85619 h 3136197"/>
                <a:gd name="connsiteX103" fmla="*/ 1717435 w 3018820"/>
                <a:gd name="connsiteY103" fmla="*/ 84092 h 3136197"/>
                <a:gd name="connsiteX104" fmla="*/ 1728240 w 3018820"/>
                <a:gd name="connsiteY104" fmla="*/ 71174 h 3136197"/>
                <a:gd name="connsiteX105" fmla="*/ 1751018 w 3018820"/>
                <a:gd name="connsiteY105" fmla="*/ 125859 h 3136197"/>
                <a:gd name="connsiteX106" fmla="*/ 1777525 w 3018820"/>
                <a:gd name="connsiteY106" fmla="*/ 188025 h 3136197"/>
                <a:gd name="connsiteX107" fmla="*/ 1797404 w 3018820"/>
                <a:gd name="connsiteY107" fmla="*/ 218438 h 3136197"/>
                <a:gd name="connsiteX108" fmla="*/ 1832307 w 3018820"/>
                <a:gd name="connsiteY108" fmla="*/ 295085 h 3136197"/>
                <a:gd name="connsiteX109" fmla="*/ 1769957 w 3018820"/>
                <a:gd name="connsiteY109" fmla="*/ 369834 h 3136197"/>
                <a:gd name="connsiteX110" fmla="*/ 1692133 w 3018820"/>
                <a:gd name="connsiteY110" fmla="*/ 498671 h 3136197"/>
                <a:gd name="connsiteX111" fmla="*/ 1697855 w 3018820"/>
                <a:gd name="connsiteY111" fmla="*/ 502430 h 3136197"/>
                <a:gd name="connsiteX112" fmla="*/ 1726621 w 3018820"/>
                <a:gd name="connsiteY112" fmla="*/ 467736 h 3136197"/>
                <a:gd name="connsiteX113" fmla="*/ 1740740 w 3018820"/>
                <a:gd name="connsiteY113" fmla="*/ 486610 h 3136197"/>
                <a:gd name="connsiteX114" fmla="*/ 1790589 w 3018820"/>
                <a:gd name="connsiteY114" fmla="*/ 449087 h 3136197"/>
                <a:gd name="connsiteX115" fmla="*/ 1811222 w 3018820"/>
                <a:gd name="connsiteY115" fmla="*/ 427347 h 3136197"/>
                <a:gd name="connsiteX116" fmla="*/ 1950717 w 3018820"/>
                <a:gd name="connsiteY116" fmla="*/ 413387 h 3136197"/>
                <a:gd name="connsiteX117" fmla="*/ 1961071 w 3018820"/>
                <a:gd name="connsiteY117" fmla="*/ 424109 h 3136197"/>
                <a:gd name="connsiteX118" fmla="*/ 1771350 w 3018820"/>
                <a:gd name="connsiteY118" fmla="*/ 553690 h 3136197"/>
                <a:gd name="connsiteX119" fmla="*/ 1768677 w 3018820"/>
                <a:gd name="connsiteY119" fmla="*/ 557561 h 3136197"/>
                <a:gd name="connsiteX120" fmla="*/ 1772216 w 3018820"/>
                <a:gd name="connsiteY120" fmla="*/ 560725 h 3136197"/>
                <a:gd name="connsiteX121" fmla="*/ 1790664 w 3018820"/>
                <a:gd name="connsiteY121" fmla="*/ 559870 h 3136197"/>
                <a:gd name="connsiteX122" fmla="*/ 1849550 w 3018820"/>
                <a:gd name="connsiteY122" fmla="*/ 564783 h 3136197"/>
                <a:gd name="connsiteX123" fmla="*/ 1847894 w 3018820"/>
                <a:gd name="connsiteY123" fmla="*/ 609044 h 3136197"/>
                <a:gd name="connsiteX124" fmla="*/ 1855010 w 3018820"/>
                <a:gd name="connsiteY124" fmla="*/ 658889 h 3136197"/>
                <a:gd name="connsiteX125" fmla="*/ 1902562 w 3018820"/>
                <a:gd name="connsiteY125" fmla="*/ 571483 h 3136197"/>
                <a:gd name="connsiteX126" fmla="*/ 1924287 w 3018820"/>
                <a:gd name="connsiteY126" fmla="*/ 524133 h 3136197"/>
                <a:gd name="connsiteX127" fmla="*/ 2053578 w 3018820"/>
                <a:gd name="connsiteY127" fmla="*/ 461855 h 3136197"/>
                <a:gd name="connsiteX128" fmla="*/ 2222216 w 3018820"/>
                <a:gd name="connsiteY128" fmla="*/ 524170 h 3136197"/>
                <a:gd name="connsiteX129" fmla="*/ 2226471 w 3018820"/>
                <a:gd name="connsiteY129" fmla="*/ 527148 h 3136197"/>
                <a:gd name="connsiteX130" fmla="*/ 2261297 w 3018820"/>
                <a:gd name="connsiteY130" fmla="*/ 567798 h 3136197"/>
                <a:gd name="connsiteX131" fmla="*/ 2264987 w 3018820"/>
                <a:gd name="connsiteY131" fmla="*/ 654422 h 3136197"/>
                <a:gd name="connsiteX132" fmla="*/ 2273948 w 3018820"/>
                <a:gd name="connsiteY132" fmla="*/ 653900 h 3136197"/>
                <a:gd name="connsiteX133" fmla="*/ 2299211 w 3018820"/>
                <a:gd name="connsiteY133" fmla="*/ 619802 h 3136197"/>
                <a:gd name="connsiteX134" fmla="*/ 2334980 w 3018820"/>
                <a:gd name="connsiteY134" fmla="*/ 582428 h 3136197"/>
                <a:gd name="connsiteX135" fmla="*/ 2419882 w 3018820"/>
                <a:gd name="connsiteY135" fmla="*/ 587564 h 3136197"/>
                <a:gd name="connsiteX136" fmla="*/ 2444882 w 3018820"/>
                <a:gd name="connsiteY136" fmla="*/ 593968 h 3136197"/>
                <a:gd name="connsiteX137" fmla="*/ 2526509 w 3018820"/>
                <a:gd name="connsiteY137" fmla="*/ 606996 h 3136197"/>
                <a:gd name="connsiteX138" fmla="*/ 2678203 w 3018820"/>
                <a:gd name="connsiteY138" fmla="*/ 643923 h 3136197"/>
                <a:gd name="connsiteX139" fmla="*/ 2761449 w 3018820"/>
                <a:gd name="connsiteY139" fmla="*/ 707691 h 3136197"/>
                <a:gd name="connsiteX140" fmla="*/ 2879107 w 3018820"/>
                <a:gd name="connsiteY140" fmla="*/ 785492 h 3136197"/>
                <a:gd name="connsiteX141" fmla="*/ 2914837 w 3018820"/>
                <a:gd name="connsiteY141" fmla="*/ 790257 h 3136197"/>
                <a:gd name="connsiteX142" fmla="*/ 2973422 w 3018820"/>
                <a:gd name="connsiteY142" fmla="*/ 807380 h 3136197"/>
                <a:gd name="connsiteX143" fmla="*/ 2989423 w 3018820"/>
                <a:gd name="connsiteY143" fmla="*/ 839394 h 3136197"/>
                <a:gd name="connsiteX144" fmla="*/ 2989725 w 3018820"/>
                <a:gd name="connsiteY144" fmla="*/ 875651 h 3136197"/>
                <a:gd name="connsiteX145" fmla="*/ 3006215 w 3018820"/>
                <a:gd name="connsiteY145" fmla="*/ 921438 h 3136197"/>
                <a:gd name="connsiteX146" fmla="*/ 3015591 w 3018820"/>
                <a:gd name="connsiteY146" fmla="*/ 990678 h 3136197"/>
                <a:gd name="connsiteX147" fmla="*/ 2972104 w 3018820"/>
                <a:gd name="connsiteY147" fmla="*/ 1110357 h 3136197"/>
                <a:gd name="connsiteX148" fmla="*/ 2887541 w 3018820"/>
                <a:gd name="connsiteY148" fmla="*/ 1210531 h 3136197"/>
                <a:gd name="connsiteX149" fmla="*/ 2811411 w 3018820"/>
                <a:gd name="connsiteY149" fmla="*/ 1297043 h 3136197"/>
                <a:gd name="connsiteX150" fmla="*/ 2801547 w 3018820"/>
                <a:gd name="connsiteY150" fmla="*/ 1316734 h 3136197"/>
                <a:gd name="connsiteX151" fmla="*/ 2787540 w 3018820"/>
                <a:gd name="connsiteY151" fmla="*/ 1341266 h 3136197"/>
                <a:gd name="connsiteX152" fmla="*/ 2759491 w 3018820"/>
                <a:gd name="connsiteY152" fmla="*/ 1356417 h 3136197"/>
                <a:gd name="connsiteX153" fmla="*/ 2737239 w 3018820"/>
                <a:gd name="connsiteY153" fmla="*/ 1366840 h 3136197"/>
                <a:gd name="connsiteX154" fmla="*/ 2726547 w 3018820"/>
                <a:gd name="connsiteY154" fmla="*/ 1369966 h 3136197"/>
                <a:gd name="connsiteX155" fmla="*/ 2726283 w 3018820"/>
                <a:gd name="connsiteY155" fmla="*/ 1370041 h 3136197"/>
                <a:gd name="connsiteX156" fmla="*/ 2709265 w 3018820"/>
                <a:gd name="connsiteY156" fmla="*/ 1377784 h 3136197"/>
                <a:gd name="connsiteX157" fmla="*/ 2711373 w 3018820"/>
                <a:gd name="connsiteY157" fmla="*/ 1398482 h 3136197"/>
                <a:gd name="connsiteX158" fmla="*/ 2715326 w 3018820"/>
                <a:gd name="connsiteY158" fmla="*/ 1421673 h 3136197"/>
                <a:gd name="connsiteX159" fmla="*/ 2706893 w 3018820"/>
                <a:gd name="connsiteY159" fmla="*/ 1448214 h 3136197"/>
                <a:gd name="connsiteX160" fmla="*/ 2696614 w 3018820"/>
                <a:gd name="connsiteY160" fmla="*/ 1502601 h 3136197"/>
                <a:gd name="connsiteX161" fmla="*/ 2704934 w 3018820"/>
                <a:gd name="connsiteY161" fmla="*/ 1571580 h 3136197"/>
                <a:gd name="connsiteX162" fmla="*/ 2711523 w 3018820"/>
                <a:gd name="connsiteY162" fmla="*/ 1614798 h 3136197"/>
                <a:gd name="connsiteX163" fmla="*/ 2685808 w 3018820"/>
                <a:gd name="connsiteY163" fmla="*/ 1809636 h 3136197"/>
                <a:gd name="connsiteX164" fmla="*/ 2673949 w 3018820"/>
                <a:gd name="connsiteY164" fmla="*/ 1865287 h 3136197"/>
                <a:gd name="connsiteX165" fmla="*/ 2654521 w 3018820"/>
                <a:gd name="connsiteY165" fmla="*/ 1942270 h 3136197"/>
                <a:gd name="connsiteX166" fmla="*/ 2621275 w 3018820"/>
                <a:gd name="connsiteY166" fmla="*/ 2000415 h 3136197"/>
                <a:gd name="connsiteX167" fmla="*/ 2585319 w 3018820"/>
                <a:gd name="connsiteY167" fmla="*/ 2063550 h 3136197"/>
                <a:gd name="connsiteX168" fmla="*/ 2489611 w 3018820"/>
                <a:gd name="connsiteY168" fmla="*/ 2183712 h 3136197"/>
                <a:gd name="connsiteX169" fmla="*/ 2445108 w 3018820"/>
                <a:gd name="connsiteY169" fmla="*/ 2186170 h 3136197"/>
                <a:gd name="connsiteX170" fmla="*/ 2393865 w 3018820"/>
                <a:gd name="connsiteY170" fmla="*/ 2189222 h 3136197"/>
                <a:gd name="connsiteX171" fmla="*/ 2383324 w 3018820"/>
                <a:gd name="connsiteY171" fmla="*/ 2192981 h 3136197"/>
                <a:gd name="connsiteX172" fmla="*/ 2339874 w 3018820"/>
                <a:gd name="connsiteY172" fmla="*/ 2206420 h 3136197"/>
                <a:gd name="connsiteX173" fmla="*/ 2366192 w 3018820"/>
                <a:gd name="connsiteY173" fmla="*/ 2192647 h 3136197"/>
                <a:gd name="connsiteX174" fmla="*/ 2388933 w 3018820"/>
                <a:gd name="connsiteY174" fmla="*/ 2181367 h 3136197"/>
                <a:gd name="connsiteX175" fmla="*/ 2389574 w 3018820"/>
                <a:gd name="connsiteY175" fmla="*/ 2176118 h 3136197"/>
                <a:gd name="connsiteX176" fmla="*/ 2384753 w 3018820"/>
                <a:gd name="connsiteY176" fmla="*/ 2175597 h 3136197"/>
                <a:gd name="connsiteX177" fmla="*/ 2369543 w 3018820"/>
                <a:gd name="connsiteY177" fmla="*/ 2177347 h 3136197"/>
                <a:gd name="connsiteX178" fmla="*/ 2317511 w 3018820"/>
                <a:gd name="connsiteY178" fmla="*/ 2187696 h 3136197"/>
                <a:gd name="connsiteX179" fmla="*/ 2294241 w 3018820"/>
                <a:gd name="connsiteY179" fmla="*/ 2217997 h 3136197"/>
                <a:gd name="connsiteX180" fmla="*/ 2285883 w 3018820"/>
                <a:gd name="connsiteY180" fmla="*/ 2232292 h 3136197"/>
                <a:gd name="connsiteX181" fmla="*/ 2201131 w 3018820"/>
                <a:gd name="connsiteY181" fmla="*/ 2296394 h 3136197"/>
                <a:gd name="connsiteX182" fmla="*/ 2008098 w 3018820"/>
                <a:gd name="connsiteY182" fmla="*/ 2496592 h 3136197"/>
                <a:gd name="connsiteX183" fmla="*/ 2017209 w 3018820"/>
                <a:gd name="connsiteY183" fmla="*/ 2569107 h 3136197"/>
                <a:gd name="connsiteX184" fmla="*/ 2004671 w 3018820"/>
                <a:gd name="connsiteY184" fmla="*/ 2663919 h 3136197"/>
                <a:gd name="connsiteX185" fmla="*/ 1981440 w 3018820"/>
                <a:gd name="connsiteY185" fmla="*/ 2699432 h 3136197"/>
                <a:gd name="connsiteX186" fmla="*/ 1943564 w 3018820"/>
                <a:gd name="connsiteY186" fmla="*/ 2760520 h 3136197"/>
                <a:gd name="connsiteX187" fmla="*/ 1918903 w 3018820"/>
                <a:gd name="connsiteY187" fmla="*/ 2823989 h 3136197"/>
                <a:gd name="connsiteX188" fmla="*/ 1813368 w 3018820"/>
                <a:gd name="connsiteY188" fmla="*/ 2964626 h 3136197"/>
                <a:gd name="connsiteX189" fmla="*/ 1872593 w 3018820"/>
                <a:gd name="connsiteY189" fmla="*/ 2897137 h 3136197"/>
                <a:gd name="connsiteX190" fmla="*/ 1888631 w 3018820"/>
                <a:gd name="connsiteY190" fmla="*/ 2831619 h 3136197"/>
                <a:gd name="connsiteX191" fmla="*/ 1852902 w 3018820"/>
                <a:gd name="connsiteY191" fmla="*/ 2791045 h 3136197"/>
                <a:gd name="connsiteX192" fmla="*/ 1848947 w 3018820"/>
                <a:gd name="connsiteY192" fmla="*/ 2791379 h 3136197"/>
                <a:gd name="connsiteX193" fmla="*/ 1847705 w 3018820"/>
                <a:gd name="connsiteY193" fmla="*/ 2795139 h 3136197"/>
                <a:gd name="connsiteX194" fmla="*/ 1846237 w 3018820"/>
                <a:gd name="connsiteY194" fmla="*/ 2848632 h 3136197"/>
                <a:gd name="connsiteX195" fmla="*/ 1829445 w 3018820"/>
                <a:gd name="connsiteY195" fmla="*/ 2871637 h 3136197"/>
                <a:gd name="connsiteX196" fmla="*/ 1826697 w 3018820"/>
                <a:gd name="connsiteY196" fmla="*/ 2891888 h 3136197"/>
                <a:gd name="connsiteX197" fmla="*/ 1826208 w 3018820"/>
                <a:gd name="connsiteY197" fmla="*/ 2903837 h 3136197"/>
                <a:gd name="connsiteX198" fmla="*/ 1806817 w 3018820"/>
                <a:gd name="connsiteY198" fmla="*/ 2908825 h 3136197"/>
                <a:gd name="connsiteX199" fmla="*/ 1796538 w 3018820"/>
                <a:gd name="connsiteY199" fmla="*/ 2911766 h 3136197"/>
                <a:gd name="connsiteX200" fmla="*/ 1785845 w 3018820"/>
                <a:gd name="connsiteY200" fmla="*/ 2918467 h 3136197"/>
                <a:gd name="connsiteX201" fmla="*/ 1767057 w 3018820"/>
                <a:gd name="connsiteY201" fmla="*/ 2939052 h 3136197"/>
                <a:gd name="connsiteX202" fmla="*/ 1769731 w 3018820"/>
                <a:gd name="connsiteY202" fmla="*/ 2970805 h 3136197"/>
                <a:gd name="connsiteX203" fmla="*/ 1773759 w 3018820"/>
                <a:gd name="connsiteY203" fmla="*/ 2989194 h 3136197"/>
                <a:gd name="connsiteX204" fmla="*/ 1744317 w 3018820"/>
                <a:gd name="connsiteY204" fmla="*/ 3109805 h 3136197"/>
                <a:gd name="connsiteX205" fmla="*/ 1718601 w 3018820"/>
                <a:gd name="connsiteY205" fmla="*/ 3134411 h 3136197"/>
                <a:gd name="connsiteX206" fmla="*/ 1716267 w 3018820"/>
                <a:gd name="connsiteY206" fmla="*/ 3136197 h 3136197"/>
                <a:gd name="connsiteX207" fmla="*/ 1708888 w 3018820"/>
                <a:gd name="connsiteY207" fmla="*/ 3126109 h 3136197"/>
                <a:gd name="connsiteX208" fmla="*/ 1711862 w 3018820"/>
                <a:gd name="connsiteY208" fmla="*/ 3082630 h 3136197"/>
                <a:gd name="connsiteX209" fmla="*/ 1712954 w 3018820"/>
                <a:gd name="connsiteY209" fmla="*/ 3079355 h 3136197"/>
                <a:gd name="connsiteX210" fmla="*/ 1689987 w 3018820"/>
                <a:gd name="connsiteY210" fmla="*/ 3006840 h 3136197"/>
                <a:gd name="connsiteX211" fmla="*/ 1653617 w 3018820"/>
                <a:gd name="connsiteY211" fmla="*/ 2992061 h 3136197"/>
                <a:gd name="connsiteX212" fmla="*/ 1649362 w 3018820"/>
                <a:gd name="connsiteY212" fmla="*/ 2991875 h 3136197"/>
                <a:gd name="connsiteX213" fmla="*/ 1641756 w 3018820"/>
                <a:gd name="connsiteY213" fmla="*/ 2992135 h 3136197"/>
                <a:gd name="connsiteX214" fmla="*/ 1619429 w 3018820"/>
                <a:gd name="connsiteY214" fmla="*/ 2985397 h 3136197"/>
                <a:gd name="connsiteX215" fmla="*/ 1616342 w 3018820"/>
                <a:gd name="connsiteY215" fmla="*/ 2968832 h 3136197"/>
                <a:gd name="connsiteX216" fmla="*/ 1593563 w 3018820"/>
                <a:gd name="connsiteY216" fmla="*/ 2943035 h 3136197"/>
                <a:gd name="connsiteX217" fmla="*/ 1583624 w 3018820"/>
                <a:gd name="connsiteY217" fmla="*/ 2942737 h 3136197"/>
                <a:gd name="connsiteX218" fmla="*/ 1566192 w 3018820"/>
                <a:gd name="connsiteY218" fmla="*/ 2939535 h 3136197"/>
                <a:gd name="connsiteX219" fmla="*/ 1560581 w 3018820"/>
                <a:gd name="connsiteY219" fmla="*/ 2928070 h 3136197"/>
                <a:gd name="connsiteX220" fmla="*/ 1556138 w 3018820"/>
                <a:gd name="connsiteY220" fmla="*/ 2917052 h 3136197"/>
                <a:gd name="connsiteX221" fmla="*/ 1521839 w 3018820"/>
                <a:gd name="connsiteY221" fmla="*/ 2895349 h 3136197"/>
                <a:gd name="connsiteX222" fmla="*/ 1510544 w 3018820"/>
                <a:gd name="connsiteY222" fmla="*/ 2905512 h 3136197"/>
                <a:gd name="connsiteX223" fmla="*/ 1501885 w 3018820"/>
                <a:gd name="connsiteY223" fmla="*/ 2913665 h 3136197"/>
                <a:gd name="connsiteX224" fmla="*/ 1477712 w 3018820"/>
                <a:gd name="connsiteY224" fmla="*/ 2888612 h 3136197"/>
                <a:gd name="connsiteX225" fmla="*/ 1472706 w 3018820"/>
                <a:gd name="connsiteY225" fmla="*/ 2878151 h 3136197"/>
                <a:gd name="connsiteX226" fmla="*/ 1466606 w 3018820"/>
                <a:gd name="connsiteY226" fmla="*/ 2867467 h 3136197"/>
                <a:gd name="connsiteX227" fmla="*/ 1440853 w 3018820"/>
                <a:gd name="connsiteY227" fmla="*/ 2826557 h 3136197"/>
                <a:gd name="connsiteX228" fmla="*/ 1384114 w 3018820"/>
                <a:gd name="connsiteY228" fmla="*/ 2813937 h 3136197"/>
                <a:gd name="connsiteX229" fmla="*/ 1380462 w 3018820"/>
                <a:gd name="connsiteY229" fmla="*/ 2814273 h 3136197"/>
                <a:gd name="connsiteX230" fmla="*/ 1394091 w 3018820"/>
                <a:gd name="connsiteY230" fmla="*/ 2790523 h 3136197"/>
                <a:gd name="connsiteX231" fmla="*/ 1396576 w 3018820"/>
                <a:gd name="connsiteY231" fmla="*/ 2785311 h 3136197"/>
                <a:gd name="connsiteX232" fmla="*/ 1408323 w 3018820"/>
                <a:gd name="connsiteY232" fmla="*/ 2766624 h 3136197"/>
                <a:gd name="connsiteX233" fmla="*/ 1412540 w 3018820"/>
                <a:gd name="connsiteY233" fmla="*/ 2762716 h 3136197"/>
                <a:gd name="connsiteX234" fmla="*/ 1422329 w 3018820"/>
                <a:gd name="connsiteY234" fmla="*/ 2751511 h 3136197"/>
                <a:gd name="connsiteX235" fmla="*/ 1423233 w 3018820"/>
                <a:gd name="connsiteY235" fmla="*/ 2742353 h 3136197"/>
                <a:gd name="connsiteX236" fmla="*/ 1423420 w 3018820"/>
                <a:gd name="connsiteY236" fmla="*/ 2737216 h 3136197"/>
                <a:gd name="connsiteX237" fmla="*/ 1432833 w 3018820"/>
                <a:gd name="connsiteY237" fmla="*/ 2722848 h 3136197"/>
                <a:gd name="connsiteX238" fmla="*/ 1444919 w 3018820"/>
                <a:gd name="connsiteY238" fmla="*/ 2701741 h 3136197"/>
                <a:gd name="connsiteX239" fmla="*/ 1446575 w 3018820"/>
                <a:gd name="connsiteY239" fmla="*/ 2690945 h 3136197"/>
                <a:gd name="connsiteX240" fmla="*/ 1458624 w 3018820"/>
                <a:gd name="connsiteY240" fmla="*/ 2671885 h 3136197"/>
                <a:gd name="connsiteX241" fmla="*/ 1472216 w 3018820"/>
                <a:gd name="connsiteY241" fmla="*/ 2673560 h 3136197"/>
                <a:gd name="connsiteX242" fmla="*/ 1492848 w 3018820"/>
                <a:gd name="connsiteY242" fmla="*/ 2674007 h 3136197"/>
                <a:gd name="connsiteX243" fmla="*/ 1500040 w 3018820"/>
                <a:gd name="connsiteY243" fmla="*/ 2660197 h 3136197"/>
                <a:gd name="connsiteX244" fmla="*/ 1500040 w 3018820"/>
                <a:gd name="connsiteY244" fmla="*/ 2655097 h 3136197"/>
                <a:gd name="connsiteX245" fmla="*/ 1539874 w 3018820"/>
                <a:gd name="connsiteY245" fmla="*/ 2617761 h 3136197"/>
                <a:gd name="connsiteX246" fmla="*/ 1561373 w 3018820"/>
                <a:gd name="connsiteY246" fmla="*/ 2610538 h 3136197"/>
                <a:gd name="connsiteX247" fmla="*/ 1609604 w 3018820"/>
                <a:gd name="connsiteY247" fmla="*/ 2562816 h 3136197"/>
                <a:gd name="connsiteX248" fmla="*/ 1619204 w 3018820"/>
                <a:gd name="connsiteY248" fmla="*/ 2549749 h 3136197"/>
                <a:gd name="connsiteX249" fmla="*/ 1633925 w 3018820"/>
                <a:gd name="connsiteY249" fmla="*/ 2472097 h 3136197"/>
                <a:gd name="connsiteX250" fmla="*/ 1633360 w 3018820"/>
                <a:gd name="connsiteY250" fmla="*/ 2463684 h 3136197"/>
                <a:gd name="connsiteX251" fmla="*/ 1618941 w 3018820"/>
                <a:gd name="connsiteY251" fmla="*/ 2413914 h 3136197"/>
                <a:gd name="connsiteX252" fmla="*/ 1612126 w 3018820"/>
                <a:gd name="connsiteY252" fmla="*/ 2410489 h 3136197"/>
                <a:gd name="connsiteX253" fmla="*/ 1610130 w 3018820"/>
                <a:gd name="connsiteY253" fmla="*/ 2410043 h 3136197"/>
                <a:gd name="connsiteX254" fmla="*/ 1601771 w 3018820"/>
                <a:gd name="connsiteY254" fmla="*/ 2408368 h 3136197"/>
                <a:gd name="connsiteX255" fmla="*/ 1599287 w 3018820"/>
                <a:gd name="connsiteY255" fmla="*/ 2408181 h 3136197"/>
                <a:gd name="connsiteX256" fmla="*/ 1587916 w 3018820"/>
                <a:gd name="connsiteY256" fmla="*/ 2407623 h 3136197"/>
                <a:gd name="connsiteX257" fmla="*/ 1582080 w 3018820"/>
                <a:gd name="connsiteY257" fmla="*/ 2407772 h 3136197"/>
                <a:gd name="connsiteX258" fmla="*/ 1574136 w 3018820"/>
                <a:gd name="connsiteY258" fmla="*/ 2407959 h 3136197"/>
                <a:gd name="connsiteX259" fmla="*/ 1570370 w 3018820"/>
                <a:gd name="connsiteY259" fmla="*/ 2362804 h 3136197"/>
                <a:gd name="connsiteX260" fmla="*/ 1575303 w 3018820"/>
                <a:gd name="connsiteY260" fmla="*/ 2293899 h 3136197"/>
                <a:gd name="connsiteX261" fmla="*/ 1535093 w 3018820"/>
                <a:gd name="connsiteY261" fmla="*/ 2280499 h 3136197"/>
                <a:gd name="connsiteX262" fmla="*/ 1504595 w 3018820"/>
                <a:gd name="connsiteY262" fmla="*/ 2281578 h 3136197"/>
                <a:gd name="connsiteX263" fmla="*/ 1495861 w 3018820"/>
                <a:gd name="connsiteY263" fmla="*/ 2270894 h 3136197"/>
                <a:gd name="connsiteX264" fmla="*/ 1490853 w 3018820"/>
                <a:gd name="connsiteY264" fmla="*/ 2252245 h 3136197"/>
                <a:gd name="connsiteX265" fmla="*/ 1482193 w 3018820"/>
                <a:gd name="connsiteY265" fmla="*/ 2222763 h 3136197"/>
                <a:gd name="connsiteX266" fmla="*/ 1479520 w 3018820"/>
                <a:gd name="connsiteY266" fmla="*/ 2215689 h 3136197"/>
                <a:gd name="connsiteX267" fmla="*/ 1410620 w 3018820"/>
                <a:gd name="connsiteY267" fmla="*/ 2148162 h 3136197"/>
                <a:gd name="connsiteX268" fmla="*/ 1402901 w 3018820"/>
                <a:gd name="connsiteY268" fmla="*/ 2153449 h 3136197"/>
                <a:gd name="connsiteX269" fmla="*/ 1394543 w 3018820"/>
                <a:gd name="connsiteY269" fmla="*/ 2159368 h 3136197"/>
                <a:gd name="connsiteX270" fmla="*/ 1381214 w 3018820"/>
                <a:gd name="connsiteY270" fmla="*/ 2157283 h 3136197"/>
                <a:gd name="connsiteX271" fmla="*/ 1371049 w 3018820"/>
                <a:gd name="connsiteY271" fmla="*/ 2155161 h 3136197"/>
                <a:gd name="connsiteX272" fmla="*/ 1356628 w 3018820"/>
                <a:gd name="connsiteY272" fmla="*/ 2154230 h 3136197"/>
                <a:gd name="connsiteX273" fmla="*/ 1322856 w 3018820"/>
                <a:gd name="connsiteY273" fmla="*/ 2149465 h 3136197"/>
                <a:gd name="connsiteX274" fmla="*/ 1311335 w 3018820"/>
                <a:gd name="connsiteY274" fmla="*/ 2146487 h 3136197"/>
                <a:gd name="connsiteX275" fmla="*/ 1291041 w 3018820"/>
                <a:gd name="connsiteY275" fmla="*/ 2131857 h 3136197"/>
                <a:gd name="connsiteX276" fmla="*/ 1292020 w 3018820"/>
                <a:gd name="connsiteY276" fmla="*/ 2106693 h 3136197"/>
                <a:gd name="connsiteX277" fmla="*/ 1293300 w 3018820"/>
                <a:gd name="connsiteY277" fmla="*/ 2097871 h 3136197"/>
                <a:gd name="connsiteX278" fmla="*/ 1287842 w 3018820"/>
                <a:gd name="connsiteY278" fmla="*/ 2051042 h 3136197"/>
                <a:gd name="connsiteX279" fmla="*/ 1283511 w 3018820"/>
                <a:gd name="connsiteY279" fmla="*/ 2031424 h 3136197"/>
                <a:gd name="connsiteX280" fmla="*/ 1281214 w 3018820"/>
                <a:gd name="connsiteY280" fmla="*/ 2017986 h 3136197"/>
                <a:gd name="connsiteX281" fmla="*/ 1269806 w 3018820"/>
                <a:gd name="connsiteY281" fmla="*/ 1994794 h 3136197"/>
                <a:gd name="connsiteX282" fmla="*/ 1260620 w 3018820"/>
                <a:gd name="connsiteY282" fmla="*/ 1973612 h 3136197"/>
                <a:gd name="connsiteX283" fmla="*/ 1261938 w 3018820"/>
                <a:gd name="connsiteY283" fmla="*/ 1964679 h 3136197"/>
                <a:gd name="connsiteX284" fmla="*/ 1263293 w 3018820"/>
                <a:gd name="connsiteY284" fmla="*/ 1960733 h 3136197"/>
                <a:gd name="connsiteX285" fmla="*/ 1275905 w 3018820"/>
                <a:gd name="connsiteY285" fmla="*/ 1941487 h 3136197"/>
                <a:gd name="connsiteX286" fmla="*/ 1289046 w 3018820"/>
                <a:gd name="connsiteY286" fmla="*/ 1921870 h 3136197"/>
                <a:gd name="connsiteX287" fmla="*/ 1301320 w 3018820"/>
                <a:gd name="connsiteY287" fmla="*/ 1867520 h 3136197"/>
                <a:gd name="connsiteX288" fmla="*/ 1283737 w 3018820"/>
                <a:gd name="connsiteY288" fmla="*/ 1776244 h 3136197"/>
                <a:gd name="connsiteX289" fmla="*/ 1251922 w 3018820"/>
                <a:gd name="connsiteY289" fmla="*/ 1757966 h 3136197"/>
                <a:gd name="connsiteX290" fmla="*/ 1222969 w 3018820"/>
                <a:gd name="connsiteY290" fmla="*/ 1732877 h 3136197"/>
                <a:gd name="connsiteX291" fmla="*/ 1221124 w 3018820"/>
                <a:gd name="connsiteY291" fmla="*/ 1715418 h 3136197"/>
                <a:gd name="connsiteX292" fmla="*/ 1186410 w 3018820"/>
                <a:gd name="connsiteY292" fmla="*/ 1676629 h 3136197"/>
                <a:gd name="connsiteX293" fmla="*/ 1159038 w 3018820"/>
                <a:gd name="connsiteY293" fmla="*/ 1676629 h 3136197"/>
                <a:gd name="connsiteX294" fmla="*/ 1079934 w 3018820"/>
                <a:gd name="connsiteY294" fmla="*/ 1661590 h 3136197"/>
                <a:gd name="connsiteX295" fmla="*/ 1076019 w 3018820"/>
                <a:gd name="connsiteY295" fmla="*/ 1637021 h 3136197"/>
                <a:gd name="connsiteX296" fmla="*/ 1074739 w 3018820"/>
                <a:gd name="connsiteY296" fmla="*/ 1623471 h 3136197"/>
                <a:gd name="connsiteX297" fmla="*/ 1065024 w 3018820"/>
                <a:gd name="connsiteY297" fmla="*/ 1597265 h 3136197"/>
                <a:gd name="connsiteX298" fmla="*/ 1056929 w 3018820"/>
                <a:gd name="connsiteY298" fmla="*/ 1577982 h 3136197"/>
                <a:gd name="connsiteX299" fmla="*/ 1062277 w 3018820"/>
                <a:gd name="connsiteY299" fmla="*/ 1541426 h 3136197"/>
                <a:gd name="connsiteX300" fmla="*/ 1065890 w 3018820"/>
                <a:gd name="connsiteY300" fmla="*/ 1500144 h 3136197"/>
                <a:gd name="connsiteX301" fmla="*/ 1005160 w 3018820"/>
                <a:gd name="connsiteY301" fmla="*/ 1478516 h 3136197"/>
                <a:gd name="connsiteX302" fmla="*/ 992472 w 3018820"/>
                <a:gd name="connsiteY302" fmla="*/ 1478144 h 3136197"/>
                <a:gd name="connsiteX303" fmla="*/ 965514 w 3018820"/>
                <a:gd name="connsiteY303" fmla="*/ 1459978 h 3136197"/>
                <a:gd name="connsiteX304" fmla="*/ 964046 w 3018820"/>
                <a:gd name="connsiteY304" fmla="*/ 1451901 h 3136197"/>
                <a:gd name="connsiteX305" fmla="*/ 956968 w 3018820"/>
                <a:gd name="connsiteY305" fmla="*/ 1439243 h 3136197"/>
                <a:gd name="connsiteX306" fmla="*/ 942133 w 3018820"/>
                <a:gd name="connsiteY306" fmla="*/ 1434404 h 3136197"/>
                <a:gd name="connsiteX307" fmla="*/ 934565 w 3018820"/>
                <a:gd name="connsiteY307" fmla="*/ 1433212 h 3136197"/>
                <a:gd name="connsiteX308" fmla="*/ 930801 w 3018820"/>
                <a:gd name="connsiteY308" fmla="*/ 1432059 h 3136197"/>
                <a:gd name="connsiteX309" fmla="*/ 870785 w 3018820"/>
                <a:gd name="connsiteY309" fmla="*/ 1407267 h 3136197"/>
                <a:gd name="connsiteX310" fmla="*/ 864196 w 3018820"/>
                <a:gd name="connsiteY310" fmla="*/ 1402204 h 3136197"/>
                <a:gd name="connsiteX311" fmla="*/ 842660 w 3018820"/>
                <a:gd name="connsiteY311" fmla="*/ 1392674 h 3136197"/>
                <a:gd name="connsiteX312" fmla="*/ 828993 w 3018820"/>
                <a:gd name="connsiteY312" fmla="*/ 1395951 h 3136197"/>
                <a:gd name="connsiteX313" fmla="*/ 817020 w 3018820"/>
                <a:gd name="connsiteY313" fmla="*/ 1398705 h 3136197"/>
                <a:gd name="connsiteX314" fmla="*/ 793224 w 3018820"/>
                <a:gd name="connsiteY314" fmla="*/ 1385192 h 3136197"/>
                <a:gd name="connsiteX315" fmla="*/ 759452 w 3018820"/>
                <a:gd name="connsiteY315" fmla="*/ 1368925 h 3136197"/>
                <a:gd name="connsiteX316" fmla="*/ 738857 w 3018820"/>
                <a:gd name="connsiteY316" fmla="*/ 1372088 h 3136197"/>
                <a:gd name="connsiteX317" fmla="*/ 711259 w 3018820"/>
                <a:gd name="connsiteY317" fmla="*/ 1359618 h 3136197"/>
                <a:gd name="connsiteX318" fmla="*/ 689008 w 3018820"/>
                <a:gd name="connsiteY318" fmla="*/ 1334380 h 3136197"/>
                <a:gd name="connsiteX319" fmla="*/ 670031 w 3018820"/>
                <a:gd name="connsiteY319" fmla="*/ 1313645 h 3136197"/>
                <a:gd name="connsiteX320" fmla="*/ 659979 w 3018820"/>
                <a:gd name="connsiteY320" fmla="*/ 1249617 h 3136197"/>
                <a:gd name="connsiteX321" fmla="*/ 660620 w 3018820"/>
                <a:gd name="connsiteY321" fmla="*/ 1230819 h 3136197"/>
                <a:gd name="connsiteX322" fmla="*/ 648082 w 3018820"/>
                <a:gd name="connsiteY322" fmla="*/ 1172524 h 3136197"/>
                <a:gd name="connsiteX323" fmla="*/ 602825 w 3018820"/>
                <a:gd name="connsiteY323" fmla="*/ 1166344 h 3136197"/>
                <a:gd name="connsiteX324" fmla="*/ 580461 w 3018820"/>
                <a:gd name="connsiteY324" fmla="*/ 1172747 h 3136197"/>
                <a:gd name="connsiteX325" fmla="*/ 562954 w 3018820"/>
                <a:gd name="connsiteY325" fmla="*/ 1178219 h 3136197"/>
                <a:gd name="connsiteX326" fmla="*/ 547743 w 3018820"/>
                <a:gd name="connsiteY326" fmla="*/ 1179857 h 3136197"/>
                <a:gd name="connsiteX327" fmla="*/ 506439 w 3018820"/>
                <a:gd name="connsiteY327" fmla="*/ 1194971 h 3136197"/>
                <a:gd name="connsiteX328" fmla="*/ 502750 w 3018820"/>
                <a:gd name="connsiteY328" fmla="*/ 1218572 h 3136197"/>
                <a:gd name="connsiteX329" fmla="*/ 494166 w 3018820"/>
                <a:gd name="connsiteY329" fmla="*/ 1246341 h 3136197"/>
                <a:gd name="connsiteX330" fmla="*/ 476847 w 3018820"/>
                <a:gd name="connsiteY330" fmla="*/ 1249840 h 3136197"/>
                <a:gd name="connsiteX331" fmla="*/ 459791 w 3018820"/>
                <a:gd name="connsiteY331" fmla="*/ 1252521 h 3136197"/>
                <a:gd name="connsiteX332" fmla="*/ 449287 w 3018820"/>
                <a:gd name="connsiteY332" fmla="*/ 1260450 h 3136197"/>
                <a:gd name="connsiteX333" fmla="*/ 441116 w 3018820"/>
                <a:gd name="connsiteY333" fmla="*/ 1266778 h 3136197"/>
                <a:gd name="connsiteX334" fmla="*/ 366794 w 3018820"/>
                <a:gd name="connsiteY334" fmla="*/ 1267820 h 3136197"/>
                <a:gd name="connsiteX335" fmla="*/ 331891 w 3018820"/>
                <a:gd name="connsiteY335" fmla="*/ 1263800 h 3136197"/>
                <a:gd name="connsiteX336" fmla="*/ 320785 w 3018820"/>
                <a:gd name="connsiteY336" fmla="*/ 1263540 h 3136197"/>
                <a:gd name="connsiteX337" fmla="*/ 285544 w 3018820"/>
                <a:gd name="connsiteY337" fmla="*/ 1259333 h 3136197"/>
                <a:gd name="connsiteX338" fmla="*/ 274324 w 3018820"/>
                <a:gd name="connsiteY338" fmla="*/ 1252260 h 3136197"/>
                <a:gd name="connsiteX339" fmla="*/ 269053 w 3018820"/>
                <a:gd name="connsiteY339" fmla="*/ 1241241 h 3136197"/>
                <a:gd name="connsiteX340" fmla="*/ 271726 w 3018820"/>
                <a:gd name="connsiteY340" fmla="*/ 1205059 h 3136197"/>
                <a:gd name="connsiteX341" fmla="*/ 275114 w 3018820"/>
                <a:gd name="connsiteY341" fmla="*/ 1173007 h 3136197"/>
                <a:gd name="connsiteX342" fmla="*/ 261033 w 3018820"/>
                <a:gd name="connsiteY342" fmla="*/ 1148067 h 3136197"/>
                <a:gd name="connsiteX343" fmla="*/ 218939 w 3018820"/>
                <a:gd name="connsiteY343" fmla="*/ 1154469 h 3136197"/>
                <a:gd name="connsiteX344" fmla="*/ 205009 w 3018820"/>
                <a:gd name="connsiteY344" fmla="*/ 1164259 h 3136197"/>
                <a:gd name="connsiteX345" fmla="*/ 143074 w 3018820"/>
                <a:gd name="connsiteY345" fmla="*/ 1179634 h 3136197"/>
                <a:gd name="connsiteX346" fmla="*/ 130837 w 3018820"/>
                <a:gd name="connsiteY346" fmla="*/ 1157448 h 3136197"/>
                <a:gd name="connsiteX347" fmla="*/ 122441 w 3018820"/>
                <a:gd name="connsiteY347" fmla="*/ 1133735 h 3136197"/>
                <a:gd name="connsiteX348" fmla="*/ 67697 w 3018820"/>
                <a:gd name="connsiteY348" fmla="*/ 1129267 h 3136197"/>
                <a:gd name="connsiteX349" fmla="*/ 48533 w 3018820"/>
                <a:gd name="connsiteY349" fmla="*/ 1130571 h 3136197"/>
                <a:gd name="connsiteX350" fmla="*/ 48345 w 3018820"/>
                <a:gd name="connsiteY350" fmla="*/ 1119775 h 3136197"/>
                <a:gd name="connsiteX351" fmla="*/ 48194 w 3018820"/>
                <a:gd name="connsiteY351" fmla="*/ 1108422 h 3136197"/>
                <a:gd name="connsiteX352" fmla="*/ 40777 w 3018820"/>
                <a:gd name="connsiteY352" fmla="*/ 1087128 h 3136197"/>
                <a:gd name="connsiteX353" fmla="*/ 34264 w 3018820"/>
                <a:gd name="connsiteY353" fmla="*/ 1079572 h 3136197"/>
                <a:gd name="connsiteX354" fmla="*/ 27938 w 3018820"/>
                <a:gd name="connsiteY354" fmla="*/ 1071495 h 3136197"/>
                <a:gd name="connsiteX355" fmla="*/ 40 w 3018820"/>
                <a:gd name="connsiteY355" fmla="*/ 1013125 h 3136197"/>
                <a:gd name="connsiteX356" fmla="*/ 16380 w 3018820"/>
                <a:gd name="connsiteY356" fmla="*/ 952708 h 3136197"/>
                <a:gd name="connsiteX357" fmla="*/ 27636 w 3018820"/>
                <a:gd name="connsiteY357" fmla="*/ 938748 h 3136197"/>
                <a:gd name="connsiteX358" fmla="*/ 40174 w 3018820"/>
                <a:gd name="connsiteY358" fmla="*/ 902230 h 3136197"/>
                <a:gd name="connsiteX359" fmla="*/ 49437 w 3018820"/>
                <a:gd name="connsiteY359" fmla="*/ 875689 h 3136197"/>
                <a:gd name="connsiteX360" fmla="*/ 65552 w 3018820"/>
                <a:gd name="connsiteY360" fmla="*/ 862474 h 3136197"/>
                <a:gd name="connsiteX361" fmla="*/ 73345 w 3018820"/>
                <a:gd name="connsiteY361" fmla="*/ 828301 h 3136197"/>
                <a:gd name="connsiteX362" fmla="*/ 74248 w 3018820"/>
                <a:gd name="connsiteY362" fmla="*/ 806561 h 3136197"/>
                <a:gd name="connsiteX363" fmla="*/ 115927 w 3018820"/>
                <a:gd name="connsiteY363" fmla="*/ 783183 h 3136197"/>
                <a:gd name="connsiteX364" fmla="*/ 133737 w 3018820"/>
                <a:gd name="connsiteY364" fmla="*/ 778903 h 3136197"/>
                <a:gd name="connsiteX365" fmla="*/ 201545 w 3018820"/>
                <a:gd name="connsiteY365" fmla="*/ 748155 h 3136197"/>
                <a:gd name="connsiteX366" fmla="*/ 208059 w 3018820"/>
                <a:gd name="connsiteY366" fmla="*/ 743539 h 3136197"/>
                <a:gd name="connsiteX367" fmla="*/ 228240 w 3018820"/>
                <a:gd name="connsiteY367" fmla="*/ 734567 h 3136197"/>
                <a:gd name="connsiteX368" fmla="*/ 234075 w 3018820"/>
                <a:gd name="connsiteY368" fmla="*/ 739258 h 3136197"/>
                <a:gd name="connsiteX369" fmla="*/ 242094 w 3018820"/>
                <a:gd name="connsiteY369" fmla="*/ 746405 h 3136197"/>
                <a:gd name="connsiteX370" fmla="*/ 262576 w 3018820"/>
                <a:gd name="connsiteY370" fmla="*/ 743353 h 3136197"/>
                <a:gd name="connsiteX371" fmla="*/ 267434 w 3018820"/>
                <a:gd name="connsiteY371" fmla="*/ 738104 h 3136197"/>
                <a:gd name="connsiteX372" fmla="*/ 288782 w 3018820"/>
                <a:gd name="connsiteY372" fmla="*/ 718821 h 3136197"/>
                <a:gd name="connsiteX373" fmla="*/ 291680 w 3018820"/>
                <a:gd name="connsiteY373" fmla="*/ 714131 h 3136197"/>
                <a:gd name="connsiteX374" fmla="*/ 293902 w 3018820"/>
                <a:gd name="connsiteY374" fmla="*/ 709142 h 3136197"/>
                <a:gd name="connsiteX375" fmla="*/ 297365 w 3018820"/>
                <a:gd name="connsiteY375" fmla="*/ 701474 h 3136197"/>
                <a:gd name="connsiteX376" fmla="*/ 300002 w 3018820"/>
                <a:gd name="connsiteY376" fmla="*/ 692949 h 3136197"/>
                <a:gd name="connsiteX377" fmla="*/ 302186 w 3018820"/>
                <a:gd name="connsiteY377" fmla="*/ 685058 h 3136197"/>
                <a:gd name="connsiteX378" fmla="*/ 304519 w 3018820"/>
                <a:gd name="connsiteY378" fmla="*/ 672997 h 3136197"/>
                <a:gd name="connsiteX379" fmla="*/ 305536 w 3018820"/>
                <a:gd name="connsiteY379" fmla="*/ 667488 h 3136197"/>
                <a:gd name="connsiteX380" fmla="*/ 308209 w 3018820"/>
                <a:gd name="connsiteY380" fmla="*/ 649024 h 3136197"/>
                <a:gd name="connsiteX381" fmla="*/ 311183 w 3018820"/>
                <a:gd name="connsiteY381" fmla="*/ 628513 h 3136197"/>
                <a:gd name="connsiteX382" fmla="*/ 315138 w 3018820"/>
                <a:gd name="connsiteY382" fmla="*/ 610495 h 3136197"/>
                <a:gd name="connsiteX383" fmla="*/ 327298 w 3018820"/>
                <a:gd name="connsiteY383" fmla="*/ 576918 h 3136197"/>
                <a:gd name="connsiteX384" fmla="*/ 345371 w 3018820"/>
                <a:gd name="connsiteY384" fmla="*/ 503845 h 3136197"/>
                <a:gd name="connsiteX385" fmla="*/ 319278 w 3018820"/>
                <a:gd name="connsiteY385" fmla="*/ 458020 h 3136197"/>
                <a:gd name="connsiteX386" fmla="*/ 300114 w 3018820"/>
                <a:gd name="connsiteY386" fmla="*/ 439855 h 3136197"/>
                <a:gd name="connsiteX387" fmla="*/ 293074 w 3018820"/>
                <a:gd name="connsiteY387" fmla="*/ 368270 h 3136197"/>
                <a:gd name="connsiteX388" fmla="*/ 333474 w 3018820"/>
                <a:gd name="connsiteY388" fmla="*/ 362687 h 3136197"/>
                <a:gd name="connsiteX389" fmla="*/ 360318 w 3018820"/>
                <a:gd name="connsiteY389" fmla="*/ 368680 h 3136197"/>
                <a:gd name="connsiteX390" fmla="*/ 363329 w 3018820"/>
                <a:gd name="connsiteY390" fmla="*/ 365069 h 3136197"/>
                <a:gd name="connsiteX391" fmla="*/ 335657 w 3018820"/>
                <a:gd name="connsiteY391" fmla="*/ 308561 h 3136197"/>
                <a:gd name="connsiteX392" fmla="*/ 329030 w 3018820"/>
                <a:gd name="connsiteY392" fmla="*/ 304503 h 3136197"/>
                <a:gd name="connsiteX393" fmla="*/ 309527 w 3018820"/>
                <a:gd name="connsiteY393" fmla="*/ 286412 h 3136197"/>
                <a:gd name="connsiteX394" fmla="*/ 314798 w 3018820"/>
                <a:gd name="connsiteY394" fmla="*/ 272899 h 3136197"/>
                <a:gd name="connsiteX395" fmla="*/ 365626 w 3018820"/>
                <a:gd name="connsiteY395" fmla="*/ 260428 h 3136197"/>
                <a:gd name="connsiteX396" fmla="*/ 400943 w 3018820"/>
                <a:gd name="connsiteY396" fmla="*/ 258232 h 3136197"/>
                <a:gd name="connsiteX397" fmla="*/ 415626 w 3018820"/>
                <a:gd name="connsiteY397" fmla="*/ 250006 h 3136197"/>
                <a:gd name="connsiteX398" fmla="*/ 434263 w 3018820"/>
                <a:gd name="connsiteY398" fmla="*/ 242412 h 3136197"/>
                <a:gd name="connsiteX399" fmla="*/ 443337 w 3018820"/>
                <a:gd name="connsiteY399" fmla="*/ 244385 h 3136197"/>
                <a:gd name="connsiteX400" fmla="*/ 453089 w 3018820"/>
                <a:gd name="connsiteY400" fmla="*/ 246618 h 3136197"/>
                <a:gd name="connsiteX401" fmla="*/ 464384 w 3018820"/>
                <a:gd name="connsiteY401" fmla="*/ 245166 h 3136197"/>
                <a:gd name="connsiteX402" fmla="*/ 476395 w 3018820"/>
                <a:gd name="connsiteY402" fmla="*/ 244124 h 3136197"/>
                <a:gd name="connsiteX403" fmla="*/ 492245 w 3018820"/>
                <a:gd name="connsiteY403" fmla="*/ 267539 h 3136197"/>
                <a:gd name="connsiteX404" fmla="*/ 495220 w 3018820"/>
                <a:gd name="connsiteY404" fmla="*/ 275021 h 3136197"/>
                <a:gd name="connsiteX405" fmla="*/ 514271 w 3018820"/>
                <a:gd name="connsiteY405" fmla="*/ 296835 h 3136197"/>
                <a:gd name="connsiteX406" fmla="*/ 522630 w 3018820"/>
                <a:gd name="connsiteY406" fmla="*/ 298882 h 3136197"/>
                <a:gd name="connsiteX407" fmla="*/ 527299 w 3018820"/>
                <a:gd name="connsiteY407" fmla="*/ 299850 h 3136197"/>
                <a:gd name="connsiteX408" fmla="*/ 544768 w 3018820"/>
                <a:gd name="connsiteY408" fmla="*/ 306662 h 3136197"/>
                <a:gd name="connsiteX409" fmla="*/ 556854 w 3018820"/>
                <a:gd name="connsiteY409" fmla="*/ 312283 h 3136197"/>
                <a:gd name="connsiteX410" fmla="*/ 578804 w 3018820"/>
                <a:gd name="connsiteY410" fmla="*/ 316117 h 3136197"/>
                <a:gd name="connsiteX411" fmla="*/ 598458 w 3018820"/>
                <a:gd name="connsiteY411" fmla="*/ 319505 h 3136197"/>
                <a:gd name="connsiteX412" fmla="*/ 596914 w 3018820"/>
                <a:gd name="connsiteY412" fmla="*/ 346159 h 3136197"/>
                <a:gd name="connsiteX413" fmla="*/ 612614 w 3018820"/>
                <a:gd name="connsiteY413" fmla="*/ 355204 h 3136197"/>
                <a:gd name="connsiteX414" fmla="*/ 618639 w 3018820"/>
                <a:gd name="connsiteY414" fmla="*/ 355725 h 3136197"/>
                <a:gd name="connsiteX415" fmla="*/ 626508 w 3018820"/>
                <a:gd name="connsiteY415" fmla="*/ 353716 h 3136197"/>
                <a:gd name="connsiteX416" fmla="*/ 631364 w 3018820"/>
                <a:gd name="connsiteY416" fmla="*/ 350067 h 3136197"/>
                <a:gd name="connsiteX417" fmla="*/ 636109 w 3018820"/>
                <a:gd name="connsiteY417" fmla="*/ 346159 h 3136197"/>
                <a:gd name="connsiteX418" fmla="*/ 652148 w 3018820"/>
                <a:gd name="connsiteY418" fmla="*/ 331454 h 3136197"/>
                <a:gd name="connsiteX419" fmla="*/ 680009 w 3018820"/>
                <a:gd name="connsiteY419" fmla="*/ 309864 h 3136197"/>
                <a:gd name="connsiteX420" fmla="*/ 735017 w 3018820"/>
                <a:gd name="connsiteY420" fmla="*/ 271968 h 3136197"/>
                <a:gd name="connsiteX421" fmla="*/ 774361 w 3018820"/>
                <a:gd name="connsiteY421" fmla="*/ 240364 h 3136197"/>
                <a:gd name="connsiteX422" fmla="*/ 794843 w 3018820"/>
                <a:gd name="connsiteY422" fmla="*/ 218326 h 3136197"/>
                <a:gd name="connsiteX423" fmla="*/ 774399 w 3018820"/>
                <a:gd name="connsiteY423" fmla="*/ 203623 h 3136197"/>
                <a:gd name="connsiteX424" fmla="*/ 751395 w 3018820"/>
                <a:gd name="connsiteY424" fmla="*/ 202357 h 3136197"/>
                <a:gd name="connsiteX425" fmla="*/ 712840 w 3018820"/>
                <a:gd name="connsiteY425" fmla="*/ 189886 h 3136197"/>
                <a:gd name="connsiteX426" fmla="*/ 716944 w 3018820"/>
                <a:gd name="connsiteY426" fmla="*/ 160404 h 3136197"/>
                <a:gd name="connsiteX427" fmla="*/ 722856 w 3018820"/>
                <a:gd name="connsiteY427" fmla="*/ 131480 h 3136197"/>
                <a:gd name="connsiteX428" fmla="*/ 698345 w 3018820"/>
                <a:gd name="connsiteY428" fmla="*/ 106166 h 3136197"/>
                <a:gd name="connsiteX429" fmla="*/ 672178 w 3018820"/>
                <a:gd name="connsiteY429" fmla="*/ 96712 h 3136197"/>
                <a:gd name="connsiteX430" fmla="*/ 660883 w 3018820"/>
                <a:gd name="connsiteY430" fmla="*/ 80779 h 3136197"/>
                <a:gd name="connsiteX431" fmla="*/ 687314 w 3018820"/>
                <a:gd name="connsiteY431" fmla="*/ 73594 h 3136197"/>
                <a:gd name="connsiteX432" fmla="*/ 743978 w 3018820"/>
                <a:gd name="connsiteY432" fmla="*/ 78732 h 3136197"/>
                <a:gd name="connsiteX433" fmla="*/ 813179 w 3018820"/>
                <a:gd name="connsiteY433" fmla="*/ 83533 h 3136197"/>
                <a:gd name="connsiteX434" fmla="*/ 854143 w 3018820"/>
                <a:gd name="connsiteY434" fmla="*/ 65517 h 3136197"/>
                <a:gd name="connsiteX435" fmla="*/ 874551 w 3018820"/>
                <a:gd name="connsiteY435" fmla="*/ 51669 h 3136197"/>
                <a:gd name="connsiteX436" fmla="*/ 921576 w 3018820"/>
                <a:gd name="connsiteY436" fmla="*/ 45564 h 3136197"/>
                <a:gd name="connsiteX437" fmla="*/ 937276 w 3018820"/>
                <a:gd name="connsiteY437" fmla="*/ 45861 h 3136197"/>
                <a:gd name="connsiteX438" fmla="*/ 974060 w 3018820"/>
                <a:gd name="connsiteY438" fmla="*/ 38007 h 3136197"/>
                <a:gd name="connsiteX439" fmla="*/ 985356 w 3018820"/>
                <a:gd name="connsiteY439" fmla="*/ 28589 h 3136197"/>
                <a:gd name="connsiteX440" fmla="*/ 991795 w 3018820"/>
                <a:gd name="connsiteY440" fmla="*/ 22037 h 3136197"/>
                <a:gd name="connsiteX441" fmla="*/ 999136 w 3018820"/>
                <a:gd name="connsiteY441" fmla="*/ 14555 h 3136197"/>
                <a:gd name="connsiteX442" fmla="*/ 1004557 w 3018820"/>
                <a:gd name="connsiteY442" fmla="*/ 9828 h 3136197"/>
                <a:gd name="connsiteX443" fmla="*/ 1007569 w 3018820"/>
                <a:gd name="connsiteY443" fmla="*/ 7445 h 3136197"/>
                <a:gd name="connsiteX444" fmla="*/ 1013406 w 3018820"/>
                <a:gd name="connsiteY444" fmla="*/ 3871 h 3136197"/>
                <a:gd name="connsiteX445" fmla="*/ 1017434 w 3018820"/>
                <a:gd name="connsiteY445" fmla="*/ 2158 h 3136197"/>
                <a:gd name="connsiteX446" fmla="*/ 1023043 w 3018820"/>
                <a:gd name="connsiteY446" fmla="*/ 521 h 313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3018820" h="3136197">
                  <a:moveTo>
                    <a:pt x="1789423" y="406834"/>
                  </a:moveTo>
                  <a:cubicBezTo>
                    <a:pt x="1790438" y="406834"/>
                    <a:pt x="1791455" y="406909"/>
                    <a:pt x="1792359" y="407132"/>
                  </a:cubicBezTo>
                  <a:cubicBezTo>
                    <a:pt x="1790251" y="409254"/>
                    <a:pt x="1788481" y="411934"/>
                    <a:pt x="1786825" y="414428"/>
                  </a:cubicBezTo>
                  <a:cubicBezTo>
                    <a:pt x="1785808" y="415992"/>
                    <a:pt x="1784866" y="417443"/>
                    <a:pt x="1783963" y="418448"/>
                  </a:cubicBezTo>
                  <a:cubicBezTo>
                    <a:pt x="1780838" y="422022"/>
                    <a:pt x="1776583" y="425186"/>
                    <a:pt x="1772894" y="426712"/>
                  </a:cubicBezTo>
                  <a:cubicBezTo>
                    <a:pt x="1771801" y="427159"/>
                    <a:pt x="1770748" y="427532"/>
                    <a:pt x="1769693" y="427866"/>
                  </a:cubicBezTo>
                  <a:cubicBezTo>
                    <a:pt x="1766380" y="428983"/>
                    <a:pt x="1763029" y="430137"/>
                    <a:pt x="1759829" y="432966"/>
                  </a:cubicBezTo>
                  <a:cubicBezTo>
                    <a:pt x="1757381" y="435162"/>
                    <a:pt x="1756290" y="435646"/>
                    <a:pt x="1756403" y="436093"/>
                  </a:cubicBezTo>
                  <a:cubicBezTo>
                    <a:pt x="1755649" y="434307"/>
                    <a:pt x="1756704" y="426451"/>
                    <a:pt x="1757569" y="424665"/>
                  </a:cubicBezTo>
                  <a:cubicBezTo>
                    <a:pt x="1759979" y="420309"/>
                    <a:pt x="1766304" y="416066"/>
                    <a:pt x="1771915" y="412269"/>
                  </a:cubicBezTo>
                  <a:cubicBezTo>
                    <a:pt x="1774362" y="410631"/>
                    <a:pt x="1782984" y="406834"/>
                    <a:pt x="1789423" y="406834"/>
                  </a:cubicBezTo>
                  <a:close/>
                  <a:moveTo>
                    <a:pt x="1884264" y="391126"/>
                  </a:moveTo>
                  <a:cubicBezTo>
                    <a:pt x="1893865" y="393881"/>
                    <a:pt x="1898081" y="395519"/>
                    <a:pt x="1899550" y="398199"/>
                  </a:cubicBezTo>
                  <a:cubicBezTo>
                    <a:pt x="1897479" y="398237"/>
                    <a:pt x="1895296" y="398310"/>
                    <a:pt x="1892999" y="398906"/>
                  </a:cubicBezTo>
                  <a:cubicBezTo>
                    <a:pt x="1891906" y="399204"/>
                    <a:pt x="1890739" y="399539"/>
                    <a:pt x="1889535" y="399912"/>
                  </a:cubicBezTo>
                  <a:lnTo>
                    <a:pt x="1889535" y="399874"/>
                  </a:lnTo>
                  <a:cubicBezTo>
                    <a:pt x="1885130" y="401214"/>
                    <a:pt x="1879746" y="402926"/>
                    <a:pt x="1876960" y="400730"/>
                  </a:cubicBezTo>
                  <a:cubicBezTo>
                    <a:pt x="1876432" y="400321"/>
                    <a:pt x="1875943" y="399799"/>
                    <a:pt x="1875642" y="399353"/>
                  </a:cubicBezTo>
                  <a:cubicBezTo>
                    <a:pt x="1876771" y="398906"/>
                    <a:pt x="1878126" y="398273"/>
                    <a:pt x="1879143" y="397045"/>
                  </a:cubicBezTo>
                  <a:cubicBezTo>
                    <a:pt x="1879971" y="396040"/>
                    <a:pt x="1880310" y="394923"/>
                    <a:pt x="1880837" y="393359"/>
                  </a:cubicBezTo>
                  <a:cubicBezTo>
                    <a:pt x="1881591" y="392318"/>
                    <a:pt x="1882909" y="391462"/>
                    <a:pt x="1884264" y="391126"/>
                  </a:cubicBezTo>
                  <a:close/>
                  <a:moveTo>
                    <a:pt x="1850266" y="377426"/>
                  </a:moveTo>
                  <a:cubicBezTo>
                    <a:pt x="1853843" y="379437"/>
                    <a:pt x="1857043" y="380329"/>
                    <a:pt x="1859678" y="381074"/>
                  </a:cubicBezTo>
                  <a:cubicBezTo>
                    <a:pt x="1864159" y="382340"/>
                    <a:pt x="1864497" y="382600"/>
                    <a:pt x="1864724" y="384909"/>
                  </a:cubicBezTo>
                  <a:cubicBezTo>
                    <a:pt x="1865251" y="390269"/>
                    <a:pt x="1864611" y="390679"/>
                    <a:pt x="1863369" y="391013"/>
                  </a:cubicBezTo>
                  <a:cubicBezTo>
                    <a:pt x="1859716" y="391982"/>
                    <a:pt x="1855387" y="389971"/>
                    <a:pt x="1852676" y="387625"/>
                  </a:cubicBezTo>
                  <a:cubicBezTo>
                    <a:pt x="1849437" y="384685"/>
                    <a:pt x="1847141" y="383755"/>
                    <a:pt x="1844656" y="383755"/>
                  </a:cubicBezTo>
                  <a:cubicBezTo>
                    <a:pt x="1843301" y="383755"/>
                    <a:pt x="1841907" y="384015"/>
                    <a:pt x="1838783" y="384648"/>
                  </a:cubicBezTo>
                  <a:cubicBezTo>
                    <a:pt x="1835206" y="385356"/>
                    <a:pt x="1829822" y="385392"/>
                    <a:pt x="1827073" y="384760"/>
                  </a:cubicBezTo>
                  <a:lnTo>
                    <a:pt x="1827035" y="384760"/>
                  </a:lnTo>
                  <a:cubicBezTo>
                    <a:pt x="1826846" y="382861"/>
                    <a:pt x="1827111" y="382377"/>
                    <a:pt x="1828428" y="382042"/>
                  </a:cubicBezTo>
                  <a:cubicBezTo>
                    <a:pt x="1829897" y="381855"/>
                    <a:pt x="1831667" y="381968"/>
                    <a:pt x="1833548" y="382153"/>
                  </a:cubicBezTo>
                  <a:cubicBezTo>
                    <a:pt x="1836185" y="382415"/>
                    <a:pt x="1839121" y="382638"/>
                    <a:pt x="1842021" y="381968"/>
                  </a:cubicBezTo>
                  <a:cubicBezTo>
                    <a:pt x="1844430" y="381372"/>
                    <a:pt x="1846162" y="380031"/>
                    <a:pt x="1847592" y="378990"/>
                  </a:cubicBezTo>
                  <a:cubicBezTo>
                    <a:pt x="1848872" y="378022"/>
                    <a:pt x="1849589" y="377538"/>
                    <a:pt x="1850266" y="377426"/>
                  </a:cubicBezTo>
                  <a:close/>
                  <a:moveTo>
                    <a:pt x="1844355" y="338452"/>
                  </a:moveTo>
                  <a:cubicBezTo>
                    <a:pt x="1848534" y="339457"/>
                    <a:pt x="1852637" y="342324"/>
                    <a:pt x="1854106" y="345376"/>
                  </a:cubicBezTo>
                  <a:cubicBezTo>
                    <a:pt x="1855010" y="347238"/>
                    <a:pt x="1854520" y="348317"/>
                    <a:pt x="1854332" y="348652"/>
                  </a:cubicBezTo>
                  <a:cubicBezTo>
                    <a:pt x="1853240" y="350886"/>
                    <a:pt x="1847442" y="351704"/>
                    <a:pt x="1843188" y="352337"/>
                  </a:cubicBezTo>
                  <a:cubicBezTo>
                    <a:pt x="1839761" y="352859"/>
                    <a:pt x="1836561" y="353306"/>
                    <a:pt x="1834114" y="354422"/>
                  </a:cubicBezTo>
                  <a:cubicBezTo>
                    <a:pt x="1827977" y="357139"/>
                    <a:pt x="1826170" y="360825"/>
                    <a:pt x="1824400" y="364361"/>
                  </a:cubicBezTo>
                  <a:cubicBezTo>
                    <a:pt x="1823835" y="365589"/>
                    <a:pt x="1823157" y="366893"/>
                    <a:pt x="1820710" y="368345"/>
                  </a:cubicBezTo>
                  <a:lnTo>
                    <a:pt x="1820672" y="368381"/>
                  </a:lnTo>
                  <a:cubicBezTo>
                    <a:pt x="1819693" y="367898"/>
                    <a:pt x="1818413" y="367227"/>
                    <a:pt x="1815891" y="366521"/>
                  </a:cubicBezTo>
                  <a:cubicBezTo>
                    <a:pt x="1815891" y="366521"/>
                    <a:pt x="1815816" y="365366"/>
                    <a:pt x="1816267" y="363096"/>
                  </a:cubicBezTo>
                  <a:cubicBezTo>
                    <a:pt x="1817020" y="359521"/>
                    <a:pt x="1818978" y="354236"/>
                    <a:pt x="1820823" y="351965"/>
                  </a:cubicBezTo>
                  <a:cubicBezTo>
                    <a:pt x="1822291" y="350103"/>
                    <a:pt x="1825191" y="348130"/>
                    <a:pt x="1827750" y="346381"/>
                  </a:cubicBezTo>
                  <a:lnTo>
                    <a:pt x="1830047" y="344780"/>
                  </a:lnTo>
                  <a:cubicBezTo>
                    <a:pt x="1835732" y="340685"/>
                    <a:pt x="1840891" y="338229"/>
                    <a:pt x="1844355" y="338452"/>
                  </a:cubicBezTo>
                  <a:close/>
                  <a:moveTo>
                    <a:pt x="1023043" y="521"/>
                  </a:moveTo>
                  <a:cubicBezTo>
                    <a:pt x="1026433" y="-38"/>
                    <a:pt x="1029934" y="-298"/>
                    <a:pt x="1033925" y="521"/>
                  </a:cubicBezTo>
                  <a:cubicBezTo>
                    <a:pt x="1052938" y="4207"/>
                    <a:pt x="1056439" y="17459"/>
                    <a:pt x="1060468" y="32832"/>
                  </a:cubicBezTo>
                  <a:cubicBezTo>
                    <a:pt x="1062916" y="42102"/>
                    <a:pt x="1065438" y="51706"/>
                    <a:pt x="1071538" y="59858"/>
                  </a:cubicBezTo>
                  <a:cubicBezTo>
                    <a:pt x="1088593" y="82789"/>
                    <a:pt x="1088782" y="97270"/>
                    <a:pt x="1085205" y="124853"/>
                  </a:cubicBezTo>
                  <a:cubicBezTo>
                    <a:pt x="1082231" y="147673"/>
                    <a:pt x="1080951" y="174439"/>
                    <a:pt x="1081177" y="208983"/>
                  </a:cubicBezTo>
                  <a:cubicBezTo>
                    <a:pt x="1081403" y="236455"/>
                    <a:pt x="1089045" y="256668"/>
                    <a:pt x="1097932" y="280046"/>
                  </a:cubicBezTo>
                  <a:cubicBezTo>
                    <a:pt x="1100227" y="286114"/>
                    <a:pt x="1102638" y="292368"/>
                    <a:pt x="1104934" y="298994"/>
                  </a:cubicBezTo>
                  <a:cubicBezTo>
                    <a:pt x="1105424" y="300335"/>
                    <a:pt x="1106666" y="301265"/>
                    <a:pt x="1108135" y="301376"/>
                  </a:cubicBezTo>
                  <a:cubicBezTo>
                    <a:pt x="1118036" y="302159"/>
                    <a:pt x="1127713" y="302679"/>
                    <a:pt x="1137276" y="302866"/>
                  </a:cubicBezTo>
                  <a:cubicBezTo>
                    <a:pt x="1138820" y="302866"/>
                    <a:pt x="1140439" y="303089"/>
                    <a:pt x="1141945" y="303089"/>
                  </a:cubicBezTo>
                  <a:cubicBezTo>
                    <a:pt x="1144768" y="303089"/>
                    <a:pt x="1147555" y="302866"/>
                    <a:pt x="1150379" y="302753"/>
                  </a:cubicBezTo>
                  <a:cubicBezTo>
                    <a:pt x="1151922" y="302679"/>
                    <a:pt x="1153504" y="302679"/>
                    <a:pt x="1155047" y="302568"/>
                  </a:cubicBezTo>
                  <a:cubicBezTo>
                    <a:pt x="1161297" y="302083"/>
                    <a:pt x="1167509" y="301116"/>
                    <a:pt x="1173609" y="299701"/>
                  </a:cubicBezTo>
                  <a:cubicBezTo>
                    <a:pt x="1175190" y="299329"/>
                    <a:pt x="1176772" y="298882"/>
                    <a:pt x="1178315" y="298435"/>
                  </a:cubicBezTo>
                  <a:cubicBezTo>
                    <a:pt x="1184716" y="296649"/>
                    <a:pt x="1191079" y="294452"/>
                    <a:pt x="1197328" y="291139"/>
                  </a:cubicBezTo>
                  <a:cubicBezTo>
                    <a:pt x="1203014" y="288124"/>
                    <a:pt x="1209000" y="284178"/>
                    <a:pt x="1215326" y="279971"/>
                  </a:cubicBezTo>
                  <a:cubicBezTo>
                    <a:pt x="1224851" y="273643"/>
                    <a:pt x="1234678" y="267129"/>
                    <a:pt x="1243187" y="264226"/>
                  </a:cubicBezTo>
                  <a:cubicBezTo>
                    <a:pt x="1258662" y="259014"/>
                    <a:pt x="1282193" y="260912"/>
                    <a:pt x="1302902" y="262625"/>
                  </a:cubicBezTo>
                  <a:cubicBezTo>
                    <a:pt x="1312691" y="263444"/>
                    <a:pt x="1321952" y="264226"/>
                    <a:pt x="1329859" y="264226"/>
                  </a:cubicBezTo>
                  <a:cubicBezTo>
                    <a:pt x="1333925" y="264226"/>
                    <a:pt x="1338971" y="264449"/>
                    <a:pt x="1344542" y="264709"/>
                  </a:cubicBezTo>
                  <a:cubicBezTo>
                    <a:pt x="1349626" y="264933"/>
                    <a:pt x="1355235" y="265194"/>
                    <a:pt x="1362540" y="265343"/>
                  </a:cubicBezTo>
                  <a:cubicBezTo>
                    <a:pt x="1368187" y="265417"/>
                    <a:pt x="1373872" y="265305"/>
                    <a:pt x="1381780" y="264783"/>
                  </a:cubicBezTo>
                  <a:cubicBezTo>
                    <a:pt x="1384678" y="264523"/>
                    <a:pt x="1387465" y="264151"/>
                    <a:pt x="1390213" y="263704"/>
                  </a:cubicBezTo>
                  <a:cubicBezTo>
                    <a:pt x="1390966" y="263593"/>
                    <a:pt x="1391794" y="263519"/>
                    <a:pt x="1392510" y="263370"/>
                  </a:cubicBezTo>
                  <a:cubicBezTo>
                    <a:pt x="1395635" y="262774"/>
                    <a:pt x="1398609" y="262029"/>
                    <a:pt x="1401282" y="261061"/>
                  </a:cubicBezTo>
                  <a:cubicBezTo>
                    <a:pt x="1402562" y="260614"/>
                    <a:pt x="1403504" y="259982"/>
                    <a:pt x="1404596" y="259460"/>
                  </a:cubicBezTo>
                  <a:cubicBezTo>
                    <a:pt x="1405876" y="258865"/>
                    <a:pt x="1407231" y="258343"/>
                    <a:pt x="1408323" y="257636"/>
                  </a:cubicBezTo>
                  <a:cubicBezTo>
                    <a:pt x="1410394" y="256297"/>
                    <a:pt x="1412164" y="254770"/>
                    <a:pt x="1413556" y="253058"/>
                  </a:cubicBezTo>
                  <a:cubicBezTo>
                    <a:pt x="1427035" y="236455"/>
                    <a:pt x="1413858" y="225660"/>
                    <a:pt x="1403240" y="216949"/>
                  </a:cubicBezTo>
                  <a:cubicBezTo>
                    <a:pt x="1394392" y="209727"/>
                    <a:pt x="1386034" y="202878"/>
                    <a:pt x="1387351" y="192790"/>
                  </a:cubicBezTo>
                  <a:cubicBezTo>
                    <a:pt x="1393940" y="192343"/>
                    <a:pt x="1400793" y="191598"/>
                    <a:pt x="1407796" y="190855"/>
                  </a:cubicBezTo>
                  <a:cubicBezTo>
                    <a:pt x="1437766" y="187765"/>
                    <a:pt x="1468639" y="184638"/>
                    <a:pt x="1490665" y="200422"/>
                  </a:cubicBezTo>
                  <a:cubicBezTo>
                    <a:pt x="1492284" y="201575"/>
                    <a:pt x="1494016" y="202618"/>
                    <a:pt x="1495521" y="203995"/>
                  </a:cubicBezTo>
                  <a:cubicBezTo>
                    <a:pt x="1496349" y="204740"/>
                    <a:pt x="1497141" y="205745"/>
                    <a:pt x="1497969" y="206601"/>
                  </a:cubicBezTo>
                  <a:cubicBezTo>
                    <a:pt x="1501207" y="209989"/>
                    <a:pt x="1504407" y="213971"/>
                    <a:pt x="1507834" y="218364"/>
                  </a:cubicBezTo>
                  <a:cubicBezTo>
                    <a:pt x="1517171" y="230425"/>
                    <a:pt x="1526809" y="242895"/>
                    <a:pt x="1539836" y="244385"/>
                  </a:cubicBezTo>
                  <a:cubicBezTo>
                    <a:pt x="1543978" y="244683"/>
                    <a:pt x="1547743" y="242895"/>
                    <a:pt x="1551320" y="240959"/>
                  </a:cubicBezTo>
                  <a:cubicBezTo>
                    <a:pt x="1555235" y="238949"/>
                    <a:pt x="1558925" y="237014"/>
                    <a:pt x="1562878" y="238056"/>
                  </a:cubicBezTo>
                  <a:cubicBezTo>
                    <a:pt x="1567886" y="239507"/>
                    <a:pt x="1569618" y="240252"/>
                    <a:pt x="1569618" y="241369"/>
                  </a:cubicBezTo>
                  <a:cubicBezTo>
                    <a:pt x="1569542" y="243453"/>
                    <a:pt x="1569430" y="246581"/>
                    <a:pt x="1571501" y="251345"/>
                  </a:cubicBezTo>
                  <a:cubicBezTo>
                    <a:pt x="1572856" y="254510"/>
                    <a:pt x="1573270" y="257451"/>
                    <a:pt x="1573609" y="260094"/>
                  </a:cubicBezTo>
                  <a:cubicBezTo>
                    <a:pt x="1573873" y="262029"/>
                    <a:pt x="1574249" y="263779"/>
                    <a:pt x="1575153" y="265975"/>
                  </a:cubicBezTo>
                  <a:cubicBezTo>
                    <a:pt x="1575642" y="267241"/>
                    <a:pt x="1576357" y="268357"/>
                    <a:pt x="1578579" y="270070"/>
                  </a:cubicBezTo>
                  <a:cubicBezTo>
                    <a:pt x="1579520" y="270702"/>
                    <a:pt x="1580611" y="271262"/>
                    <a:pt x="1582004" y="271596"/>
                  </a:cubicBezTo>
                  <a:cubicBezTo>
                    <a:pt x="1582834" y="271819"/>
                    <a:pt x="1583925" y="271894"/>
                    <a:pt x="1584942" y="272005"/>
                  </a:cubicBezTo>
                  <a:cubicBezTo>
                    <a:pt x="1585808" y="272080"/>
                    <a:pt x="1586373" y="272341"/>
                    <a:pt x="1587389" y="272341"/>
                  </a:cubicBezTo>
                  <a:cubicBezTo>
                    <a:pt x="1588706" y="272341"/>
                    <a:pt x="1590137" y="272303"/>
                    <a:pt x="1591682" y="272154"/>
                  </a:cubicBezTo>
                  <a:cubicBezTo>
                    <a:pt x="1599739" y="271409"/>
                    <a:pt x="1604332" y="266235"/>
                    <a:pt x="1609114" y="260912"/>
                  </a:cubicBezTo>
                  <a:cubicBezTo>
                    <a:pt x="1614083" y="255440"/>
                    <a:pt x="1617585" y="248480"/>
                    <a:pt x="1621011" y="241704"/>
                  </a:cubicBezTo>
                  <a:cubicBezTo>
                    <a:pt x="1623835" y="236157"/>
                    <a:pt x="1626545" y="230834"/>
                    <a:pt x="1629859" y="226516"/>
                  </a:cubicBezTo>
                  <a:cubicBezTo>
                    <a:pt x="1650793" y="198896"/>
                    <a:pt x="1661222" y="175071"/>
                    <a:pt x="1672178" y="143206"/>
                  </a:cubicBezTo>
                  <a:cubicBezTo>
                    <a:pt x="1679972" y="120498"/>
                    <a:pt x="1687238" y="113724"/>
                    <a:pt x="1704746" y="97382"/>
                  </a:cubicBezTo>
                  <a:cubicBezTo>
                    <a:pt x="1708398" y="93994"/>
                    <a:pt x="1712163" y="90086"/>
                    <a:pt x="1716155" y="85619"/>
                  </a:cubicBezTo>
                  <a:cubicBezTo>
                    <a:pt x="1716569" y="85172"/>
                    <a:pt x="1717021" y="84538"/>
                    <a:pt x="1717435" y="84092"/>
                  </a:cubicBezTo>
                  <a:cubicBezTo>
                    <a:pt x="1720860" y="80183"/>
                    <a:pt x="1724362" y="76052"/>
                    <a:pt x="1728240" y="71174"/>
                  </a:cubicBezTo>
                  <a:cubicBezTo>
                    <a:pt x="1737389" y="88671"/>
                    <a:pt x="1744016" y="106800"/>
                    <a:pt x="1751018" y="125859"/>
                  </a:cubicBezTo>
                  <a:cubicBezTo>
                    <a:pt x="1758548" y="146370"/>
                    <a:pt x="1766343" y="167551"/>
                    <a:pt x="1777525" y="188025"/>
                  </a:cubicBezTo>
                  <a:cubicBezTo>
                    <a:pt x="1782720" y="197555"/>
                    <a:pt x="1789836" y="207718"/>
                    <a:pt x="1797404" y="218438"/>
                  </a:cubicBezTo>
                  <a:cubicBezTo>
                    <a:pt x="1814535" y="242784"/>
                    <a:pt x="1834001" y="270479"/>
                    <a:pt x="1832307" y="295085"/>
                  </a:cubicBezTo>
                  <a:cubicBezTo>
                    <a:pt x="1830989" y="313959"/>
                    <a:pt x="1801357" y="341095"/>
                    <a:pt x="1769957" y="369834"/>
                  </a:cubicBezTo>
                  <a:cubicBezTo>
                    <a:pt x="1724024" y="411861"/>
                    <a:pt x="1671915" y="459546"/>
                    <a:pt x="1692133" y="498671"/>
                  </a:cubicBezTo>
                  <a:cubicBezTo>
                    <a:pt x="1693828" y="501984"/>
                    <a:pt x="1696577" y="502839"/>
                    <a:pt x="1697855" y="502430"/>
                  </a:cubicBezTo>
                  <a:cubicBezTo>
                    <a:pt x="1704181" y="502430"/>
                    <a:pt x="1712087" y="492901"/>
                    <a:pt x="1726621" y="467736"/>
                  </a:cubicBezTo>
                  <a:cubicBezTo>
                    <a:pt x="1729633" y="478644"/>
                    <a:pt x="1734264" y="484823"/>
                    <a:pt x="1740740" y="486610"/>
                  </a:cubicBezTo>
                  <a:cubicBezTo>
                    <a:pt x="1755725" y="490854"/>
                    <a:pt x="1773421" y="469486"/>
                    <a:pt x="1790589" y="449087"/>
                  </a:cubicBezTo>
                  <a:cubicBezTo>
                    <a:pt x="1798646" y="439520"/>
                    <a:pt x="1806252" y="430473"/>
                    <a:pt x="1811222" y="427347"/>
                  </a:cubicBezTo>
                  <a:cubicBezTo>
                    <a:pt x="1818903" y="422507"/>
                    <a:pt x="1916117" y="398646"/>
                    <a:pt x="1950717" y="413387"/>
                  </a:cubicBezTo>
                  <a:cubicBezTo>
                    <a:pt x="1956780" y="415994"/>
                    <a:pt x="1960168" y="419492"/>
                    <a:pt x="1961071" y="424109"/>
                  </a:cubicBezTo>
                  <a:cubicBezTo>
                    <a:pt x="1972103" y="481175"/>
                    <a:pt x="1814649" y="542373"/>
                    <a:pt x="1771350" y="553690"/>
                  </a:cubicBezTo>
                  <a:cubicBezTo>
                    <a:pt x="1769619" y="554136"/>
                    <a:pt x="1768488" y="555812"/>
                    <a:pt x="1768677" y="557561"/>
                  </a:cubicBezTo>
                  <a:cubicBezTo>
                    <a:pt x="1768902" y="559311"/>
                    <a:pt x="1770409" y="560725"/>
                    <a:pt x="1772216" y="560725"/>
                  </a:cubicBezTo>
                  <a:cubicBezTo>
                    <a:pt x="1777073" y="560837"/>
                    <a:pt x="1783285" y="560390"/>
                    <a:pt x="1790664" y="559870"/>
                  </a:cubicBezTo>
                  <a:cubicBezTo>
                    <a:pt x="1810394" y="558417"/>
                    <a:pt x="1840175" y="556482"/>
                    <a:pt x="1849550" y="564783"/>
                  </a:cubicBezTo>
                  <a:cubicBezTo>
                    <a:pt x="1857344" y="571669"/>
                    <a:pt x="1852299" y="591510"/>
                    <a:pt x="1847894" y="609044"/>
                  </a:cubicBezTo>
                  <a:cubicBezTo>
                    <a:pt x="1842283" y="630970"/>
                    <a:pt x="1836523" y="653714"/>
                    <a:pt x="1855010" y="658889"/>
                  </a:cubicBezTo>
                  <a:cubicBezTo>
                    <a:pt x="1863971" y="658889"/>
                    <a:pt x="1875378" y="635697"/>
                    <a:pt x="1902562" y="571483"/>
                  </a:cubicBezTo>
                  <a:cubicBezTo>
                    <a:pt x="1911975" y="549334"/>
                    <a:pt x="1920785" y="528451"/>
                    <a:pt x="1924287" y="524133"/>
                  </a:cubicBezTo>
                  <a:cubicBezTo>
                    <a:pt x="1964535" y="474511"/>
                    <a:pt x="2001922" y="456420"/>
                    <a:pt x="2053578" y="461855"/>
                  </a:cubicBezTo>
                  <a:cubicBezTo>
                    <a:pt x="2099023" y="466619"/>
                    <a:pt x="2185695" y="498708"/>
                    <a:pt x="2222216" y="524170"/>
                  </a:cubicBezTo>
                  <a:lnTo>
                    <a:pt x="2226471" y="527148"/>
                  </a:lnTo>
                  <a:cubicBezTo>
                    <a:pt x="2244656" y="539768"/>
                    <a:pt x="2253127" y="545649"/>
                    <a:pt x="2261297" y="567798"/>
                  </a:cubicBezTo>
                  <a:cubicBezTo>
                    <a:pt x="2259754" y="576807"/>
                    <a:pt x="2252337" y="645487"/>
                    <a:pt x="2264987" y="654422"/>
                  </a:cubicBezTo>
                  <a:cubicBezTo>
                    <a:pt x="2266229" y="655314"/>
                    <a:pt x="2269618" y="656990"/>
                    <a:pt x="2273948" y="653900"/>
                  </a:cubicBezTo>
                  <a:cubicBezTo>
                    <a:pt x="2287954" y="643850"/>
                    <a:pt x="2293677" y="631602"/>
                    <a:pt x="2299211" y="619802"/>
                  </a:cubicBezTo>
                  <a:cubicBezTo>
                    <a:pt x="2306026" y="605172"/>
                    <a:pt x="2312503" y="591361"/>
                    <a:pt x="2334980" y="582428"/>
                  </a:cubicBezTo>
                  <a:cubicBezTo>
                    <a:pt x="2361938" y="571781"/>
                    <a:pt x="2390025" y="579412"/>
                    <a:pt x="2419882" y="587564"/>
                  </a:cubicBezTo>
                  <a:cubicBezTo>
                    <a:pt x="2428165" y="589798"/>
                    <a:pt x="2436523" y="592106"/>
                    <a:pt x="2444882" y="593968"/>
                  </a:cubicBezTo>
                  <a:cubicBezTo>
                    <a:pt x="2471125" y="599887"/>
                    <a:pt x="2499287" y="603460"/>
                    <a:pt x="2526509" y="606996"/>
                  </a:cubicBezTo>
                  <a:cubicBezTo>
                    <a:pt x="2578843" y="613734"/>
                    <a:pt x="2632910" y="620658"/>
                    <a:pt x="2678203" y="643923"/>
                  </a:cubicBezTo>
                  <a:cubicBezTo>
                    <a:pt x="2709415" y="659930"/>
                    <a:pt x="2735846" y="684202"/>
                    <a:pt x="2761449" y="707691"/>
                  </a:cubicBezTo>
                  <a:cubicBezTo>
                    <a:pt x="2795785" y="739183"/>
                    <a:pt x="2831291" y="771756"/>
                    <a:pt x="2879107" y="785492"/>
                  </a:cubicBezTo>
                  <a:cubicBezTo>
                    <a:pt x="2890515" y="788805"/>
                    <a:pt x="2902902" y="789549"/>
                    <a:pt x="2914837" y="790257"/>
                  </a:cubicBezTo>
                  <a:cubicBezTo>
                    <a:pt x="2936449" y="791485"/>
                    <a:pt x="2956855" y="792713"/>
                    <a:pt x="2973422" y="807380"/>
                  </a:cubicBezTo>
                  <a:cubicBezTo>
                    <a:pt x="2992473" y="824243"/>
                    <a:pt x="2991495" y="828970"/>
                    <a:pt x="2989423" y="839394"/>
                  </a:cubicBezTo>
                  <a:cubicBezTo>
                    <a:pt x="2987880" y="846988"/>
                    <a:pt x="2985808" y="857449"/>
                    <a:pt x="2989725" y="875651"/>
                  </a:cubicBezTo>
                  <a:cubicBezTo>
                    <a:pt x="2993903" y="895270"/>
                    <a:pt x="3000455" y="909192"/>
                    <a:pt x="3006215" y="921438"/>
                  </a:cubicBezTo>
                  <a:cubicBezTo>
                    <a:pt x="3015816" y="941727"/>
                    <a:pt x="3023384" y="957808"/>
                    <a:pt x="3015591" y="990678"/>
                  </a:cubicBezTo>
                  <a:cubicBezTo>
                    <a:pt x="3011298" y="1008694"/>
                    <a:pt x="2995561" y="1070638"/>
                    <a:pt x="2972104" y="1110357"/>
                  </a:cubicBezTo>
                  <a:cubicBezTo>
                    <a:pt x="2950531" y="1146838"/>
                    <a:pt x="2918527" y="1179224"/>
                    <a:pt x="2887541" y="1210531"/>
                  </a:cubicBezTo>
                  <a:cubicBezTo>
                    <a:pt x="2860620" y="1237743"/>
                    <a:pt x="2832759" y="1265922"/>
                    <a:pt x="2811411" y="1297043"/>
                  </a:cubicBezTo>
                  <a:cubicBezTo>
                    <a:pt x="2807307" y="1302998"/>
                    <a:pt x="2804370" y="1309960"/>
                    <a:pt x="2801547" y="1316734"/>
                  </a:cubicBezTo>
                  <a:cubicBezTo>
                    <a:pt x="2797819" y="1325632"/>
                    <a:pt x="2794017" y="1334827"/>
                    <a:pt x="2787540" y="1341266"/>
                  </a:cubicBezTo>
                  <a:cubicBezTo>
                    <a:pt x="2777563" y="1351205"/>
                    <a:pt x="2768376" y="1353848"/>
                    <a:pt x="2759491" y="1356417"/>
                  </a:cubicBezTo>
                  <a:cubicBezTo>
                    <a:pt x="2752111" y="1358539"/>
                    <a:pt x="2744543" y="1360735"/>
                    <a:pt x="2737239" y="1366840"/>
                  </a:cubicBezTo>
                  <a:cubicBezTo>
                    <a:pt x="2733813" y="1369743"/>
                    <a:pt x="2730462" y="1369855"/>
                    <a:pt x="2726547" y="1369966"/>
                  </a:cubicBezTo>
                  <a:lnTo>
                    <a:pt x="2726283" y="1370041"/>
                  </a:lnTo>
                  <a:cubicBezTo>
                    <a:pt x="2721162" y="1370153"/>
                    <a:pt x="2714837" y="1370339"/>
                    <a:pt x="2709265" y="1377784"/>
                  </a:cubicBezTo>
                  <a:cubicBezTo>
                    <a:pt x="2706554" y="1381470"/>
                    <a:pt x="2708211" y="1387723"/>
                    <a:pt x="2711373" y="1398482"/>
                  </a:cubicBezTo>
                  <a:cubicBezTo>
                    <a:pt x="2713746" y="1406522"/>
                    <a:pt x="2716682" y="1416536"/>
                    <a:pt x="2715326" y="1421673"/>
                  </a:cubicBezTo>
                  <a:cubicBezTo>
                    <a:pt x="2712578" y="1432133"/>
                    <a:pt x="2709679" y="1440285"/>
                    <a:pt x="2706893" y="1448214"/>
                  </a:cubicBezTo>
                  <a:cubicBezTo>
                    <a:pt x="2701208" y="1464296"/>
                    <a:pt x="2696313" y="1478180"/>
                    <a:pt x="2696614" y="1502601"/>
                  </a:cubicBezTo>
                  <a:cubicBezTo>
                    <a:pt x="2696915" y="1525569"/>
                    <a:pt x="2700981" y="1548984"/>
                    <a:pt x="2704934" y="1571580"/>
                  </a:cubicBezTo>
                  <a:cubicBezTo>
                    <a:pt x="2707420" y="1585800"/>
                    <a:pt x="2709980" y="1600541"/>
                    <a:pt x="2711523" y="1614798"/>
                  </a:cubicBezTo>
                  <a:cubicBezTo>
                    <a:pt x="2719393" y="1686941"/>
                    <a:pt x="2703089" y="1746538"/>
                    <a:pt x="2685808" y="1809636"/>
                  </a:cubicBezTo>
                  <a:cubicBezTo>
                    <a:pt x="2680650" y="1828434"/>
                    <a:pt x="2677223" y="1847158"/>
                    <a:pt x="2673949" y="1865287"/>
                  </a:cubicBezTo>
                  <a:cubicBezTo>
                    <a:pt x="2669016" y="1892350"/>
                    <a:pt x="2664347" y="1917924"/>
                    <a:pt x="2654521" y="1942270"/>
                  </a:cubicBezTo>
                  <a:cubicBezTo>
                    <a:pt x="2646689" y="1961664"/>
                    <a:pt x="2634340" y="1980463"/>
                    <a:pt x="2621275" y="2000415"/>
                  </a:cubicBezTo>
                  <a:cubicBezTo>
                    <a:pt x="2608022" y="2020628"/>
                    <a:pt x="2594317" y="2041474"/>
                    <a:pt x="2585319" y="2063550"/>
                  </a:cubicBezTo>
                  <a:cubicBezTo>
                    <a:pt x="2564348" y="2114958"/>
                    <a:pt x="2537917" y="2170906"/>
                    <a:pt x="2489611" y="2183712"/>
                  </a:cubicBezTo>
                  <a:cubicBezTo>
                    <a:pt x="2476696" y="2187137"/>
                    <a:pt x="2461411" y="2186653"/>
                    <a:pt x="2445108" y="2186170"/>
                  </a:cubicBezTo>
                  <a:cubicBezTo>
                    <a:pt x="2427902" y="2185686"/>
                    <a:pt x="2410205" y="2185053"/>
                    <a:pt x="2393865" y="2189222"/>
                  </a:cubicBezTo>
                  <a:cubicBezTo>
                    <a:pt x="2392321" y="2189594"/>
                    <a:pt x="2389197" y="2190748"/>
                    <a:pt x="2383324" y="2192981"/>
                  </a:cubicBezTo>
                  <a:cubicBezTo>
                    <a:pt x="2374211" y="2196406"/>
                    <a:pt x="2348007" y="2206309"/>
                    <a:pt x="2339874" y="2206420"/>
                  </a:cubicBezTo>
                  <a:cubicBezTo>
                    <a:pt x="2343451" y="2201916"/>
                    <a:pt x="2356478" y="2196555"/>
                    <a:pt x="2366192" y="2192647"/>
                  </a:cubicBezTo>
                  <a:cubicBezTo>
                    <a:pt x="2375642" y="2188812"/>
                    <a:pt x="2384566" y="2185202"/>
                    <a:pt x="2388933" y="2181367"/>
                  </a:cubicBezTo>
                  <a:cubicBezTo>
                    <a:pt x="2390440" y="2180065"/>
                    <a:pt x="2390891" y="2177570"/>
                    <a:pt x="2389574" y="2176118"/>
                  </a:cubicBezTo>
                  <a:cubicBezTo>
                    <a:pt x="2388293" y="2174667"/>
                    <a:pt x="2386373" y="2174258"/>
                    <a:pt x="2384753" y="2175597"/>
                  </a:cubicBezTo>
                  <a:cubicBezTo>
                    <a:pt x="2383361" y="2176156"/>
                    <a:pt x="2376019" y="2176789"/>
                    <a:pt x="2369543" y="2177347"/>
                  </a:cubicBezTo>
                  <a:cubicBezTo>
                    <a:pt x="2351508" y="2178911"/>
                    <a:pt x="2326735" y="2181033"/>
                    <a:pt x="2317511" y="2187696"/>
                  </a:cubicBezTo>
                  <a:cubicBezTo>
                    <a:pt x="2306177" y="2195886"/>
                    <a:pt x="2300115" y="2207128"/>
                    <a:pt x="2294241" y="2217997"/>
                  </a:cubicBezTo>
                  <a:cubicBezTo>
                    <a:pt x="2291645" y="2222725"/>
                    <a:pt x="2288971" y="2227675"/>
                    <a:pt x="2285883" y="2232292"/>
                  </a:cubicBezTo>
                  <a:cubicBezTo>
                    <a:pt x="2255047" y="2278266"/>
                    <a:pt x="2251057" y="2281243"/>
                    <a:pt x="2201131" y="2296394"/>
                  </a:cubicBezTo>
                  <a:cubicBezTo>
                    <a:pt x="2125530" y="2319362"/>
                    <a:pt x="2015514" y="2406655"/>
                    <a:pt x="2008098" y="2496592"/>
                  </a:cubicBezTo>
                  <a:cubicBezTo>
                    <a:pt x="2005461" y="2528419"/>
                    <a:pt x="2011711" y="2550048"/>
                    <a:pt x="2017209" y="2569107"/>
                  </a:cubicBezTo>
                  <a:cubicBezTo>
                    <a:pt x="2025379" y="2597510"/>
                    <a:pt x="2031892" y="2619919"/>
                    <a:pt x="2004671" y="2663919"/>
                  </a:cubicBezTo>
                  <a:cubicBezTo>
                    <a:pt x="1997216" y="2676018"/>
                    <a:pt x="1989196" y="2687930"/>
                    <a:pt x="1981440" y="2699432"/>
                  </a:cubicBezTo>
                  <a:cubicBezTo>
                    <a:pt x="1968301" y="2718939"/>
                    <a:pt x="1954708" y="2739115"/>
                    <a:pt x="1943564" y="2760520"/>
                  </a:cubicBezTo>
                  <a:cubicBezTo>
                    <a:pt x="1934075" y="2778722"/>
                    <a:pt x="1926696" y="2800723"/>
                    <a:pt x="1918903" y="2823989"/>
                  </a:cubicBezTo>
                  <a:cubicBezTo>
                    <a:pt x="1899287" y="2882432"/>
                    <a:pt x="1877148" y="2948507"/>
                    <a:pt x="1813368" y="2964626"/>
                  </a:cubicBezTo>
                  <a:cubicBezTo>
                    <a:pt x="1821538" y="2950183"/>
                    <a:pt x="1865891" y="2903353"/>
                    <a:pt x="1872593" y="2897137"/>
                  </a:cubicBezTo>
                  <a:cubicBezTo>
                    <a:pt x="1888179" y="2872605"/>
                    <a:pt x="1893563" y="2850568"/>
                    <a:pt x="1888631" y="2831619"/>
                  </a:cubicBezTo>
                  <a:cubicBezTo>
                    <a:pt x="1884339" y="2815240"/>
                    <a:pt x="1872329" y="2801578"/>
                    <a:pt x="1852902" y="2791045"/>
                  </a:cubicBezTo>
                  <a:cubicBezTo>
                    <a:pt x="1851696" y="2790374"/>
                    <a:pt x="1850078" y="2790485"/>
                    <a:pt x="1848947" y="2791379"/>
                  </a:cubicBezTo>
                  <a:cubicBezTo>
                    <a:pt x="1847818" y="2792273"/>
                    <a:pt x="1847329" y="2793724"/>
                    <a:pt x="1847705" y="2795139"/>
                  </a:cubicBezTo>
                  <a:cubicBezTo>
                    <a:pt x="1858662" y="2834523"/>
                    <a:pt x="1856027" y="2837539"/>
                    <a:pt x="1846237" y="2848632"/>
                  </a:cubicBezTo>
                  <a:cubicBezTo>
                    <a:pt x="1841907" y="2853545"/>
                    <a:pt x="1835997" y="2860284"/>
                    <a:pt x="1829445" y="2871637"/>
                  </a:cubicBezTo>
                  <a:cubicBezTo>
                    <a:pt x="1827412" y="2875174"/>
                    <a:pt x="1827036" y="2881948"/>
                    <a:pt x="1826697" y="2891888"/>
                  </a:cubicBezTo>
                  <a:cubicBezTo>
                    <a:pt x="1826546" y="2896317"/>
                    <a:pt x="1826319" y="2903055"/>
                    <a:pt x="1826208" y="2903837"/>
                  </a:cubicBezTo>
                  <a:cubicBezTo>
                    <a:pt x="1822480" y="2906665"/>
                    <a:pt x="1813067" y="2907969"/>
                    <a:pt x="1806817" y="2908825"/>
                  </a:cubicBezTo>
                  <a:cubicBezTo>
                    <a:pt x="1800567" y="2909681"/>
                    <a:pt x="1798007" y="2910053"/>
                    <a:pt x="1796538" y="2911766"/>
                  </a:cubicBezTo>
                  <a:cubicBezTo>
                    <a:pt x="1791908" y="2917015"/>
                    <a:pt x="1789008" y="2917722"/>
                    <a:pt x="1785845" y="2918467"/>
                  </a:cubicBezTo>
                  <a:cubicBezTo>
                    <a:pt x="1779257" y="2920029"/>
                    <a:pt x="1774362" y="2922338"/>
                    <a:pt x="1767057" y="2939052"/>
                  </a:cubicBezTo>
                  <a:cubicBezTo>
                    <a:pt x="1762615" y="2949103"/>
                    <a:pt x="1766229" y="2960159"/>
                    <a:pt x="1769731" y="2970805"/>
                  </a:cubicBezTo>
                  <a:cubicBezTo>
                    <a:pt x="1771914" y="2977543"/>
                    <a:pt x="1774023" y="2983946"/>
                    <a:pt x="1773759" y="2989194"/>
                  </a:cubicBezTo>
                  <a:cubicBezTo>
                    <a:pt x="1771614" y="3027946"/>
                    <a:pt x="1766343" y="3076712"/>
                    <a:pt x="1744317" y="3109805"/>
                  </a:cubicBezTo>
                  <a:cubicBezTo>
                    <a:pt x="1737276" y="3120377"/>
                    <a:pt x="1727788" y="3127524"/>
                    <a:pt x="1718601" y="3134411"/>
                  </a:cubicBezTo>
                  <a:lnTo>
                    <a:pt x="1716267" y="3136197"/>
                  </a:lnTo>
                  <a:cubicBezTo>
                    <a:pt x="1713406" y="3132885"/>
                    <a:pt x="1710695" y="3129646"/>
                    <a:pt x="1708888" y="3126109"/>
                  </a:cubicBezTo>
                  <a:cubicBezTo>
                    <a:pt x="1701847" y="3112225"/>
                    <a:pt x="1706930" y="3097186"/>
                    <a:pt x="1711862" y="3082630"/>
                  </a:cubicBezTo>
                  <a:lnTo>
                    <a:pt x="1712954" y="3079355"/>
                  </a:lnTo>
                  <a:cubicBezTo>
                    <a:pt x="1720108" y="3058099"/>
                    <a:pt x="1709378" y="3024224"/>
                    <a:pt x="1689987" y="3006840"/>
                  </a:cubicBezTo>
                  <a:cubicBezTo>
                    <a:pt x="1680913" y="2998687"/>
                    <a:pt x="1667622" y="2993289"/>
                    <a:pt x="1653617" y="2992061"/>
                  </a:cubicBezTo>
                  <a:cubicBezTo>
                    <a:pt x="1652223" y="2991875"/>
                    <a:pt x="1650830" y="2991875"/>
                    <a:pt x="1649362" y="2991875"/>
                  </a:cubicBezTo>
                  <a:cubicBezTo>
                    <a:pt x="1646840" y="2991875"/>
                    <a:pt x="1644279" y="2991986"/>
                    <a:pt x="1641756" y="2992135"/>
                  </a:cubicBezTo>
                  <a:cubicBezTo>
                    <a:pt x="1630123" y="2992768"/>
                    <a:pt x="1622630" y="2992693"/>
                    <a:pt x="1619429" y="2985397"/>
                  </a:cubicBezTo>
                  <a:cubicBezTo>
                    <a:pt x="1616982" y="2979889"/>
                    <a:pt x="1616644" y="2974268"/>
                    <a:pt x="1616342" y="2968832"/>
                  </a:cubicBezTo>
                  <a:cubicBezTo>
                    <a:pt x="1615627" y="2957516"/>
                    <a:pt x="1614949" y="2945790"/>
                    <a:pt x="1593563" y="2943035"/>
                  </a:cubicBezTo>
                  <a:cubicBezTo>
                    <a:pt x="1590364" y="2942662"/>
                    <a:pt x="1586975" y="2942626"/>
                    <a:pt x="1583624" y="2942737"/>
                  </a:cubicBezTo>
                  <a:cubicBezTo>
                    <a:pt x="1577072" y="2942737"/>
                    <a:pt x="1570334" y="2942923"/>
                    <a:pt x="1566192" y="2939535"/>
                  </a:cubicBezTo>
                  <a:cubicBezTo>
                    <a:pt x="1563254" y="2937228"/>
                    <a:pt x="1561975" y="2932799"/>
                    <a:pt x="1560581" y="2928070"/>
                  </a:cubicBezTo>
                  <a:cubicBezTo>
                    <a:pt x="1559452" y="2924273"/>
                    <a:pt x="1558323" y="2920327"/>
                    <a:pt x="1556138" y="2917052"/>
                  </a:cubicBezTo>
                  <a:cubicBezTo>
                    <a:pt x="1551621" y="2910463"/>
                    <a:pt x="1533323" y="2892818"/>
                    <a:pt x="1521839" y="2895349"/>
                  </a:cubicBezTo>
                  <a:cubicBezTo>
                    <a:pt x="1516003" y="2896802"/>
                    <a:pt x="1513104" y="2901417"/>
                    <a:pt x="1510544" y="2905512"/>
                  </a:cubicBezTo>
                  <a:cubicBezTo>
                    <a:pt x="1508134" y="2909346"/>
                    <a:pt x="1506064" y="2912697"/>
                    <a:pt x="1501885" y="2913665"/>
                  </a:cubicBezTo>
                  <a:cubicBezTo>
                    <a:pt x="1491116" y="2916307"/>
                    <a:pt x="1484678" y="2904396"/>
                    <a:pt x="1477712" y="2888612"/>
                  </a:cubicBezTo>
                  <a:cubicBezTo>
                    <a:pt x="1475981" y="2884703"/>
                    <a:pt x="1474362" y="2881055"/>
                    <a:pt x="1472706" y="2878151"/>
                  </a:cubicBezTo>
                  <a:cubicBezTo>
                    <a:pt x="1470596" y="2874540"/>
                    <a:pt x="1468601" y="2870967"/>
                    <a:pt x="1466606" y="2867467"/>
                  </a:cubicBezTo>
                  <a:cubicBezTo>
                    <a:pt x="1458624" y="2853322"/>
                    <a:pt x="1451018" y="2839958"/>
                    <a:pt x="1440853" y="2826557"/>
                  </a:cubicBezTo>
                  <a:cubicBezTo>
                    <a:pt x="1423835" y="2803961"/>
                    <a:pt x="1408135" y="2806716"/>
                    <a:pt x="1384114" y="2813937"/>
                  </a:cubicBezTo>
                  <a:cubicBezTo>
                    <a:pt x="1382946" y="2814273"/>
                    <a:pt x="1381403" y="2814533"/>
                    <a:pt x="1380462" y="2814273"/>
                  </a:cubicBezTo>
                  <a:cubicBezTo>
                    <a:pt x="1385168" y="2806865"/>
                    <a:pt x="1389875" y="2799234"/>
                    <a:pt x="1394091" y="2790523"/>
                  </a:cubicBezTo>
                  <a:lnTo>
                    <a:pt x="1396576" y="2785311"/>
                  </a:lnTo>
                  <a:cubicBezTo>
                    <a:pt x="1399964" y="2778127"/>
                    <a:pt x="1402186" y="2773399"/>
                    <a:pt x="1408323" y="2766624"/>
                  </a:cubicBezTo>
                  <a:cubicBezTo>
                    <a:pt x="1409377" y="2765471"/>
                    <a:pt x="1410920" y="2764167"/>
                    <a:pt x="1412540" y="2762716"/>
                  </a:cubicBezTo>
                  <a:cubicBezTo>
                    <a:pt x="1416342" y="2759328"/>
                    <a:pt x="1420709" y="2755531"/>
                    <a:pt x="1422329" y="2751511"/>
                  </a:cubicBezTo>
                  <a:cubicBezTo>
                    <a:pt x="1423647" y="2748346"/>
                    <a:pt x="1423420" y="2745145"/>
                    <a:pt x="1423233" y="2742353"/>
                  </a:cubicBezTo>
                  <a:cubicBezTo>
                    <a:pt x="1423120" y="2740417"/>
                    <a:pt x="1422968" y="2738594"/>
                    <a:pt x="1423420" y="2737216"/>
                  </a:cubicBezTo>
                  <a:cubicBezTo>
                    <a:pt x="1425341" y="2731521"/>
                    <a:pt x="1428993" y="2727314"/>
                    <a:pt x="1432833" y="2722848"/>
                  </a:cubicBezTo>
                  <a:cubicBezTo>
                    <a:pt x="1437803" y="2717114"/>
                    <a:pt x="1442923" y="2711159"/>
                    <a:pt x="1444919" y="2701741"/>
                  </a:cubicBezTo>
                  <a:cubicBezTo>
                    <a:pt x="1445710" y="2698019"/>
                    <a:pt x="1446161" y="2694407"/>
                    <a:pt x="1446575" y="2690945"/>
                  </a:cubicBezTo>
                  <a:cubicBezTo>
                    <a:pt x="1447931" y="2679332"/>
                    <a:pt x="1449023" y="2673673"/>
                    <a:pt x="1458624" y="2671885"/>
                  </a:cubicBezTo>
                  <a:cubicBezTo>
                    <a:pt x="1462125" y="2671216"/>
                    <a:pt x="1467284" y="2672444"/>
                    <a:pt x="1472216" y="2673560"/>
                  </a:cubicBezTo>
                  <a:cubicBezTo>
                    <a:pt x="1479520" y="2675162"/>
                    <a:pt x="1487051" y="2676948"/>
                    <a:pt x="1492848" y="2674007"/>
                  </a:cubicBezTo>
                  <a:cubicBezTo>
                    <a:pt x="1500529" y="2670062"/>
                    <a:pt x="1500266" y="2664813"/>
                    <a:pt x="1500040" y="2660197"/>
                  </a:cubicBezTo>
                  <a:cubicBezTo>
                    <a:pt x="1500040" y="2658670"/>
                    <a:pt x="1499889" y="2656995"/>
                    <a:pt x="1500040" y="2655097"/>
                  </a:cubicBezTo>
                  <a:cubicBezTo>
                    <a:pt x="1502073" y="2628741"/>
                    <a:pt x="1518752" y="2623902"/>
                    <a:pt x="1539874" y="2617761"/>
                  </a:cubicBezTo>
                  <a:cubicBezTo>
                    <a:pt x="1546952" y="2615713"/>
                    <a:pt x="1554219" y="2613628"/>
                    <a:pt x="1561373" y="2610538"/>
                  </a:cubicBezTo>
                  <a:cubicBezTo>
                    <a:pt x="1581779" y="2601641"/>
                    <a:pt x="1596539" y="2581019"/>
                    <a:pt x="1609604" y="2562816"/>
                  </a:cubicBezTo>
                  <a:cubicBezTo>
                    <a:pt x="1612878" y="2558274"/>
                    <a:pt x="1616079" y="2553844"/>
                    <a:pt x="1619204" y="2549749"/>
                  </a:cubicBezTo>
                  <a:cubicBezTo>
                    <a:pt x="1637427" y="2526149"/>
                    <a:pt x="1636787" y="2502696"/>
                    <a:pt x="1633925" y="2472097"/>
                  </a:cubicBezTo>
                  <a:cubicBezTo>
                    <a:pt x="1633699" y="2469677"/>
                    <a:pt x="1633549" y="2466812"/>
                    <a:pt x="1633360" y="2463684"/>
                  </a:cubicBezTo>
                  <a:cubicBezTo>
                    <a:pt x="1632345" y="2446710"/>
                    <a:pt x="1630989" y="2423407"/>
                    <a:pt x="1618941" y="2413914"/>
                  </a:cubicBezTo>
                  <a:cubicBezTo>
                    <a:pt x="1617208" y="2412537"/>
                    <a:pt x="1614911" y="2411420"/>
                    <a:pt x="1612126" y="2410489"/>
                  </a:cubicBezTo>
                  <a:cubicBezTo>
                    <a:pt x="1611561" y="2410303"/>
                    <a:pt x="1610732" y="2410228"/>
                    <a:pt x="1610130" y="2410043"/>
                  </a:cubicBezTo>
                  <a:cubicBezTo>
                    <a:pt x="1607683" y="2409373"/>
                    <a:pt x="1604972" y="2408777"/>
                    <a:pt x="1601771" y="2408368"/>
                  </a:cubicBezTo>
                  <a:cubicBezTo>
                    <a:pt x="1601019" y="2408255"/>
                    <a:pt x="1600077" y="2408255"/>
                    <a:pt x="1599287" y="2408181"/>
                  </a:cubicBezTo>
                  <a:cubicBezTo>
                    <a:pt x="1595860" y="2407846"/>
                    <a:pt x="1592171" y="2407623"/>
                    <a:pt x="1587916" y="2407623"/>
                  </a:cubicBezTo>
                  <a:cubicBezTo>
                    <a:pt x="1586147" y="2407623"/>
                    <a:pt x="1584001" y="2407735"/>
                    <a:pt x="1582080" y="2407772"/>
                  </a:cubicBezTo>
                  <a:cubicBezTo>
                    <a:pt x="1579407" y="2407846"/>
                    <a:pt x="1577072" y="2407810"/>
                    <a:pt x="1574136" y="2407959"/>
                  </a:cubicBezTo>
                  <a:cubicBezTo>
                    <a:pt x="1576922" y="2407772"/>
                    <a:pt x="1570370" y="2366676"/>
                    <a:pt x="1570370" y="2362804"/>
                  </a:cubicBezTo>
                  <a:cubicBezTo>
                    <a:pt x="1570484" y="2339761"/>
                    <a:pt x="1577072" y="2316905"/>
                    <a:pt x="1575303" y="2293899"/>
                  </a:cubicBezTo>
                  <a:cubicBezTo>
                    <a:pt x="1573911" y="2275846"/>
                    <a:pt x="1548232" y="2275957"/>
                    <a:pt x="1535093" y="2280499"/>
                  </a:cubicBezTo>
                  <a:cubicBezTo>
                    <a:pt x="1531892" y="2281578"/>
                    <a:pt x="1515551" y="2287050"/>
                    <a:pt x="1504595" y="2281578"/>
                  </a:cubicBezTo>
                  <a:cubicBezTo>
                    <a:pt x="1500266" y="2279456"/>
                    <a:pt x="1497442" y="2275957"/>
                    <a:pt x="1495861" y="2270894"/>
                  </a:cubicBezTo>
                  <a:cubicBezTo>
                    <a:pt x="1493978" y="2264715"/>
                    <a:pt x="1492396" y="2258498"/>
                    <a:pt x="1490853" y="2252245"/>
                  </a:cubicBezTo>
                  <a:cubicBezTo>
                    <a:pt x="1488443" y="2242529"/>
                    <a:pt x="1485959" y="2232552"/>
                    <a:pt x="1482193" y="2222763"/>
                  </a:cubicBezTo>
                  <a:lnTo>
                    <a:pt x="1479520" y="2215689"/>
                  </a:lnTo>
                  <a:cubicBezTo>
                    <a:pt x="1468564" y="2186058"/>
                    <a:pt x="1452148" y="2141275"/>
                    <a:pt x="1410620" y="2148162"/>
                  </a:cubicBezTo>
                  <a:cubicBezTo>
                    <a:pt x="1407645" y="2148646"/>
                    <a:pt x="1405311" y="2150991"/>
                    <a:pt x="1402901" y="2153449"/>
                  </a:cubicBezTo>
                  <a:cubicBezTo>
                    <a:pt x="1400454" y="2155942"/>
                    <a:pt x="1397668" y="2158772"/>
                    <a:pt x="1394543" y="2159368"/>
                  </a:cubicBezTo>
                  <a:cubicBezTo>
                    <a:pt x="1391455" y="2159962"/>
                    <a:pt x="1385958" y="2158511"/>
                    <a:pt x="1381214" y="2157283"/>
                  </a:cubicBezTo>
                  <a:cubicBezTo>
                    <a:pt x="1377524" y="2156315"/>
                    <a:pt x="1374098" y="2155422"/>
                    <a:pt x="1371049" y="2155161"/>
                  </a:cubicBezTo>
                  <a:cubicBezTo>
                    <a:pt x="1365966" y="2154714"/>
                    <a:pt x="1361185" y="2154454"/>
                    <a:pt x="1356628" y="2154230"/>
                  </a:cubicBezTo>
                  <a:cubicBezTo>
                    <a:pt x="1344956" y="2153672"/>
                    <a:pt x="1334867" y="2153187"/>
                    <a:pt x="1322856" y="2149465"/>
                  </a:cubicBezTo>
                  <a:cubicBezTo>
                    <a:pt x="1318676" y="2148162"/>
                    <a:pt x="1314836" y="2147269"/>
                    <a:pt x="1311335" y="2146487"/>
                  </a:cubicBezTo>
                  <a:cubicBezTo>
                    <a:pt x="1300492" y="2143993"/>
                    <a:pt x="1294580" y="2142654"/>
                    <a:pt x="1291041" y="2131857"/>
                  </a:cubicBezTo>
                  <a:cubicBezTo>
                    <a:pt x="1288933" y="2125492"/>
                    <a:pt x="1290665" y="2115069"/>
                    <a:pt x="1292020" y="2106693"/>
                  </a:cubicBezTo>
                  <a:cubicBezTo>
                    <a:pt x="1292548" y="2103454"/>
                    <a:pt x="1293074" y="2100440"/>
                    <a:pt x="1293300" y="2097871"/>
                  </a:cubicBezTo>
                  <a:cubicBezTo>
                    <a:pt x="1295183" y="2078812"/>
                    <a:pt x="1293903" y="2067830"/>
                    <a:pt x="1287842" y="2051042"/>
                  </a:cubicBezTo>
                  <a:cubicBezTo>
                    <a:pt x="1285394" y="2044303"/>
                    <a:pt x="1284528" y="2038310"/>
                    <a:pt x="1283511" y="2031424"/>
                  </a:cubicBezTo>
                  <a:cubicBezTo>
                    <a:pt x="1282909" y="2027255"/>
                    <a:pt x="1282268" y="2022899"/>
                    <a:pt x="1281214" y="2017986"/>
                  </a:cubicBezTo>
                  <a:cubicBezTo>
                    <a:pt x="1279219" y="2008345"/>
                    <a:pt x="1274211" y="2001160"/>
                    <a:pt x="1269806" y="1994794"/>
                  </a:cubicBezTo>
                  <a:cubicBezTo>
                    <a:pt x="1264912" y="1987721"/>
                    <a:pt x="1260770" y="1981728"/>
                    <a:pt x="1260620" y="1973612"/>
                  </a:cubicBezTo>
                  <a:cubicBezTo>
                    <a:pt x="1260582" y="1970896"/>
                    <a:pt x="1260959" y="1967955"/>
                    <a:pt x="1261938" y="1964679"/>
                  </a:cubicBezTo>
                  <a:cubicBezTo>
                    <a:pt x="1262314" y="1963450"/>
                    <a:pt x="1262766" y="1962147"/>
                    <a:pt x="1263293" y="1960733"/>
                  </a:cubicBezTo>
                  <a:cubicBezTo>
                    <a:pt x="1266003" y="1954070"/>
                    <a:pt x="1270823" y="1947928"/>
                    <a:pt x="1275905" y="1941487"/>
                  </a:cubicBezTo>
                  <a:cubicBezTo>
                    <a:pt x="1280800" y="1935345"/>
                    <a:pt x="1285808" y="1929017"/>
                    <a:pt x="1289046" y="1921870"/>
                  </a:cubicBezTo>
                  <a:cubicBezTo>
                    <a:pt x="1296086" y="1906197"/>
                    <a:pt x="1300228" y="1887957"/>
                    <a:pt x="1301320" y="1867520"/>
                  </a:cubicBezTo>
                  <a:cubicBezTo>
                    <a:pt x="1302675" y="1844217"/>
                    <a:pt x="1300416" y="1798766"/>
                    <a:pt x="1283737" y="1776244"/>
                  </a:cubicBezTo>
                  <a:cubicBezTo>
                    <a:pt x="1275416" y="1765039"/>
                    <a:pt x="1262953" y="1761280"/>
                    <a:pt x="1251922" y="1757966"/>
                  </a:cubicBezTo>
                  <a:cubicBezTo>
                    <a:pt x="1237352" y="1753611"/>
                    <a:pt x="1225831" y="1750149"/>
                    <a:pt x="1222969" y="1732877"/>
                  </a:cubicBezTo>
                  <a:cubicBezTo>
                    <a:pt x="1221914" y="1726697"/>
                    <a:pt x="1221538" y="1720964"/>
                    <a:pt x="1221124" y="1715418"/>
                  </a:cubicBezTo>
                  <a:cubicBezTo>
                    <a:pt x="1219768" y="1696099"/>
                    <a:pt x="1218640" y="1679421"/>
                    <a:pt x="1186410" y="1676629"/>
                  </a:cubicBezTo>
                  <a:cubicBezTo>
                    <a:pt x="1179557" y="1676033"/>
                    <a:pt x="1170070" y="1676331"/>
                    <a:pt x="1159038" y="1676629"/>
                  </a:cubicBezTo>
                  <a:cubicBezTo>
                    <a:pt x="1129031" y="1677523"/>
                    <a:pt x="1088217" y="1678676"/>
                    <a:pt x="1079934" y="1661590"/>
                  </a:cubicBezTo>
                  <a:cubicBezTo>
                    <a:pt x="1077299" y="1656192"/>
                    <a:pt x="1076620" y="1645993"/>
                    <a:pt x="1076019" y="1637021"/>
                  </a:cubicBezTo>
                  <a:cubicBezTo>
                    <a:pt x="1075717" y="1631996"/>
                    <a:pt x="1075378" y="1627269"/>
                    <a:pt x="1074739" y="1623471"/>
                  </a:cubicBezTo>
                  <a:cubicBezTo>
                    <a:pt x="1073006" y="1613049"/>
                    <a:pt x="1068979" y="1605008"/>
                    <a:pt x="1065024" y="1597265"/>
                  </a:cubicBezTo>
                  <a:cubicBezTo>
                    <a:pt x="1062012" y="1591308"/>
                    <a:pt x="1058925" y="1585167"/>
                    <a:pt x="1056929" y="1577982"/>
                  </a:cubicBezTo>
                  <a:cubicBezTo>
                    <a:pt x="1053730" y="1566628"/>
                    <a:pt x="1058097" y="1553823"/>
                    <a:pt x="1062277" y="1541426"/>
                  </a:cubicBezTo>
                  <a:cubicBezTo>
                    <a:pt x="1067020" y="1527393"/>
                    <a:pt x="1071952" y="1512874"/>
                    <a:pt x="1065890" y="1500144"/>
                  </a:cubicBezTo>
                  <a:cubicBezTo>
                    <a:pt x="1055989" y="1479335"/>
                    <a:pt x="1026622" y="1478851"/>
                    <a:pt x="1005160" y="1478516"/>
                  </a:cubicBezTo>
                  <a:cubicBezTo>
                    <a:pt x="1000491" y="1478441"/>
                    <a:pt x="996162" y="1478367"/>
                    <a:pt x="992472" y="1478144"/>
                  </a:cubicBezTo>
                  <a:cubicBezTo>
                    <a:pt x="973345" y="1476729"/>
                    <a:pt x="971801" y="1474793"/>
                    <a:pt x="965514" y="1459978"/>
                  </a:cubicBezTo>
                  <a:cubicBezTo>
                    <a:pt x="963819" y="1455958"/>
                    <a:pt x="963895" y="1453910"/>
                    <a:pt x="964046" y="1451901"/>
                  </a:cubicBezTo>
                  <a:cubicBezTo>
                    <a:pt x="964309" y="1447172"/>
                    <a:pt x="963405" y="1444380"/>
                    <a:pt x="956968" y="1439243"/>
                  </a:cubicBezTo>
                  <a:cubicBezTo>
                    <a:pt x="951997" y="1435260"/>
                    <a:pt x="946764" y="1434813"/>
                    <a:pt x="942133" y="1434404"/>
                  </a:cubicBezTo>
                  <a:cubicBezTo>
                    <a:pt x="939535" y="1434218"/>
                    <a:pt x="937050" y="1433995"/>
                    <a:pt x="934565" y="1433212"/>
                  </a:cubicBezTo>
                  <a:lnTo>
                    <a:pt x="930801" y="1432059"/>
                  </a:lnTo>
                  <a:cubicBezTo>
                    <a:pt x="909941" y="1425618"/>
                    <a:pt x="888406" y="1418956"/>
                    <a:pt x="870785" y="1407267"/>
                  </a:cubicBezTo>
                  <a:cubicBezTo>
                    <a:pt x="868300" y="1405629"/>
                    <a:pt x="866191" y="1403879"/>
                    <a:pt x="864196" y="1402204"/>
                  </a:cubicBezTo>
                  <a:cubicBezTo>
                    <a:pt x="858774" y="1397662"/>
                    <a:pt x="853089" y="1392972"/>
                    <a:pt x="842660" y="1392674"/>
                  </a:cubicBezTo>
                  <a:cubicBezTo>
                    <a:pt x="837162" y="1392637"/>
                    <a:pt x="832795" y="1394312"/>
                    <a:pt x="828993" y="1395951"/>
                  </a:cubicBezTo>
                  <a:cubicBezTo>
                    <a:pt x="825152" y="1397626"/>
                    <a:pt x="822027" y="1399152"/>
                    <a:pt x="817020" y="1398705"/>
                  </a:cubicBezTo>
                  <a:cubicBezTo>
                    <a:pt x="806742" y="1398035"/>
                    <a:pt x="800153" y="1391781"/>
                    <a:pt x="793224" y="1385192"/>
                  </a:cubicBezTo>
                  <a:cubicBezTo>
                    <a:pt x="785167" y="1377524"/>
                    <a:pt x="776093" y="1368925"/>
                    <a:pt x="759452" y="1368925"/>
                  </a:cubicBezTo>
                  <a:cubicBezTo>
                    <a:pt x="750943" y="1369111"/>
                    <a:pt x="744241" y="1370786"/>
                    <a:pt x="738857" y="1372088"/>
                  </a:cubicBezTo>
                  <a:cubicBezTo>
                    <a:pt x="726847" y="1375029"/>
                    <a:pt x="721914" y="1376332"/>
                    <a:pt x="711259" y="1359618"/>
                  </a:cubicBezTo>
                  <a:cubicBezTo>
                    <a:pt x="704972" y="1349753"/>
                    <a:pt x="696839" y="1341974"/>
                    <a:pt x="689008" y="1334380"/>
                  </a:cubicBezTo>
                  <a:cubicBezTo>
                    <a:pt x="682042" y="1327678"/>
                    <a:pt x="675453" y="1321314"/>
                    <a:pt x="670031" y="1313645"/>
                  </a:cubicBezTo>
                  <a:cubicBezTo>
                    <a:pt x="657607" y="1296186"/>
                    <a:pt x="658887" y="1271469"/>
                    <a:pt x="659979" y="1249617"/>
                  </a:cubicBezTo>
                  <a:cubicBezTo>
                    <a:pt x="660280" y="1243401"/>
                    <a:pt x="660620" y="1237259"/>
                    <a:pt x="660620" y="1230819"/>
                  </a:cubicBezTo>
                  <a:cubicBezTo>
                    <a:pt x="660620" y="1203197"/>
                    <a:pt x="660656" y="1183208"/>
                    <a:pt x="648082" y="1172524"/>
                  </a:cubicBezTo>
                  <a:cubicBezTo>
                    <a:pt x="639271" y="1164967"/>
                    <a:pt x="624851" y="1162994"/>
                    <a:pt x="602825" y="1166344"/>
                  </a:cubicBezTo>
                  <a:cubicBezTo>
                    <a:pt x="594467" y="1167573"/>
                    <a:pt x="587351" y="1170216"/>
                    <a:pt x="580461" y="1172747"/>
                  </a:cubicBezTo>
                  <a:cubicBezTo>
                    <a:pt x="574889" y="1174758"/>
                    <a:pt x="569204" y="1176880"/>
                    <a:pt x="562954" y="1178219"/>
                  </a:cubicBezTo>
                  <a:cubicBezTo>
                    <a:pt x="558774" y="1179113"/>
                    <a:pt x="553390" y="1179485"/>
                    <a:pt x="547743" y="1179857"/>
                  </a:cubicBezTo>
                  <a:cubicBezTo>
                    <a:pt x="532042" y="1180937"/>
                    <a:pt x="514196" y="1182165"/>
                    <a:pt x="506439" y="1194971"/>
                  </a:cubicBezTo>
                  <a:cubicBezTo>
                    <a:pt x="502336" y="1201746"/>
                    <a:pt x="502562" y="1210308"/>
                    <a:pt x="502750" y="1218572"/>
                  </a:cubicBezTo>
                  <a:cubicBezTo>
                    <a:pt x="503051" y="1229627"/>
                    <a:pt x="503278" y="1240050"/>
                    <a:pt x="494166" y="1246341"/>
                  </a:cubicBezTo>
                  <a:cubicBezTo>
                    <a:pt x="489912" y="1249282"/>
                    <a:pt x="483549" y="1249580"/>
                    <a:pt x="476847" y="1249840"/>
                  </a:cubicBezTo>
                  <a:cubicBezTo>
                    <a:pt x="470973" y="1250101"/>
                    <a:pt x="464912" y="1250325"/>
                    <a:pt x="459791" y="1252521"/>
                  </a:cubicBezTo>
                  <a:cubicBezTo>
                    <a:pt x="455461" y="1254345"/>
                    <a:pt x="452336" y="1257434"/>
                    <a:pt x="449287" y="1260450"/>
                  </a:cubicBezTo>
                  <a:cubicBezTo>
                    <a:pt x="446613" y="1263055"/>
                    <a:pt x="444090" y="1265513"/>
                    <a:pt x="441116" y="1266778"/>
                  </a:cubicBezTo>
                  <a:cubicBezTo>
                    <a:pt x="419806" y="1275787"/>
                    <a:pt x="392848" y="1271692"/>
                    <a:pt x="366794" y="1267820"/>
                  </a:cubicBezTo>
                  <a:cubicBezTo>
                    <a:pt x="354482" y="1265960"/>
                    <a:pt x="342848" y="1264210"/>
                    <a:pt x="331891" y="1263800"/>
                  </a:cubicBezTo>
                  <a:cubicBezTo>
                    <a:pt x="328804" y="1263726"/>
                    <a:pt x="325566" y="1263651"/>
                    <a:pt x="320785" y="1263540"/>
                  </a:cubicBezTo>
                  <a:cubicBezTo>
                    <a:pt x="307268" y="1263242"/>
                    <a:pt x="295295" y="1262572"/>
                    <a:pt x="285544" y="1259333"/>
                  </a:cubicBezTo>
                  <a:cubicBezTo>
                    <a:pt x="281326" y="1257881"/>
                    <a:pt x="277751" y="1255908"/>
                    <a:pt x="274324" y="1252260"/>
                  </a:cubicBezTo>
                  <a:cubicBezTo>
                    <a:pt x="271726" y="1249357"/>
                    <a:pt x="269805" y="1245858"/>
                    <a:pt x="269053" y="1241241"/>
                  </a:cubicBezTo>
                  <a:cubicBezTo>
                    <a:pt x="267170" y="1229404"/>
                    <a:pt x="269391" y="1217604"/>
                    <a:pt x="271726" y="1205059"/>
                  </a:cubicBezTo>
                  <a:cubicBezTo>
                    <a:pt x="273646" y="1194673"/>
                    <a:pt x="275717" y="1183915"/>
                    <a:pt x="275114" y="1173007"/>
                  </a:cubicBezTo>
                  <a:cubicBezTo>
                    <a:pt x="274361" y="1157857"/>
                    <a:pt x="267057" y="1151082"/>
                    <a:pt x="261033" y="1148067"/>
                  </a:cubicBezTo>
                  <a:cubicBezTo>
                    <a:pt x="249889" y="1142333"/>
                    <a:pt x="233774" y="1144940"/>
                    <a:pt x="218939" y="1154469"/>
                  </a:cubicBezTo>
                  <a:cubicBezTo>
                    <a:pt x="214158" y="1157521"/>
                    <a:pt x="209564" y="1160909"/>
                    <a:pt x="205009" y="1164259"/>
                  </a:cubicBezTo>
                  <a:cubicBezTo>
                    <a:pt x="185845" y="1178331"/>
                    <a:pt x="169354" y="1190540"/>
                    <a:pt x="143074" y="1179634"/>
                  </a:cubicBezTo>
                  <a:cubicBezTo>
                    <a:pt x="131514" y="1174794"/>
                    <a:pt x="131214" y="1167126"/>
                    <a:pt x="130837" y="1157448"/>
                  </a:cubicBezTo>
                  <a:cubicBezTo>
                    <a:pt x="130499" y="1149518"/>
                    <a:pt x="130160" y="1140547"/>
                    <a:pt x="122441" y="1133735"/>
                  </a:cubicBezTo>
                  <a:cubicBezTo>
                    <a:pt x="112840" y="1125210"/>
                    <a:pt x="88857" y="1127369"/>
                    <a:pt x="67697" y="1129267"/>
                  </a:cubicBezTo>
                  <a:cubicBezTo>
                    <a:pt x="60468" y="1129938"/>
                    <a:pt x="53578" y="1130571"/>
                    <a:pt x="48533" y="1130571"/>
                  </a:cubicBezTo>
                  <a:cubicBezTo>
                    <a:pt x="48194" y="1127258"/>
                    <a:pt x="48269" y="1123610"/>
                    <a:pt x="48345" y="1119775"/>
                  </a:cubicBezTo>
                  <a:cubicBezTo>
                    <a:pt x="48420" y="1115941"/>
                    <a:pt x="48496" y="1112107"/>
                    <a:pt x="48194" y="1108422"/>
                  </a:cubicBezTo>
                  <a:cubicBezTo>
                    <a:pt x="47102" y="1094351"/>
                    <a:pt x="45785" y="1092378"/>
                    <a:pt x="40777" y="1087128"/>
                  </a:cubicBezTo>
                  <a:cubicBezTo>
                    <a:pt x="39158" y="1085416"/>
                    <a:pt x="37049" y="1083182"/>
                    <a:pt x="34264" y="1079572"/>
                  </a:cubicBezTo>
                  <a:cubicBezTo>
                    <a:pt x="32192" y="1076892"/>
                    <a:pt x="30084" y="1074211"/>
                    <a:pt x="27938" y="1071495"/>
                  </a:cubicBezTo>
                  <a:cubicBezTo>
                    <a:pt x="13782" y="1053589"/>
                    <a:pt x="-865" y="1035051"/>
                    <a:pt x="40" y="1013125"/>
                  </a:cubicBezTo>
                  <a:cubicBezTo>
                    <a:pt x="416" y="1003818"/>
                    <a:pt x="2787" y="972028"/>
                    <a:pt x="16380" y="952708"/>
                  </a:cubicBezTo>
                  <a:cubicBezTo>
                    <a:pt x="20747" y="946455"/>
                    <a:pt x="24437" y="942360"/>
                    <a:pt x="27636" y="938748"/>
                  </a:cubicBezTo>
                  <a:cubicBezTo>
                    <a:pt x="36410" y="928883"/>
                    <a:pt x="40287" y="923598"/>
                    <a:pt x="40174" y="902230"/>
                  </a:cubicBezTo>
                  <a:cubicBezTo>
                    <a:pt x="40100" y="881793"/>
                    <a:pt x="42283" y="880416"/>
                    <a:pt x="49437" y="875689"/>
                  </a:cubicBezTo>
                  <a:cubicBezTo>
                    <a:pt x="53390" y="873120"/>
                    <a:pt x="58774" y="869621"/>
                    <a:pt x="65552" y="862474"/>
                  </a:cubicBezTo>
                  <a:cubicBezTo>
                    <a:pt x="75679" y="851716"/>
                    <a:pt x="74511" y="839841"/>
                    <a:pt x="73345" y="828301"/>
                  </a:cubicBezTo>
                  <a:cubicBezTo>
                    <a:pt x="72554" y="820707"/>
                    <a:pt x="71838" y="813486"/>
                    <a:pt x="74248" y="806561"/>
                  </a:cubicBezTo>
                  <a:cubicBezTo>
                    <a:pt x="79782" y="790480"/>
                    <a:pt x="98156" y="786758"/>
                    <a:pt x="115927" y="783183"/>
                  </a:cubicBezTo>
                  <a:cubicBezTo>
                    <a:pt x="122290" y="781881"/>
                    <a:pt x="128277" y="780652"/>
                    <a:pt x="133737" y="778903"/>
                  </a:cubicBezTo>
                  <a:cubicBezTo>
                    <a:pt x="159866" y="770490"/>
                    <a:pt x="182683" y="760141"/>
                    <a:pt x="201545" y="748155"/>
                  </a:cubicBezTo>
                  <a:cubicBezTo>
                    <a:pt x="203616" y="746852"/>
                    <a:pt x="205762" y="745251"/>
                    <a:pt x="208059" y="743539"/>
                  </a:cubicBezTo>
                  <a:cubicBezTo>
                    <a:pt x="214347" y="738811"/>
                    <a:pt x="221763" y="733824"/>
                    <a:pt x="228240" y="734567"/>
                  </a:cubicBezTo>
                  <a:cubicBezTo>
                    <a:pt x="231214" y="735052"/>
                    <a:pt x="232269" y="736540"/>
                    <a:pt x="234075" y="739258"/>
                  </a:cubicBezTo>
                  <a:cubicBezTo>
                    <a:pt x="235732" y="741752"/>
                    <a:pt x="237765" y="744917"/>
                    <a:pt x="242094" y="746405"/>
                  </a:cubicBezTo>
                  <a:cubicBezTo>
                    <a:pt x="254445" y="750612"/>
                    <a:pt x="258209" y="749346"/>
                    <a:pt x="262576" y="743353"/>
                  </a:cubicBezTo>
                  <a:cubicBezTo>
                    <a:pt x="263782" y="741640"/>
                    <a:pt x="265024" y="739928"/>
                    <a:pt x="267434" y="738104"/>
                  </a:cubicBezTo>
                  <a:cubicBezTo>
                    <a:pt x="271613" y="735052"/>
                    <a:pt x="284903" y="724181"/>
                    <a:pt x="288782" y="718821"/>
                  </a:cubicBezTo>
                  <a:cubicBezTo>
                    <a:pt x="289798" y="717370"/>
                    <a:pt x="290739" y="715731"/>
                    <a:pt x="291680" y="714131"/>
                  </a:cubicBezTo>
                  <a:cubicBezTo>
                    <a:pt x="292546" y="712605"/>
                    <a:pt x="293111" y="710744"/>
                    <a:pt x="293902" y="709142"/>
                  </a:cubicBezTo>
                  <a:cubicBezTo>
                    <a:pt x="295106" y="706649"/>
                    <a:pt x="296387" y="704192"/>
                    <a:pt x="297365" y="701474"/>
                  </a:cubicBezTo>
                  <a:cubicBezTo>
                    <a:pt x="298382" y="698719"/>
                    <a:pt x="299173" y="695853"/>
                    <a:pt x="300002" y="692949"/>
                  </a:cubicBezTo>
                  <a:cubicBezTo>
                    <a:pt x="300717" y="690344"/>
                    <a:pt x="301583" y="687813"/>
                    <a:pt x="302186" y="685058"/>
                  </a:cubicBezTo>
                  <a:cubicBezTo>
                    <a:pt x="303089" y="681150"/>
                    <a:pt x="303804" y="677091"/>
                    <a:pt x="304519" y="672997"/>
                  </a:cubicBezTo>
                  <a:cubicBezTo>
                    <a:pt x="304821" y="671136"/>
                    <a:pt x="305235" y="669349"/>
                    <a:pt x="305536" y="667488"/>
                  </a:cubicBezTo>
                  <a:cubicBezTo>
                    <a:pt x="306515" y="661382"/>
                    <a:pt x="307381" y="655166"/>
                    <a:pt x="308209" y="649024"/>
                  </a:cubicBezTo>
                  <a:cubicBezTo>
                    <a:pt x="309151" y="641914"/>
                    <a:pt x="310092" y="634990"/>
                    <a:pt x="311183" y="628513"/>
                  </a:cubicBezTo>
                  <a:cubicBezTo>
                    <a:pt x="312276" y="621998"/>
                    <a:pt x="313518" y="615931"/>
                    <a:pt x="315138" y="610495"/>
                  </a:cubicBezTo>
                  <a:cubicBezTo>
                    <a:pt x="318639" y="598807"/>
                    <a:pt x="323044" y="587677"/>
                    <a:pt x="327298" y="576918"/>
                  </a:cubicBezTo>
                  <a:cubicBezTo>
                    <a:pt x="336635" y="553392"/>
                    <a:pt x="345446" y="531169"/>
                    <a:pt x="345371" y="503845"/>
                  </a:cubicBezTo>
                  <a:cubicBezTo>
                    <a:pt x="345258" y="479463"/>
                    <a:pt x="332644" y="469039"/>
                    <a:pt x="319278" y="458020"/>
                  </a:cubicBezTo>
                  <a:cubicBezTo>
                    <a:pt x="312878" y="452772"/>
                    <a:pt x="306289" y="447300"/>
                    <a:pt x="300114" y="439855"/>
                  </a:cubicBezTo>
                  <a:cubicBezTo>
                    <a:pt x="289272" y="426751"/>
                    <a:pt x="283511" y="383941"/>
                    <a:pt x="293074" y="368270"/>
                  </a:cubicBezTo>
                  <a:cubicBezTo>
                    <a:pt x="303804" y="350662"/>
                    <a:pt x="317622" y="356283"/>
                    <a:pt x="333474" y="362687"/>
                  </a:cubicBezTo>
                  <a:cubicBezTo>
                    <a:pt x="342509" y="366372"/>
                    <a:pt x="351808" y="369983"/>
                    <a:pt x="360318" y="368680"/>
                  </a:cubicBezTo>
                  <a:cubicBezTo>
                    <a:pt x="362087" y="368382"/>
                    <a:pt x="363329" y="366856"/>
                    <a:pt x="363329" y="365069"/>
                  </a:cubicBezTo>
                  <a:cubicBezTo>
                    <a:pt x="362614" y="338118"/>
                    <a:pt x="354105" y="320659"/>
                    <a:pt x="335657" y="308561"/>
                  </a:cubicBezTo>
                  <a:cubicBezTo>
                    <a:pt x="333586" y="307221"/>
                    <a:pt x="331327" y="305881"/>
                    <a:pt x="329030" y="304503"/>
                  </a:cubicBezTo>
                  <a:cubicBezTo>
                    <a:pt x="320522" y="299403"/>
                    <a:pt x="310807" y="293671"/>
                    <a:pt x="309527" y="286412"/>
                  </a:cubicBezTo>
                  <a:cubicBezTo>
                    <a:pt x="308812" y="282466"/>
                    <a:pt x="310544" y="278073"/>
                    <a:pt x="314798" y="272899"/>
                  </a:cubicBezTo>
                  <a:cubicBezTo>
                    <a:pt x="326432" y="258753"/>
                    <a:pt x="345483" y="259609"/>
                    <a:pt x="365626" y="260428"/>
                  </a:cubicBezTo>
                  <a:cubicBezTo>
                    <a:pt x="377825" y="260987"/>
                    <a:pt x="390401" y="261433"/>
                    <a:pt x="400943" y="258232"/>
                  </a:cubicBezTo>
                  <a:cubicBezTo>
                    <a:pt x="407306" y="256297"/>
                    <a:pt x="411711" y="252946"/>
                    <a:pt x="415626" y="250006"/>
                  </a:cubicBezTo>
                  <a:cubicBezTo>
                    <a:pt x="420785" y="246097"/>
                    <a:pt x="425266" y="242710"/>
                    <a:pt x="434263" y="242412"/>
                  </a:cubicBezTo>
                  <a:cubicBezTo>
                    <a:pt x="437577" y="242412"/>
                    <a:pt x="440363" y="243379"/>
                    <a:pt x="443337" y="244385"/>
                  </a:cubicBezTo>
                  <a:cubicBezTo>
                    <a:pt x="446311" y="245390"/>
                    <a:pt x="449399" y="246432"/>
                    <a:pt x="453089" y="246618"/>
                  </a:cubicBezTo>
                  <a:cubicBezTo>
                    <a:pt x="456628" y="246990"/>
                    <a:pt x="460619" y="245985"/>
                    <a:pt x="464384" y="245166"/>
                  </a:cubicBezTo>
                  <a:cubicBezTo>
                    <a:pt x="468752" y="244198"/>
                    <a:pt x="473307" y="243119"/>
                    <a:pt x="476395" y="244124"/>
                  </a:cubicBezTo>
                  <a:cubicBezTo>
                    <a:pt x="484226" y="246507"/>
                    <a:pt x="488481" y="257674"/>
                    <a:pt x="492245" y="267539"/>
                  </a:cubicBezTo>
                  <a:cubicBezTo>
                    <a:pt x="493262" y="270219"/>
                    <a:pt x="494204" y="272788"/>
                    <a:pt x="495220" y="275021"/>
                  </a:cubicBezTo>
                  <a:cubicBezTo>
                    <a:pt x="501620" y="289538"/>
                    <a:pt x="504632" y="293782"/>
                    <a:pt x="514271" y="296835"/>
                  </a:cubicBezTo>
                  <a:cubicBezTo>
                    <a:pt x="516680" y="297542"/>
                    <a:pt x="519204" y="298175"/>
                    <a:pt x="522630" y="298882"/>
                  </a:cubicBezTo>
                  <a:cubicBezTo>
                    <a:pt x="523796" y="299069"/>
                    <a:pt x="525040" y="299366"/>
                    <a:pt x="527299" y="299850"/>
                  </a:cubicBezTo>
                  <a:cubicBezTo>
                    <a:pt x="534527" y="301451"/>
                    <a:pt x="539271" y="303870"/>
                    <a:pt x="544768" y="306662"/>
                  </a:cubicBezTo>
                  <a:cubicBezTo>
                    <a:pt x="548345" y="308523"/>
                    <a:pt x="552072" y="310422"/>
                    <a:pt x="556854" y="312283"/>
                  </a:cubicBezTo>
                  <a:cubicBezTo>
                    <a:pt x="563631" y="314889"/>
                    <a:pt x="571350" y="315521"/>
                    <a:pt x="578804" y="316117"/>
                  </a:cubicBezTo>
                  <a:cubicBezTo>
                    <a:pt x="586034" y="316713"/>
                    <a:pt x="592885" y="317272"/>
                    <a:pt x="598458" y="319505"/>
                  </a:cubicBezTo>
                  <a:cubicBezTo>
                    <a:pt x="595333" y="328253"/>
                    <a:pt x="592359" y="338452"/>
                    <a:pt x="596914" y="346159"/>
                  </a:cubicBezTo>
                  <a:cubicBezTo>
                    <a:pt x="599700" y="350923"/>
                    <a:pt x="604971" y="353976"/>
                    <a:pt x="612614" y="355204"/>
                  </a:cubicBezTo>
                  <a:cubicBezTo>
                    <a:pt x="614911" y="355576"/>
                    <a:pt x="616945" y="355725"/>
                    <a:pt x="618639" y="355725"/>
                  </a:cubicBezTo>
                  <a:cubicBezTo>
                    <a:pt x="621426" y="355725"/>
                    <a:pt x="623609" y="355130"/>
                    <a:pt x="626508" y="353716"/>
                  </a:cubicBezTo>
                  <a:cubicBezTo>
                    <a:pt x="628202" y="352747"/>
                    <a:pt x="629746" y="351594"/>
                    <a:pt x="631364" y="350067"/>
                  </a:cubicBezTo>
                  <a:cubicBezTo>
                    <a:pt x="632682" y="348913"/>
                    <a:pt x="634151" y="347573"/>
                    <a:pt x="636109" y="346159"/>
                  </a:cubicBezTo>
                  <a:cubicBezTo>
                    <a:pt x="641078" y="342622"/>
                    <a:pt x="646500" y="337187"/>
                    <a:pt x="652148" y="331454"/>
                  </a:cubicBezTo>
                  <a:cubicBezTo>
                    <a:pt x="661184" y="322297"/>
                    <a:pt x="671424" y="311948"/>
                    <a:pt x="680009" y="309864"/>
                  </a:cubicBezTo>
                  <a:cubicBezTo>
                    <a:pt x="701357" y="304690"/>
                    <a:pt x="718488" y="288050"/>
                    <a:pt x="735017" y="271968"/>
                  </a:cubicBezTo>
                  <a:cubicBezTo>
                    <a:pt x="747404" y="259982"/>
                    <a:pt x="760167" y="247548"/>
                    <a:pt x="774361" y="240364"/>
                  </a:cubicBezTo>
                  <a:cubicBezTo>
                    <a:pt x="784264" y="235376"/>
                    <a:pt x="795898" y="227484"/>
                    <a:pt x="794843" y="218326"/>
                  </a:cubicBezTo>
                  <a:cubicBezTo>
                    <a:pt x="794128" y="211738"/>
                    <a:pt x="787464" y="206973"/>
                    <a:pt x="774399" y="203623"/>
                  </a:cubicBezTo>
                  <a:cubicBezTo>
                    <a:pt x="767886" y="201948"/>
                    <a:pt x="759904" y="202059"/>
                    <a:pt x="751395" y="202357"/>
                  </a:cubicBezTo>
                  <a:cubicBezTo>
                    <a:pt x="735243" y="202767"/>
                    <a:pt x="718564" y="203176"/>
                    <a:pt x="712840" y="189886"/>
                  </a:cubicBezTo>
                  <a:cubicBezTo>
                    <a:pt x="709189" y="181362"/>
                    <a:pt x="712991" y="171200"/>
                    <a:pt x="716944" y="160404"/>
                  </a:cubicBezTo>
                  <a:cubicBezTo>
                    <a:pt x="720446" y="150912"/>
                    <a:pt x="724060" y="141084"/>
                    <a:pt x="722856" y="131480"/>
                  </a:cubicBezTo>
                  <a:cubicBezTo>
                    <a:pt x="719882" y="108177"/>
                    <a:pt x="709414" y="107209"/>
                    <a:pt x="698345" y="106166"/>
                  </a:cubicBezTo>
                  <a:cubicBezTo>
                    <a:pt x="690702" y="105459"/>
                    <a:pt x="681967" y="104640"/>
                    <a:pt x="672178" y="96712"/>
                  </a:cubicBezTo>
                  <a:cubicBezTo>
                    <a:pt x="660242" y="87032"/>
                    <a:pt x="660280" y="82343"/>
                    <a:pt x="660883" y="80779"/>
                  </a:cubicBezTo>
                  <a:cubicBezTo>
                    <a:pt x="662389" y="76535"/>
                    <a:pt x="673345" y="73594"/>
                    <a:pt x="687314" y="73594"/>
                  </a:cubicBezTo>
                  <a:cubicBezTo>
                    <a:pt x="706026" y="73669"/>
                    <a:pt x="725416" y="76275"/>
                    <a:pt x="743978" y="78732"/>
                  </a:cubicBezTo>
                  <a:cubicBezTo>
                    <a:pt x="766756" y="81784"/>
                    <a:pt x="790213" y="84985"/>
                    <a:pt x="813179" y="83533"/>
                  </a:cubicBezTo>
                  <a:cubicBezTo>
                    <a:pt x="832908" y="82305"/>
                    <a:pt x="843225" y="74153"/>
                    <a:pt x="854143" y="65517"/>
                  </a:cubicBezTo>
                  <a:cubicBezTo>
                    <a:pt x="860130" y="60826"/>
                    <a:pt x="866304" y="55950"/>
                    <a:pt x="874551" y="51669"/>
                  </a:cubicBezTo>
                  <a:cubicBezTo>
                    <a:pt x="888368" y="44446"/>
                    <a:pt x="905198" y="45042"/>
                    <a:pt x="921576" y="45564"/>
                  </a:cubicBezTo>
                  <a:cubicBezTo>
                    <a:pt x="926884" y="45750"/>
                    <a:pt x="932306" y="45861"/>
                    <a:pt x="937276" y="45861"/>
                  </a:cubicBezTo>
                  <a:cubicBezTo>
                    <a:pt x="953541" y="45861"/>
                    <a:pt x="963331" y="45117"/>
                    <a:pt x="974060" y="38007"/>
                  </a:cubicBezTo>
                  <a:cubicBezTo>
                    <a:pt x="977637" y="35662"/>
                    <a:pt x="981289" y="32572"/>
                    <a:pt x="985356" y="28589"/>
                  </a:cubicBezTo>
                  <a:cubicBezTo>
                    <a:pt x="987502" y="26468"/>
                    <a:pt x="989647" y="24271"/>
                    <a:pt x="991795" y="22037"/>
                  </a:cubicBezTo>
                  <a:cubicBezTo>
                    <a:pt x="994241" y="19432"/>
                    <a:pt x="996689" y="16975"/>
                    <a:pt x="999136" y="14555"/>
                  </a:cubicBezTo>
                  <a:cubicBezTo>
                    <a:pt x="1000867" y="12880"/>
                    <a:pt x="1002712" y="11354"/>
                    <a:pt x="1004557" y="9828"/>
                  </a:cubicBezTo>
                  <a:cubicBezTo>
                    <a:pt x="1005574" y="9009"/>
                    <a:pt x="1006554" y="8190"/>
                    <a:pt x="1007569" y="7445"/>
                  </a:cubicBezTo>
                  <a:cubicBezTo>
                    <a:pt x="1009452" y="6068"/>
                    <a:pt x="1011410" y="4914"/>
                    <a:pt x="1013406" y="3871"/>
                  </a:cubicBezTo>
                  <a:cubicBezTo>
                    <a:pt x="1014723" y="3164"/>
                    <a:pt x="1016079" y="2680"/>
                    <a:pt x="1017434" y="2158"/>
                  </a:cubicBezTo>
                  <a:cubicBezTo>
                    <a:pt x="1019279" y="1451"/>
                    <a:pt x="1021124" y="856"/>
                    <a:pt x="1023043" y="521"/>
                  </a:cubicBezTo>
                  <a:close/>
                </a:path>
              </a:pathLst>
            </a:custGeom>
            <a:solidFill>
              <a:srgbClr val="D9D9D9"/>
            </a:solidFill>
            <a:ln w="3272" cap="flat">
              <a:noFill/>
              <a:prstDash val="solid"/>
              <a:miter/>
            </a:ln>
          </p:spPr>
          <p:txBody>
            <a:bodyPr rtlCol="0" anchor="ctr"/>
            <a:lstStyle/>
            <a:p>
              <a:endParaRPr lang="es-419" sz="500">
                <a:latin typeface="+mj-lt"/>
              </a:endParaRPr>
            </a:p>
          </p:txBody>
        </p:sp>
        <p:sp>
          <p:nvSpPr>
            <p:cNvPr id="10" name="Freeform: Shape 6">
              <a:extLst>
                <a:ext uri="{FF2B5EF4-FFF2-40B4-BE49-F238E27FC236}">
                  <a16:creationId xmlns:a16="http://schemas.microsoft.com/office/drawing/2014/main" id="{9C8F58A1-316F-5116-1CC5-05BD82A108AB}"/>
                </a:ext>
              </a:extLst>
            </p:cNvPr>
            <p:cNvSpPr/>
            <p:nvPr/>
          </p:nvSpPr>
          <p:spPr>
            <a:xfrm>
              <a:off x="7284302" y="716513"/>
              <a:ext cx="808660" cy="289312"/>
            </a:xfrm>
            <a:custGeom>
              <a:avLst/>
              <a:gdLst>
                <a:gd name="connsiteX0" fmla="*/ 456000 w 703084"/>
                <a:gd name="connsiteY0" fmla="*/ 170091 h 254414"/>
                <a:gd name="connsiteX1" fmla="*/ 460910 w 703084"/>
                <a:gd name="connsiteY1" fmla="*/ 175035 h 254414"/>
                <a:gd name="connsiteX2" fmla="*/ 479111 w 703084"/>
                <a:gd name="connsiteY2" fmla="*/ 180272 h 254414"/>
                <a:gd name="connsiteX3" fmla="*/ 496788 w 703084"/>
                <a:gd name="connsiteY3" fmla="*/ 185150 h 254414"/>
                <a:gd name="connsiteX4" fmla="*/ 528574 w 703084"/>
                <a:gd name="connsiteY4" fmla="*/ 205478 h 254414"/>
                <a:gd name="connsiteX5" fmla="*/ 528083 w 703084"/>
                <a:gd name="connsiteY5" fmla="*/ 207671 h 254414"/>
                <a:gd name="connsiteX6" fmla="*/ 511781 w 703084"/>
                <a:gd name="connsiteY6" fmla="*/ 223384 h 254414"/>
                <a:gd name="connsiteX7" fmla="*/ 507787 w 703084"/>
                <a:gd name="connsiteY7" fmla="*/ 224857 h 254414"/>
                <a:gd name="connsiteX8" fmla="*/ 483268 w 703084"/>
                <a:gd name="connsiteY8" fmla="*/ 242043 h 254414"/>
                <a:gd name="connsiteX9" fmla="*/ 538460 w 703084"/>
                <a:gd name="connsiteY9" fmla="*/ 244335 h 254414"/>
                <a:gd name="connsiteX10" fmla="*/ 563109 w 703084"/>
                <a:gd name="connsiteY10" fmla="*/ 243451 h 254414"/>
                <a:gd name="connsiteX11" fmla="*/ 567561 w 703084"/>
                <a:gd name="connsiteY11" fmla="*/ 243516 h 254414"/>
                <a:gd name="connsiteX12" fmla="*/ 594797 w 703084"/>
                <a:gd name="connsiteY12" fmla="*/ 250129 h 254414"/>
                <a:gd name="connsiteX13" fmla="*/ 618333 w 703084"/>
                <a:gd name="connsiteY13" fmla="*/ 252584 h 254414"/>
                <a:gd name="connsiteX14" fmla="*/ 629823 w 703084"/>
                <a:gd name="connsiteY14" fmla="*/ 243844 h 254414"/>
                <a:gd name="connsiteX15" fmla="*/ 652967 w 703084"/>
                <a:gd name="connsiteY15" fmla="*/ 233859 h 254414"/>
                <a:gd name="connsiteX16" fmla="*/ 667403 w 703084"/>
                <a:gd name="connsiteY16" fmla="*/ 233990 h 254414"/>
                <a:gd name="connsiteX17" fmla="*/ 685211 w 703084"/>
                <a:gd name="connsiteY17" fmla="*/ 231404 h 254414"/>
                <a:gd name="connsiteX18" fmla="*/ 695457 w 703084"/>
                <a:gd name="connsiteY18" fmla="*/ 229506 h 254414"/>
                <a:gd name="connsiteX19" fmla="*/ 703084 w 703084"/>
                <a:gd name="connsiteY19" fmla="*/ 227836 h 254414"/>
                <a:gd name="connsiteX20" fmla="*/ 700269 w 703084"/>
                <a:gd name="connsiteY20" fmla="*/ 223253 h 254414"/>
                <a:gd name="connsiteX21" fmla="*/ 684229 w 703084"/>
                <a:gd name="connsiteY21" fmla="*/ 206067 h 254414"/>
                <a:gd name="connsiteX22" fmla="*/ 677813 w 703084"/>
                <a:gd name="connsiteY22" fmla="*/ 199946 h 254414"/>
                <a:gd name="connsiteX23" fmla="*/ 622851 w 703084"/>
                <a:gd name="connsiteY23" fmla="*/ 184266 h 254414"/>
                <a:gd name="connsiteX24" fmla="*/ 616271 w 703084"/>
                <a:gd name="connsiteY24" fmla="*/ 176802 h 254414"/>
                <a:gd name="connsiteX25" fmla="*/ 613619 w 703084"/>
                <a:gd name="connsiteY25" fmla="*/ 168782 h 254414"/>
                <a:gd name="connsiteX26" fmla="*/ 595615 w 703084"/>
                <a:gd name="connsiteY26" fmla="*/ 160140 h 254414"/>
                <a:gd name="connsiteX27" fmla="*/ 582030 w 703084"/>
                <a:gd name="connsiteY27" fmla="*/ 156146 h 254414"/>
                <a:gd name="connsiteX28" fmla="*/ 565335 w 703084"/>
                <a:gd name="connsiteY28" fmla="*/ 147963 h 254414"/>
                <a:gd name="connsiteX29" fmla="*/ 554827 w 703084"/>
                <a:gd name="connsiteY29" fmla="*/ 143249 h 254414"/>
                <a:gd name="connsiteX30" fmla="*/ 539573 w 703084"/>
                <a:gd name="connsiteY30" fmla="*/ 136603 h 254414"/>
                <a:gd name="connsiteX31" fmla="*/ 524678 w 703084"/>
                <a:gd name="connsiteY31" fmla="*/ 130187 h 254414"/>
                <a:gd name="connsiteX32" fmla="*/ 507328 w 703084"/>
                <a:gd name="connsiteY32" fmla="*/ 124917 h 254414"/>
                <a:gd name="connsiteX33" fmla="*/ 503171 w 703084"/>
                <a:gd name="connsiteY33" fmla="*/ 122855 h 254414"/>
                <a:gd name="connsiteX34" fmla="*/ 488440 w 703084"/>
                <a:gd name="connsiteY34" fmla="*/ 116930 h 254414"/>
                <a:gd name="connsiteX35" fmla="*/ 452137 w 703084"/>
                <a:gd name="connsiteY35" fmla="*/ 98991 h 254414"/>
                <a:gd name="connsiteX36" fmla="*/ 433936 w 703084"/>
                <a:gd name="connsiteY36" fmla="*/ 83933 h 254414"/>
                <a:gd name="connsiteX37" fmla="*/ 416063 w 703084"/>
                <a:gd name="connsiteY37" fmla="*/ 73359 h 254414"/>
                <a:gd name="connsiteX38" fmla="*/ 405162 w 703084"/>
                <a:gd name="connsiteY38" fmla="*/ 72148 h 254414"/>
                <a:gd name="connsiteX39" fmla="*/ 371413 w 703084"/>
                <a:gd name="connsiteY39" fmla="*/ 65470 h 254414"/>
                <a:gd name="connsiteX40" fmla="*/ 339070 w 703084"/>
                <a:gd name="connsiteY40" fmla="*/ 35485 h 254414"/>
                <a:gd name="connsiteX41" fmla="*/ 295467 w 703084"/>
                <a:gd name="connsiteY41" fmla="*/ 25271 h 254414"/>
                <a:gd name="connsiteX42" fmla="*/ 241323 w 703084"/>
                <a:gd name="connsiteY42" fmla="*/ 15680 h 254414"/>
                <a:gd name="connsiteX43" fmla="*/ 201714 w 703084"/>
                <a:gd name="connsiteY43" fmla="*/ 0 h 254414"/>
                <a:gd name="connsiteX44" fmla="*/ 173103 w 703084"/>
                <a:gd name="connsiteY44" fmla="*/ 9100 h 254414"/>
                <a:gd name="connsiteX45" fmla="*/ 139877 w 703084"/>
                <a:gd name="connsiteY45" fmla="*/ 16597 h 254414"/>
                <a:gd name="connsiteX46" fmla="*/ 121578 w 703084"/>
                <a:gd name="connsiteY46" fmla="*/ 15582 h 254414"/>
                <a:gd name="connsiteX47" fmla="*/ 99940 w 703084"/>
                <a:gd name="connsiteY47" fmla="*/ 18364 h 254414"/>
                <a:gd name="connsiteX48" fmla="*/ 72967 w 703084"/>
                <a:gd name="connsiteY48" fmla="*/ 37514 h 254414"/>
                <a:gd name="connsiteX49" fmla="*/ 65994 w 703084"/>
                <a:gd name="connsiteY49" fmla="*/ 37678 h 254414"/>
                <a:gd name="connsiteX50" fmla="*/ 40657 w 703084"/>
                <a:gd name="connsiteY50" fmla="*/ 43800 h 254414"/>
                <a:gd name="connsiteX51" fmla="*/ 39871 w 703084"/>
                <a:gd name="connsiteY51" fmla="*/ 47171 h 254414"/>
                <a:gd name="connsiteX52" fmla="*/ 35976 w 703084"/>
                <a:gd name="connsiteY52" fmla="*/ 69562 h 254414"/>
                <a:gd name="connsiteX53" fmla="*/ 37678 w 703084"/>
                <a:gd name="connsiteY53" fmla="*/ 70806 h 254414"/>
                <a:gd name="connsiteX54" fmla="*/ 43865 w 703084"/>
                <a:gd name="connsiteY54" fmla="*/ 80659 h 254414"/>
                <a:gd name="connsiteX55" fmla="*/ 33423 w 703084"/>
                <a:gd name="connsiteY55" fmla="*/ 87206 h 254414"/>
                <a:gd name="connsiteX56" fmla="*/ 557 w 703084"/>
                <a:gd name="connsiteY56" fmla="*/ 96830 h 254414"/>
                <a:gd name="connsiteX57" fmla="*/ 1113 w 703084"/>
                <a:gd name="connsiteY57" fmla="*/ 103541 h 254414"/>
                <a:gd name="connsiteX58" fmla="*/ 13291 w 703084"/>
                <a:gd name="connsiteY58" fmla="*/ 106422 h 254414"/>
                <a:gd name="connsiteX59" fmla="*/ 42392 w 703084"/>
                <a:gd name="connsiteY59" fmla="*/ 94146 h 254414"/>
                <a:gd name="connsiteX60" fmla="*/ 64717 w 703084"/>
                <a:gd name="connsiteY60" fmla="*/ 77157 h 254414"/>
                <a:gd name="connsiteX61" fmla="*/ 66911 w 703084"/>
                <a:gd name="connsiteY61" fmla="*/ 76698 h 254414"/>
                <a:gd name="connsiteX62" fmla="*/ 107371 w 703084"/>
                <a:gd name="connsiteY62" fmla="*/ 76829 h 254414"/>
                <a:gd name="connsiteX63" fmla="*/ 112216 w 703084"/>
                <a:gd name="connsiteY63" fmla="*/ 72934 h 254414"/>
                <a:gd name="connsiteX64" fmla="*/ 131301 w 703084"/>
                <a:gd name="connsiteY64" fmla="*/ 55224 h 254414"/>
                <a:gd name="connsiteX65" fmla="*/ 149501 w 703084"/>
                <a:gd name="connsiteY65" fmla="*/ 44487 h 254414"/>
                <a:gd name="connsiteX66" fmla="*/ 177293 w 703084"/>
                <a:gd name="connsiteY66" fmla="*/ 35649 h 254414"/>
                <a:gd name="connsiteX67" fmla="*/ 189962 w 703084"/>
                <a:gd name="connsiteY67" fmla="*/ 35419 h 254414"/>
                <a:gd name="connsiteX68" fmla="*/ 215986 w 703084"/>
                <a:gd name="connsiteY68" fmla="*/ 38529 h 254414"/>
                <a:gd name="connsiteX69" fmla="*/ 217950 w 703084"/>
                <a:gd name="connsiteY69" fmla="*/ 43145 h 254414"/>
                <a:gd name="connsiteX70" fmla="*/ 221093 w 703084"/>
                <a:gd name="connsiteY70" fmla="*/ 49266 h 254414"/>
                <a:gd name="connsiteX71" fmla="*/ 224006 w 703084"/>
                <a:gd name="connsiteY71" fmla="*/ 59349 h 254414"/>
                <a:gd name="connsiteX72" fmla="*/ 214939 w 703084"/>
                <a:gd name="connsiteY72" fmla="*/ 63146 h 254414"/>
                <a:gd name="connsiteX73" fmla="*/ 199193 w 703084"/>
                <a:gd name="connsiteY73" fmla="*/ 60429 h 254414"/>
                <a:gd name="connsiteX74" fmla="*/ 196312 w 703084"/>
                <a:gd name="connsiteY74" fmla="*/ 59545 h 254414"/>
                <a:gd name="connsiteX75" fmla="*/ 198866 w 703084"/>
                <a:gd name="connsiteY75" fmla="*/ 67434 h 254414"/>
                <a:gd name="connsiteX76" fmla="*/ 228687 w 703084"/>
                <a:gd name="connsiteY76" fmla="*/ 78564 h 254414"/>
                <a:gd name="connsiteX77" fmla="*/ 231274 w 703084"/>
                <a:gd name="connsiteY77" fmla="*/ 78499 h 254414"/>
                <a:gd name="connsiteX78" fmla="*/ 250162 w 703084"/>
                <a:gd name="connsiteY78" fmla="*/ 76011 h 254414"/>
                <a:gd name="connsiteX79" fmla="*/ 270327 w 703084"/>
                <a:gd name="connsiteY79" fmla="*/ 78924 h 254414"/>
                <a:gd name="connsiteX80" fmla="*/ 303880 w 703084"/>
                <a:gd name="connsiteY80" fmla="*/ 83835 h 254414"/>
                <a:gd name="connsiteX81" fmla="*/ 314683 w 703084"/>
                <a:gd name="connsiteY81" fmla="*/ 84686 h 254414"/>
                <a:gd name="connsiteX82" fmla="*/ 317629 w 703084"/>
                <a:gd name="connsiteY82" fmla="*/ 90938 h 254414"/>
                <a:gd name="connsiteX83" fmla="*/ 326925 w 703084"/>
                <a:gd name="connsiteY83" fmla="*/ 99547 h 254414"/>
                <a:gd name="connsiteX84" fmla="*/ 376716 w 703084"/>
                <a:gd name="connsiteY84" fmla="*/ 111528 h 254414"/>
                <a:gd name="connsiteX85" fmla="*/ 403198 w 703084"/>
                <a:gd name="connsiteY85" fmla="*/ 108877 h 254414"/>
                <a:gd name="connsiteX86" fmla="*/ 420908 w 703084"/>
                <a:gd name="connsiteY86" fmla="*/ 113001 h 254414"/>
                <a:gd name="connsiteX87" fmla="*/ 420744 w 703084"/>
                <a:gd name="connsiteY87" fmla="*/ 125375 h 254414"/>
                <a:gd name="connsiteX88" fmla="*/ 430892 w 703084"/>
                <a:gd name="connsiteY88" fmla="*/ 146457 h 254414"/>
                <a:gd name="connsiteX89" fmla="*/ 456098 w 703084"/>
                <a:gd name="connsiteY89" fmla="*/ 169928 h 25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03084" h="254414">
                  <a:moveTo>
                    <a:pt x="456000" y="170091"/>
                  </a:moveTo>
                  <a:cubicBezTo>
                    <a:pt x="458881" y="172645"/>
                    <a:pt x="459928" y="173594"/>
                    <a:pt x="460910" y="175035"/>
                  </a:cubicBezTo>
                  <a:cubicBezTo>
                    <a:pt x="462187" y="175886"/>
                    <a:pt x="471975" y="178439"/>
                    <a:pt x="479111" y="180272"/>
                  </a:cubicBezTo>
                  <a:cubicBezTo>
                    <a:pt x="485134" y="181843"/>
                    <a:pt x="491518" y="183480"/>
                    <a:pt x="496788" y="185150"/>
                  </a:cubicBezTo>
                  <a:cubicBezTo>
                    <a:pt x="514170" y="190551"/>
                    <a:pt x="530996" y="195821"/>
                    <a:pt x="528574" y="205478"/>
                  </a:cubicBezTo>
                  <a:lnTo>
                    <a:pt x="528083" y="207671"/>
                  </a:lnTo>
                  <a:cubicBezTo>
                    <a:pt x="526609" y="214382"/>
                    <a:pt x="525136" y="218376"/>
                    <a:pt x="511781" y="223384"/>
                  </a:cubicBezTo>
                  <a:lnTo>
                    <a:pt x="507787" y="224857"/>
                  </a:lnTo>
                  <a:cubicBezTo>
                    <a:pt x="496002" y="229211"/>
                    <a:pt x="482646" y="234121"/>
                    <a:pt x="483268" y="242043"/>
                  </a:cubicBezTo>
                  <a:cubicBezTo>
                    <a:pt x="485723" y="246855"/>
                    <a:pt x="521405" y="245153"/>
                    <a:pt x="538460" y="244335"/>
                  </a:cubicBezTo>
                  <a:cubicBezTo>
                    <a:pt x="547593" y="243876"/>
                    <a:pt x="556300" y="243451"/>
                    <a:pt x="563109" y="243451"/>
                  </a:cubicBezTo>
                  <a:cubicBezTo>
                    <a:pt x="564713" y="243451"/>
                    <a:pt x="566186" y="243451"/>
                    <a:pt x="567561" y="243516"/>
                  </a:cubicBezTo>
                  <a:cubicBezTo>
                    <a:pt x="578364" y="243909"/>
                    <a:pt x="587104" y="247215"/>
                    <a:pt x="594797" y="250129"/>
                  </a:cubicBezTo>
                  <a:cubicBezTo>
                    <a:pt x="603995" y="253631"/>
                    <a:pt x="611230" y="256381"/>
                    <a:pt x="618333" y="252584"/>
                  </a:cubicBezTo>
                  <a:cubicBezTo>
                    <a:pt x="623505" y="249834"/>
                    <a:pt x="626713" y="246790"/>
                    <a:pt x="629823" y="243844"/>
                  </a:cubicBezTo>
                  <a:cubicBezTo>
                    <a:pt x="635192" y="238704"/>
                    <a:pt x="640266" y="233859"/>
                    <a:pt x="652967" y="233859"/>
                  </a:cubicBezTo>
                  <a:cubicBezTo>
                    <a:pt x="659187" y="233859"/>
                    <a:pt x="663737" y="233958"/>
                    <a:pt x="667403" y="233990"/>
                  </a:cubicBezTo>
                  <a:cubicBezTo>
                    <a:pt x="674376" y="233990"/>
                    <a:pt x="678108" y="233598"/>
                    <a:pt x="685211" y="231404"/>
                  </a:cubicBezTo>
                  <a:cubicBezTo>
                    <a:pt x="688583" y="230357"/>
                    <a:pt x="692249" y="229898"/>
                    <a:pt x="695457" y="229506"/>
                  </a:cubicBezTo>
                  <a:cubicBezTo>
                    <a:pt x="698174" y="229178"/>
                    <a:pt x="702299" y="228622"/>
                    <a:pt x="703084" y="227836"/>
                  </a:cubicBezTo>
                  <a:cubicBezTo>
                    <a:pt x="703084" y="227836"/>
                    <a:pt x="702855" y="226527"/>
                    <a:pt x="700269" y="223253"/>
                  </a:cubicBezTo>
                  <a:cubicBezTo>
                    <a:pt x="693035" y="214251"/>
                    <a:pt x="688779" y="210290"/>
                    <a:pt x="684229" y="206067"/>
                  </a:cubicBezTo>
                  <a:cubicBezTo>
                    <a:pt x="682232" y="204201"/>
                    <a:pt x="680170" y="202303"/>
                    <a:pt x="677813" y="199946"/>
                  </a:cubicBezTo>
                  <a:cubicBezTo>
                    <a:pt x="671462" y="193628"/>
                    <a:pt x="633490" y="185772"/>
                    <a:pt x="622851" y="184266"/>
                  </a:cubicBezTo>
                  <a:cubicBezTo>
                    <a:pt x="617155" y="183447"/>
                    <a:pt x="616664" y="179617"/>
                    <a:pt x="616271" y="176802"/>
                  </a:cubicBezTo>
                  <a:cubicBezTo>
                    <a:pt x="616009" y="174740"/>
                    <a:pt x="615649" y="172154"/>
                    <a:pt x="613619" y="168782"/>
                  </a:cubicBezTo>
                  <a:cubicBezTo>
                    <a:pt x="610739" y="163970"/>
                    <a:pt x="604061" y="162301"/>
                    <a:pt x="595615" y="160140"/>
                  </a:cubicBezTo>
                  <a:cubicBezTo>
                    <a:pt x="591458" y="159093"/>
                    <a:pt x="586711" y="157881"/>
                    <a:pt x="582030" y="156146"/>
                  </a:cubicBezTo>
                  <a:cubicBezTo>
                    <a:pt x="574992" y="153495"/>
                    <a:pt x="569656" y="150450"/>
                    <a:pt x="565335" y="147963"/>
                  </a:cubicBezTo>
                  <a:cubicBezTo>
                    <a:pt x="561112" y="145540"/>
                    <a:pt x="557773" y="143609"/>
                    <a:pt x="554827" y="143249"/>
                  </a:cubicBezTo>
                  <a:cubicBezTo>
                    <a:pt x="550964" y="142758"/>
                    <a:pt x="545432" y="139812"/>
                    <a:pt x="539573" y="136603"/>
                  </a:cubicBezTo>
                  <a:cubicBezTo>
                    <a:pt x="534237" y="133756"/>
                    <a:pt x="527591" y="130187"/>
                    <a:pt x="524678" y="130187"/>
                  </a:cubicBezTo>
                  <a:cubicBezTo>
                    <a:pt x="517706" y="130187"/>
                    <a:pt x="517116" y="129893"/>
                    <a:pt x="507328" y="124917"/>
                  </a:cubicBezTo>
                  <a:lnTo>
                    <a:pt x="503171" y="122855"/>
                  </a:lnTo>
                  <a:cubicBezTo>
                    <a:pt x="498588" y="120531"/>
                    <a:pt x="493645" y="118796"/>
                    <a:pt x="488440" y="116930"/>
                  </a:cubicBezTo>
                  <a:cubicBezTo>
                    <a:pt x="478031" y="113231"/>
                    <a:pt x="466279" y="109041"/>
                    <a:pt x="452137" y="98991"/>
                  </a:cubicBezTo>
                  <a:cubicBezTo>
                    <a:pt x="443790" y="93099"/>
                    <a:pt x="438323" y="88025"/>
                    <a:pt x="433936" y="83933"/>
                  </a:cubicBezTo>
                  <a:cubicBezTo>
                    <a:pt x="427226" y="77713"/>
                    <a:pt x="423559" y="74309"/>
                    <a:pt x="416063" y="73359"/>
                  </a:cubicBezTo>
                  <a:cubicBezTo>
                    <a:pt x="412888" y="72967"/>
                    <a:pt x="409123" y="72541"/>
                    <a:pt x="405162" y="72148"/>
                  </a:cubicBezTo>
                  <a:cubicBezTo>
                    <a:pt x="383819" y="69889"/>
                    <a:pt x="374424" y="68482"/>
                    <a:pt x="371413" y="65470"/>
                  </a:cubicBezTo>
                  <a:cubicBezTo>
                    <a:pt x="362018" y="55944"/>
                    <a:pt x="342900" y="37416"/>
                    <a:pt x="339070" y="35485"/>
                  </a:cubicBezTo>
                  <a:cubicBezTo>
                    <a:pt x="334553" y="33193"/>
                    <a:pt x="307022" y="27268"/>
                    <a:pt x="295467" y="25271"/>
                  </a:cubicBezTo>
                  <a:cubicBezTo>
                    <a:pt x="284992" y="23536"/>
                    <a:pt x="241323" y="15680"/>
                    <a:pt x="241323" y="15680"/>
                  </a:cubicBezTo>
                  <a:cubicBezTo>
                    <a:pt x="240145" y="15189"/>
                    <a:pt x="217132" y="0"/>
                    <a:pt x="201714" y="0"/>
                  </a:cubicBezTo>
                  <a:cubicBezTo>
                    <a:pt x="186295" y="0"/>
                    <a:pt x="179585" y="4845"/>
                    <a:pt x="173103" y="9100"/>
                  </a:cubicBezTo>
                  <a:cubicBezTo>
                    <a:pt x="164298" y="14764"/>
                    <a:pt x="158242" y="15713"/>
                    <a:pt x="139877" y="16597"/>
                  </a:cubicBezTo>
                  <a:cubicBezTo>
                    <a:pt x="133166" y="16760"/>
                    <a:pt x="127012" y="16171"/>
                    <a:pt x="121578" y="15582"/>
                  </a:cubicBezTo>
                  <a:cubicBezTo>
                    <a:pt x="111987" y="14469"/>
                    <a:pt x="105080" y="13683"/>
                    <a:pt x="99940" y="18364"/>
                  </a:cubicBezTo>
                  <a:cubicBezTo>
                    <a:pt x="89465" y="27858"/>
                    <a:pt x="79939" y="36467"/>
                    <a:pt x="72967" y="37514"/>
                  </a:cubicBezTo>
                  <a:cubicBezTo>
                    <a:pt x="71494" y="37678"/>
                    <a:pt x="68973" y="37645"/>
                    <a:pt x="65994" y="37678"/>
                  </a:cubicBezTo>
                  <a:cubicBezTo>
                    <a:pt x="58236" y="37678"/>
                    <a:pt x="42130" y="37416"/>
                    <a:pt x="40657" y="43800"/>
                  </a:cubicBezTo>
                  <a:lnTo>
                    <a:pt x="39871" y="47171"/>
                  </a:lnTo>
                  <a:cubicBezTo>
                    <a:pt x="38137" y="54635"/>
                    <a:pt x="35223" y="67107"/>
                    <a:pt x="35976" y="69562"/>
                  </a:cubicBezTo>
                  <a:cubicBezTo>
                    <a:pt x="35976" y="69562"/>
                    <a:pt x="36991" y="70282"/>
                    <a:pt x="37678" y="70806"/>
                  </a:cubicBezTo>
                  <a:cubicBezTo>
                    <a:pt x="40690" y="73196"/>
                    <a:pt x="44847" y="76436"/>
                    <a:pt x="43865" y="80659"/>
                  </a:cubicBezTo>
                  <a:cubicBezTo>
                    <a:pt x="42916" y="84784"/>
                    <a:pt x="37776" y="86322"/>
                    <a:pt x="33423" y="87206"/>
                  </a:cubicBezTo>
                  <a:cubicBezTo>
                    <a:pt x="26188" y="88712"/>
                    <a:pt x="4158" y="93262"/>
                    <a:pt x="557" y="96830"/>
                  </a:cubicBezTo>
                  <a:cubicBezTo>
                    <a:pt x="33" y="97387"/>
                    <a:pt x="-589" y="100628"/>
                    <a:pt x="1113" y="103541"/>
                  </a:cubicBezTo>
                  <a:cubicBezTo>
                    <a:pt x="3634" y="107829"/>
                    <a:pt x="9133" y="107371"/>
                    <a:pt x="13291" y="106422"/>
                  </a:cubicBezTo>
                  <a:cubicBezTo>
                    <a:pt x="30706" y="102068"/>
                    <a:pt x="36009" y="100529"/>
                    <a:pt x="42392" y="94146"/>
                  </a:cubicBezTo>
                  <a:cubicBezTo>
                    <a:pt x="49561" y="87043"/>
                    <a:pt x="64128" y="77582"/>
                    <a:pt x="64717" y="77157"/>
                  </a:cubicBezTo>
                  <a:cubicBezTo>
                    <a:pt x="65339" y="76731"/>
                    <a:pt x="66158" y="76535"/>
                    <a:pt x="66911" y="76698"/>
                  </a:cubicBezTo>
                  <a:cubicBezTo>
                    <a:pt x="66911" y="76698"/>
                    <a:pt x="95096" y="80856"/>
                    <a:pt x="107371" y="76829"/>
                  </a:cubicBezTo>
                  <a:cubicBezTo>
                    <a:pt x="111398" y="75487"/>
                    <a:pt x="111627" y="74800"/>
                    <a:pt x="112216" y="72934"/>
                  </a:cubicBezTo>
                  <a:cubicBezTo>
                    <a:pt x="113722" y="68154"/>
                    <a:pt x="116341" y="63211"/>
                    <a:pt x="131301" y="55224"/>
                  </a:cubicBezTo>
                  <a:cubicBezTo>
                    <a:pt x="139615" y="50772"/>
                    <a:pt x="145082" y="47302"/>
                    <a:pt x="149501" y="44487"/>
                  </a:cubicBezTo>
                  <a:cubicBezTo>
                    <a:pt x="158994" y="38431"/>
                    <a:pt x="163348" y="35649"/>
                    <a:pt x="177293" y="35649"/>
                  </a:cubicBezTo>
                  <a:cubicBezTo>
                    <a:pt x="181647" y="35649"/>
                    <a:pt x="185935" y="35518"/>
                    <a:pt x="189962" y="35419"/>
                  </a:cubicBezTo>
                  <a:cubicBezTo>
                    <a:pt x="202827" y="34961"/>
                    <a:pt x="212058" y="34666"/>
                    <a:pt x="215986" y="38529"/>
                  </a:cubicBezTo>
                  <a:cubicBezTo>
                    <a:pt x="217263" y="39773"/>
                    <a:pt x="217950" y="41344"/>
                    <a:pt x="217950" y="43145"/>
                  </a:cubicBezTo>
                  <a:cubicBezTo>
                    <a:pt x="217950" y="44683"/>
                    <a:pt x="219685" y="47237"/>
                    <a:pt x="221093" y="49266"/>
                  </a:cubicBezTo>
                  <a:cubicBezTo>
                    <a:pt x="223352" y="52605"/>
                    <a:pt x="225676" y="56010"/>
                    <a:pt x="224006" y="59349"/>
                  </a:cubicBezTo>
                  <a:cubicBezTo>
                    <a:pt x="222402" y="62458"/>
                    <a:pt x="218343" y="63015"/>
                    <a:pt x="214939" y="63146"/>
                  </a:cubicBezTo>
                  <a:cubicBezTo>
                    <a:pt x="207835" y="63080"/>
                    <a:pt x="202598" y="61640"/>
                    <a:pt x="199193" y="60429"/>
                  </a:cubicBezTo>
                  <a:cubicBezTo>
                    <a:pt x="198178" y="60102"/>
                    <a:pt x="197000" y="59676"/>
                    <a:pt x="196312" y="59545"/>
                  </a:cubicBezTo>
                  <a:cubicBezTo>
                    <a:pt x="195690" y="62393"/>
                    <a:pt x="196738" y="64946"/>
                    <a:pt x="198866" y="67434"/>
                  </a:cubicBezTo>
                  <a:cubicBezTo>
                    <a:pt x="203580" y="72934"/>
                    <a:pt x="213760" y="78564"/>
                    <a:pt x="228687" y="78564"/>
                  </a:cubicBezTo>
                  <a:cubicBezTo>
                    <a:pt x="229539" y="78564"/>
                    <a:pt x="230390" y="78564"/>
                    <a:pt x="231274" y="78499"/>
                  </a:cubicBezTo>
                  <a:cubicBezTo>
                    <a:pt x="240963" y="78106"/>
                    <a:pt x="246266" y="76895"/>
                    <a:pt x="250162" y="76011"/>
                  </a:cubicBezTo>
                  <a:cubicBezTo>
                    <a:pt x="257003" y="74407"/>
                    <a:pt x="260211" y="74014"/>
                    <a:pt x="270327" y="78924"/>
                  </a:cubicBezTo>
                  <a:cubicBezTo>
                    <a:pt x="280311" y="83736"/>
                    <a:pt x="294485" y="83802"/>
                    <a:pt x="303880" y="83835"/>
                  </a:cubicBezTo>
                  <a:cubicBezTo>
                    <a:pt x="309838" y="83835"/>
                    <a:pt x="312784" y="83900"/>
                    <a:pt x="314683" y="84686"/>
                  </a:cubicBezTo>
                  <a:cubicBezTo>
                    <a:pt x="318447" y="86191"/>
                    <a:pt x="317858" y="89629"/>
                    <a:pt x="317629" y="90938"/>
                  </a:cubicBezTo>
                  <a:cubicBezTo>
                    <a:pt x="317334" y="92640"/>
                    <a:pt x="316909" y="95226"/>
                    <a:pt x="326925" y="99547"/>
                  </a:cubicBezTo>
                  <a:cubicBezTo>
                    <a:pt x="345093" y="107338"/>
                    <a:pt x="350036" y="108091"/>
                    <a:pt x="376716" y="111528"/>
                  </a:cubicBezTo>
                  <a:cubicBezTo>
                    <a:pt x="389057" y="113100"/>
                    <a:pt x="397273" y="110677"/>
                    <a:pt x="403198" y="108877"/>
                  </a:cubicBezTo>
                  <a:cubicBezTo>
                    <a:pt x="409811" y="106945"/>
                    <a:pt x="416030" y="105047"/>
                    <a:pt x="420908" y="113001"/>
                  </a:cubicBezTo>
                  <a:cubicBezTo>
                    <a:pt x="424443" y="118763"/>
                    <a:pt x="422316" y="122593"/>
                    <a:pt x="420744" y="125375"/>
                  </a:cubicBezTo>
                  <a:cubicBezTo>
                    <a:pt x="418747" y="128976"/>
                    <a:pt x="416652" y="132708"/>
                    <a:pt x="430892" y="146457"/>
                  </a:cubicBezTo>
                  <a:cubicBezTo>
                    <a:pt x="445394" y="160467"/>
                    <a:pt x="452334" y="166654"/>
                    <a:pt x="456098" y="169928"/>
                  </a:cubicBezTo>
                  <a:close/>
                </a:path>
              </a:pathLst>
            </a:custGeom>
            <a:solidFill>
              <a:srgbClr val="C8C8C8"/>
            </a:solidFill>
            <a:ln w="3272" cap="flat">
              <a:noFill/>
              <a:prstDash val="solid"/>
              <a:miter/>
            </a:ln>
          </p:spPr>
          <p:txBody>
            <a:bodyPr rtlCol="0" anchor="ctr"/>
            <a:lstStyle/>
            <a:p>
              <a:endParaRPr lang="es-419" sz="500">
                <a:latin typeface="+mj-lt"/>
              </a:endParaRPr>
            </a:p>
          </p:txBody>
        </p:sp>
        <p:sp>
          <p:nvSpPr>
            <p:cNvPr id="11" name="Freeform: Shape 7">
              <a:extLst>
                <a:ext uri="{FF2B5EF4-FFF2-40B4-BE49-F238E27FC236}">
                  <a16:creationId xmlns:a16="http://schemas.microsoft.com/office/drawing/2014/main" id="{73723F51-1CEA-EBA8-3D71-EF760E6DE7F2}"/>
                </a:ext>
              </a:extLst>
            </p:cNvPr>
            <p:cNvSpPr/>
            <p:nvPr/>
          </p:nvSpPr>
          <p:spPr>
            <a:xfrm>
              <a:off x="7422895" y="829328"/>
              <a:ext cx="32973" cy="30563"/>
            </a:xfrm>
            <a:custGeom>
              <a:avLst/>
              <a:gdLst>
                <a:gd name="connsiteX0" fmla="*/ 16335 w 28668"/>
                <a:gd name="connsiteY0" fmla="*/ 25284 h 26876"/>
                <a:gd name="connsiteX1" fmla="*/ 28545 w 28668"/>
                <a:gd name="connsiteY1" fmla="*/ 25611 h 26876"/>
                <a:gd name="connsiteX2" fmla="*/ 24584 w 28668"/>
                <a:gd name="connsiteY2" fmla="*/ 340 h 26876"/>
                <a:gd name="connsiteX3" fmla="*/ 22031 w 28668"/>
                <a:gd name="connsiteY3" fmla="*/ 176 h 26876"/>
                <a:gd name="connsiteX4" fmla="*/ 16629 w 28668"/>
                <a:gd name="connsiteY4" fmla="*/ 340 h 26876"/>
                <a:gd name="connsiteX5" fmla="*/ 16237 w 28668"/>
                <a:gd name="connsiteY5" fmla="*/ 2500 h 26876"/>
                <a:gd name="connsiteX6" fmla="*/ 17939 w 28668"/>
                <a:gd name="connsiteY6" fmla="*/ 9538 h 26876"/>
                <a:gd name="connsiteX7" fmla="*/ 18692 w 28668"/>
                <a:gd name="connsiteY7" fmla="*/ 17984 h 26876"/>
                <a:gd name="connsiteX8" fmla="*/ 13880 w 28668"/>
                <a:gd name="connsiteY8" fmla="*/ 21323 h 26876"/>
                <a:gd name="connsiteX9" fmla="*/ 2488 w 28668"/>
                <a:gd name="connsiteY9" fmla="*/ 19686 h 26876"/>
                <a:gd name="connsiteX10" fmla="*/ 0 w 28668"/>
                <a:gd name="connsiteY10" fmla="*/ 18868 h 26876"/>
                <a:gd name="connsiteX11" fmla="*/ 9657 w 28668"/>
                <a:gd name="connsiteY11" fmla="*/ 23123 h 26876"/>
                <a:gd name="connsiteX12" fmla="*/ 16368 w 28668"/>
                <a:gd name="connsiteY12" fmla="*/ 25284 h 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8" h="26876">
                  <a:moveTo>
                    <a:pt x="16335" y="25284"/>
                  </a:moveTo>
                  <a:cubicBezTo>
                    <a:pt x="19936" y="27281"/>
                    <a:pt x="26319" y="27412"/>
                    <a:pt x="28545" y="25611"/>
                  </a:cubicBezTo>
                  <a:cubicBezTo>
                    <a:pt x="29200" y="23680"/>
                    <a:pt x="27170" y="11306"/>
                    <a:pt x="24584" y="340"/>
                  </a:cubicBezTo>
                  <a:cubicBezTo>
                    <a:pt x="23700" y="340"/>
                    <a:pt x="22849" y="242"/>
                    <a:pt x="22031" y="176"/>
                  </a:cubicBezTo>
                  <a:cubicBezTo>
                    <a:pt x="20099" y="12"/>
                    <a:pt x="17186" y="-184"/>
                    <a:pt x="16629" y="340"/>
                  </a:cubicBezTo>
                  <a:cubicBezTo>
                    <a:pt x="16629" y="340"/>
                    <a:pt x="16237" y="1093"/>
                    <a:pt x="16237" y="2500"/>
                  </a:cubicBezTo>
                  <a:cubicBezTo>
                    <a:pt x="16237" y="4923"/>
                    <a:pt x="17153" y="7378"/>
                    <a:pt x="17939" y="9538"/>
                  </a:cubicBezTo>
                  <a:cubicBezTo>
                    <a:pt x="19052" y="12517"/>
                    <a:pt x="20099" y="15300"/>
                    <a:pt x="18692" y="17984"/>
                  </a:cubicBezTo>
                  <a:cubicBezTo>
                    <a:pt x="17841" y="19621"/>
                    <a:pt x="16204" y="20734"/>
                    <a:pt x="13880" y="21323"/>
                  </a:cubicBezTo>
                  <a:cubicBezTo>
                    <a:pt x="9919" y="22240"/>
                    <a:pt x="5794" y="20897"/>
                    <a:pt x="2488" y="19686"/>
                  </a:cubicBezTo>
                  <a:cubicBezTo>
                    <a:pt x="1768" y="19457"/>
                    <a:pt x="818" y="19130"/>
                    <a:pt x="0" y="18868"/>
                  </a:cubicBezTo>
                  <a:cubicBezTo>
                    <a:pt x="1277" y="21061"/>
                    <a:pt x="6220" y="22305"/>
                    <a:pt x="9657" y="23123"/>
                  </a:cubicBezTo>
                  <a:cubicBezTo>
                    <a:pt x="12374" y="23778"/>
                    <a:pt x="14698" y="24400"/>
                    <a:pt x="16368" y="25284"/>
                  </a:cubicBezTo>
                  <a:close/>
                </a:path>
              </a:pathLst>
            </a:custGeom>
            <a:solidFill>
              <a:srgbClr val="C8C8C8"/>
            </a:solidFill>
            <a:ln w="3272" cap="flat">
              <a:noFill/>
              <a:prstDash val="solid"/>
              <a:miter/>
            </a:ln>
          </p:spPr>
          <p:txBody>
            <a:bodyPr rtlCol="0" anchor="ctr"/>
            <a:lstStyle/>
            <a:p>
              <a:endParaRPr lang="es-419" sz="500">
                <a:latin typeface="+mj-lt"/>
              </a:endParaRPr>
            </a:p>
          </p:txBody>
        </p:sp>
        <p:sp>
          <p:nvSpPr>
            <p:cNvPr id="12" name="Freeform: Shape 8">
              <a:extLst>
                <a:ext uri="{FF2B5EF4-FFF2-40B4-BE49-F238E27FC236}">
                  <a16:creationId xmlns:a16="http://schemas.microsoft.com/office/drawing/2014/main" id="{F5C39DD8-D1A7-9027-16D9-718769498790}"/>
                </a:ext>
              </a:extLst>
            </p:cNvPr>
            <p:cNvSpPr/>
            <p:nvPr/>
          </p:nvSpPr>
          <p:spPr>
            <a:xfrm>
              <a:off x="7284301" y="716512"/>
              <a:ext cx="808660" cy="289312"/>
            </a:xfrm>
            <a:custGeom>
              <a:avLst/>
              <a:gdLst>
                <a:gd name="connsiteX0" fmla="*/ 163933 w 808660"/>
                <a:gd name="connsiteY0" fmla="*/ 113015 h 289312"/>
                <a:gd name="connsiteX1" fmla="*/ 166869 w 808660"/>
                <a:gd name="connsiteY1" fmla="*/ 113202 h 289312"/>
                <a:gd name="connsiteX2" fmla="*/ 171425 w 808660"/>
                <a:gd name="connsiteY2" fmla="*/ 141939 h 289312"/>
                <a:gd name="connsiteX3" fmla="*/ 157381 w 808660"/>
                <a:gd name="connsiteY3" fmla="*/ 141568 h 289312"/>
                <a:gd name="connsiteX4" fmla="*/ 157419 w 808660"/>
                <a:gd name="connsiteY4" fmla="*/ 141568 h 289312"/>
                <a:gd name="connsiteX5" fmla="*/ 149700 w 808660"/>
                <a:gd name="connsiteY5" fmla="*/ 139110 h 289312"/>
                <a:gd name="connsiteX6" fmla="*/ 138593 w 808660"/>
                <a:gd name="connsiteY6" fmla="*/ 134271 h 289312"/>
                <a:gd name="connsiteX7" fmla="*/ 141455 w 808660"/>
                <a:gd name="connsiteY7" fmla="*/ 135202 h 289312"/>
                <a:gd name="connsiteX8" fmla="*/ 154558 w 808660"/>
                <a:gd name="connsiteY8" fmla="*/ 137063 h 289312"/>
                <a:gd name="connsiteX9" fmla="*/ 160092 w 808660"/>
                <a:gd name="connsiteY9" fmla="*/ 133266 h 289312"/>
                <a:gd name="connsiteX10" fmla="*/ 159226 w 808660"/>
                <a:gd name="connsiteY10" fmla="*/ 123662 h 289312"/>
                <a:gd name="connsiteX11" fmla="*/ 157269 w 808660"/>
                <a:gd name="connsiteY11" fmla="*/ 115658 h 289312"/>
                <a:gd name="connsiteX12" fmla="*/ 157719 w 808660"/>
                <a:gd name="connsiteY12" fmla="*/ 113202 h 289312"/>
                <a:gd name="connsiteX13" fmla="*/ 163933 w 808660"/>
                <a:gd name="connsiteY13" fmla="*/ 113015 h 289312"/>
                <a:gd name="connsiteX14" fmla="*/ 232004 w 808660"/>
                <a:gd name="connsiteY14" fmla="*/ 0 h 289312"/>
                <a:gd name="connsiteX15" fmla="*/ 277561 w 808660"/>
                <a:gd name="connsiteY15" fmla="*/ 17831 h 289312"/>
                <a:gd name="connsiteX16" fmla="*/ 339835 w 808660"/>
                <a:gd name="connsiteY16" fmla="*/ 28737 h 289312"/>
                <a:gd name="connsiteX17" fmla="*/ 389985 w 808660"/>
                <a:gd name="connsiteY17" fmla="*/ 40352 h 289312"/>
                <a:gd name="connsiteX18" fmla="*/ 427185 w 808660"/>
                <a:gd name="connsiteY18" fmla="*/ 74450 h 289312"/>
                <a:gd name="connsiteX19" fmla="*/ 466002 w 808660"/>
                <a:gd name="connsiteY19" fmla="*/ 82045 h 289312"/>
                <a:gd name="connsiteX20" fmla="*/ 478540 w 808660"/>
                <a:gd name="connsiteY20" fmla="*/ 83422 h 289312"/>
                <a:gd name="connsiteX21" fmla="*/ 499097 w 808660"/>
                <a:gd name="connsiteY21" fmla="*/ 95446 h 289312"/>
                <a:gd name="connsiteX22" fmla="*/ 520031 w 808660"/>
                <a:gd name="connsiteY22" fmla="*/ 112570 h 289312"/>
                <a:gd name="connsiteX23" fmla="*/ 561785 w 808660"/>
                <a:gd name="connsiteY23" fmla="*/ 132969 h 289312"/>
                <a:gd name="connsiteX24" fmla="*/ 578728 w 808660"/>
                <a:gd name="connsiteY24" fmla="*/ 139707 h 289312"/>
                <a:gd name="connsiteX25" fmla="*/ 583509 w 808660"/>
                <a:gd name="connsiteY25" fmla="*/ 142052 h 289312"/>
                <a:gd name="connsiteX26" fmla="*/ 603465 w 808660"/>
                <a:gd name="connsiteY26" fmla="*/ 148045 h 289312"/>
                <a:gd name="connsiteX27" fmla="*/ 620596 w 808660"/>
                <a:gd name="connsiteY27" fmla="*/ 155341 h 289312"/>
                <a:gd name="connsiteX28" fmla="*/ 638141 w 808660"/>
                <a:gd name="connsiteY28" fmla="*/ 162899 h 289312"/>
                <a:gd name="connsiteX29" fmla="*/ 650227 w 808660"/>
                <a:gd name="connsiteY29" fmla="*/ 168259 h 289312"/>
                <a:gd name="connsiteX30" fmla="*/ 669429 w 808660"/>
                <a:gd name="connsiteY30" fmla="*/ 177565 h 289312"/>
                <a:gd name="connsiteX31" fmla="*/ 685054 w 808660"/>
                <a:gd name="connsiteY31" fmla="*/ 182106 h 289312"/>
                <a:gd name="connsiteX32" fmla="*/ 705761 w 808660"/>
                <a:gd name="connsiteY32" fmla="*/ 191934 h 289312"/>
                <a:gd name="connsiteX33" fmla="*/ 708811 w 808660"/>
                <a:gd name="connsiteY33" fmla="*/ 201054 h 289312"/>
                <a:gd name="connsiteX34" fmla="*/ 716379 w 808660"/>
                <a:gd name="connsiteY34" fmla="*/ 209542 h 289312"/>
                <a:gd name="connsiteX35" fmla="*/ 779594 w 808660"/>
                <a:gd name="connsiteY35" fmla="*/ 227373 h 289312"/>
                <a:gd name="connsiteX36" fmla="*/ 786974 w 808660"/>
                <a:gd name="connsiteY36" fmla="*/ 234333 h 289312"/>
                <a:gd name="connsiteX37" fmla="*/ 805423 w 808660"/>
                <a:gd name="connsiteY37" fmla="*/ 253877 h 289312"/>
                <a:gd name="connsiteX38" fmla="*/ 808660 w 808660"/>
                <a:gd name="connsiteY38" fmla="*/ 259088 h 289312"/>
                <a:gd name="connsiteX39" fmla="*/ 799888 w 808660"/>
                <a:gd name="connsiteY39" fmla="*/ 260987 h 289312"/>
                <a:gd name="connsiteX40" fmla="*/ 788103 w 808660"/>
                <a:gd name="connsiteY40" fmla="*/ 263146 h 289312"/>
                <a:gd name="connsiteX41" fmla="*/ 767621 w 808660"/>
                <a:gd name="connsiteY41" fmla="*/ 266086 h 289312"/>
                <a:gd name="connsiteX42" fmla="*/ 751018 w 808660"/>
                <a:gd name="connsiteY42" fmla="*/ 265938 h 289312"/>
                <a:gd name="connsiteX43" fmla="*/ 724398 w 808660"/>
                <a:gd name="connsiteY43" fmla="*/ 277292 h 289312"/>
                <a:gd name="connsiteX44" fmla="*/ 711183 w 808660"/>
                <a:gd name="connsiteY44" fmla="*/ 287231 h 289312"/>
                <a:gd name="connsiteX45" fmla="*/ 684113 w 808660"/>
                <a:gd name="connsiteY45" fmla="*/ 284439 h 289312"/>
                <a:gd name="connsiteX46" fmla="*/ 652787 w 808660"/>
                <a:gd name="connsiteY46" fmla="*/ 276919 h 289312"/>
                <a:gd name="connsiteX47" fmla="*/ 647666 w 808660"/>
                <a:gd name="connsiteY47" fmla="*/ 276845 h 289312"/>
                <a:gd name="connsiteX48" fmla="*/ 619316 w 808660"/>
                <a:gd name="connsiteY48" fmla="*/ 277851 h 289312"/>
                <a:gd name="connsiteX49" fmla="*/ 555836 w 808660"/>
                <a:gd name="connsiteY49" fmla="*/ 275244 h 289312"/>
                <a:gd name="connsiteX50" fmla="*/ 584037 w 808660"/>
                <a:gd name="connsiteY50" fmla="*/ 255701 h 289312"/>
                <a:gd name="connsiteX51" fmla="*/ 588631 w 808660"/>
                <a:gd name="connsiteY51" fmla="*/ 254026 h 289312"/>
                <a:gd name="connsiteX52" fmla="*/ 607381 w 808660"/>
                <a:gd name="connsiteY52" fmla="*/ 236157 h 289312"/>
                <a:gd name="connsiteX53" fmla="*/ 607946 w 808660"/>
                <a:gd name="connsiteY53" fmla="*/ 233663 h 289312"/>
                <a:gd name="connsiteX54" fmla="*/ 571387 w 808660"/>
                <a:gd name="connsiteY54" fmla="*/ 210547 h 289312"/>
                <a:gd name="connsiteX55" fmla="*/ 551055 w 808660"/>
                <a:gd name="connsiteY55" fmla="*/ 205000 h 289312"/>
                <a:gd name="connsiteX56" fmla="*/ 530121 w 808660"/>
                <a:gd name="connsiteY56" fmla="*/ 199045 h 289312"/>
                <a:gd name="connsiteX57" fmla="*/ 524474 w 808660"/>
                <a:gd name="connsiteY57" fmla="*/ 193422 h 289312"/>
                <a:gd name="connsiteX58" fmla="*/ 524586 w 808660"/>
                <a:gd name="connsiteY58" fmla="*/ 193237 h 289312"/>
                <a:gd name="connsiteX59" fmla="*/ 495596 w 808660"/>
                <a:gd name="connsiteY59" fmla="*/ 166547 h 289312"/>
                <a:gd name="connsiteX60" fmla="*/ 483924 w 808660"/>
                <a:gd name="connsiteY60" fmla="*/ 142573 h 289312"/>
                <a:gd name="connsiteX61" fmla="*/ 484112 w 808660"/>
                <a:gd name="connsiteY61" fmla="*/ 128501 h 289312"/>
                <a:gd name="connsiteX62" fmla="*/ 463743 w 808660"/>
                <a:gd name="connsiteY62" fmla="*/ 123812 h 289312"/>
                <a:gd name="connsiteX63" fmla="*/ 433284 w 808660"/>
                <a:gd name="connsiteY63" fmla="*/ 126826 h 289312"/>
                <a:gd name="connsiteX64" fmla="*/ 376017 w 808660"/>
                <a:gd name="connsiteY64" fmla="*/ 113202 h 289312"/>
                <a:gd name="connsiteX65" fmla="*/ 365325 w 808660"/>
                <a:gd name="connsiteY65" fmla="*/ 103412 h 289312"/>
                <a:gd name="connsiteX66" fmla="*/ 361936 w 808660"/>
                <a:gd name="connsiteY66" fmla="*/ 96302 h 289312"/>
                <a:gd name="connsiteX67" fmla="*/ 349511 w 808660"/>
                <a:gd name="connsiteY67" fmla="*/ 95335 h 289312"/>
                <a:gd name="connsiteX68" fmla="*/ 310920 w 808660"/>
                <a:gd name="connsiteY68" fmla="*/ 89750 h 289312"/>
                <a:gd name="connsiteX69" fmla="*/ 287727 w 808660"/>
                <a:gd name="connsiteY69" fmla="*/ 86437 h 289312"/>
                <a:gd name="connsiteX70" fmla="*/ 266003 w 808660"/>
                <a:gd name="connsiteY70" fmla="*/ 89267 h 289312"/>
                <a:gd name="connsiteX71" fmla="*/ 263027 w 808660"/>
                <a:gd name="connsiteY71" fmla="*/ 89341 h 289312"/>
                <a:gd name="connsiteX72" fmla="*/ 228728 w 808660"/>
                <a:gd name="connsiteY72" fmla="*/ 76684 h 289312"/>
                <a:gd name="connsiteX73" fmla="*/ 225791 w 808660"/>
                <a:gd name="connsiteY73" fmla="*/ 67713 h 289312"/>
                <a:gd name="connsiteX74" fmla="*/ 229104 w 808660"/>
                <a:gd name="connsiteY74" fmla="*/ 68718 h 289312"/>
                <a:gd name="connsiteX75" fmla="*/ 247215 w 808660"/>
                <a:gd name="connsiteY75" fmla="*/ 71808 h 289312"/>
                <a:gd name="connsiteX76" fmla="*/ 257643 w 808660"/>
                <a:gd name="connsiteY76" fmla="*/ 67490 h 289312"/>
                <a:gd name="connsiteX77" fmla="*/ 254293 w 808660"/>
                <a:gd name="connsiteY77" fmla="*/ 56024 h 289312"/>
                <a:gd name="connsiteX78" fmla="*/ 250678 w 808660"/>
                <a:gd name="connsiteY78" fmla="*/ 49063 h 289312"/>
                <a:gd name="connsiteX79" fmla="*/ 248419 w 808660"/>
                <a:gd name="connsiteY79" fmla="*/ 43814 h 289312"/>
                <a:gd name="connsiteX80" fmla="*/ 218487 w 808660"/>
                <a:gd name="connsiteY80" fmla="*/ 40277 h 289312"/>
                <a:gd name="connsiteX81" fmla="*/ 203916 w 808660"/>
                <a:gd name="connsiteY81" fmla="*/ 40539 h 289312"/>
                <a:gd name="connsiteX82" fmla="*/ 171951 w 808660"/>
                <a:gd name="connsiteY82" fmla="*/ 50589 h 289312"/>
                <a:gd name="connsiteX83" fmla="*/ 151018 w 808660"/>
                <a:gd name="connsiteY83" fmla="*/ 62799 h 289312"/>
                <a:gd name="connsiteX84" fmla="*/ 129066 w 808660"/>
                <a:gd name="connsiteY84" fmla="*/ 82938 h 289312"/>
                <a:gd name="connsiteX85" fmla="*/ 123494 w 808660"/>
                <a:gd name="connsiteY85" fmla="*/ 87368 h 289312"/>
                <a:gd name="connsiteX86" fmla="*/ 76958 w 808660"/>
                <a:gd name="connsiteY86" fmla="*/ 87219 h 289312"/>
                <a:gd name="connsiteX87" fmla="*/ 74435 w 808660"/>
                <a:gd name="connsiteY87" fmla="*/ 87741 h 289312"/>
                <a:gd name="connsiteX88" fmla="*/ 48757 w 808660"/>
                <a:gd name="connsiteY88" fmla="*/ 107060 h 289312"/>
                <a:gd name="connsiteX89" fmla="*/ 15287 w 808660"/>
                <a:gd name="connsiteY89" fmla="*/ 121020 h 289312"/>
                <a:gd name="connsiteX90" fmla="*/ 1280 w 808660"/>
                <a:gd name="connsiteY90" fmla="*/ 117744 h 289312"/>
                <a:gd name="connsiteX91" fmla="*/ 640 w 808660"/>
                <a:gd name="connsiteY91" fmla="*/ 110112 h 289312"/>
                <a:gd name="connsiteX92" fmla="*/ 38442 w 808660"/>
                <a:gd name="connsiteY92" fmla="*/ 99168 h 289312"/>
                <a:gd name="connsiteX93" fmla="*/ 50452 w 808660"/>
                <a:gd name="connsiteY93" fmla="*/ 91723 h 289312"/>
                <a:gd name="connsiteX94" fmla="*/ 43336 w 808660"/>
                <a:gd name="connsiteY94" fmla="*/ 80518 h 289312"/>
                <a:gd name="connsiteX95" fmla="*/ 41378 w 808660"/>
                <a:gd name="connsiteY95" fmla="*/ 79104 h 289312"/>
                <a:gd name="connsiteX96" fmla="*/ 45858 w 808660"/>
                <a:gd name="connsiteY96" fmla="*/ 53641 h 289312"/>
                <a:gd name="connsiteX97" fmla="*/ 46762 w 808660"/>
                <a:gd name="connsiteY97" fmla="*/ 49808 h 289312"/>
                <a:gd name="connsiteX98" fmla="*/ 75903 w 808660"/>
                <a:gd name="connsiteY98" fmla="*/ 42846 h 289312"/>
                <a:gd name="connsiteX99" fmla="*/ 83924 w 808660"/>
                <a:gd name="connsiteY99" fmla="*/ 42660 h 289312"/>
                <a:gd name="connsiteX100" fmla="*/ 114947 w 808660"/>
                <a:gd name="connsiteY100" fmla="*/ 20883 h 289312"/>
                <a:gd name="connsiteX101" fmla="*/ 139835 w 808660"/>
                <a:gd name="connsiteY101" fmla="*/ 17719 h 289312"/>
                <a:gd name="connsiteX102" fmla="*/ 160881 w 808660"/>
                <a:gd name="connsiteY102" fmla="*/ 18874 h 289312"/>
                <a:gd name="connsiteX103" fmla="*/ 199097 w 808660"/>
                <a:gd name="connsiteY103" fmla="*/ 10348 h 289312"/>
                <a:gd name="connsiteX104" fmla="*/ 232004 w 808660"/>
                <a:gd name="connsiteY104" fmla="*/ 0 h 2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08660" h="289312">
                  <a:moveTo>
                    <a:pt x="163933" y="113015"/>
                  </a:moveTo>
                  <a:cubicBezTo>
                    <a:pt x="164873" y="113090"/>
                    <a:pt x="165852" y="113202"/>
                    <a:pt x="166869" y="113202"/>
                  </a:cubicBezTo>
                  <a:cubicBezTo>
                    <a:pt x="169843" y="125672"/>
                    <a:pt x="172178" y="139744"/>
                    <a:pt x="171425" y="141939"/>
                  </a:cubicBezTo>
                  <a:cubicBezTo>
                    <a:pt x="168865" y="143988"/>
                    <a:pt x="161523" y="143839"/>
                    <a:pt x="157381" y="141568"/>
                  </a:cubicBezTo>
                  <a:lnTo>
                    <a:pt x="157419" y="141568"/>
                  </a:lnTo>
                  <a:cubicBezTo>
                    <a:pt x="155498" y="140562"/>
                    <a:pt x="152825" y="139855"/>
                    <a:pt x="149700" y="139110"/>
                  </a:cubicBezTo>
                  <a:cubicBezTo>
                    <a:pt x="145747" y="138180"/>
                    <a:pt x="140062" y="136765"/>
                    <a:pt x="138593" y="134271"/>
                  </a:cubicBezTo>
                  <a:cubicBezTo>
                    <a:pt x="139534" y="134569"/>
                    <a:pt x="140627" y="134941"/>
                    <a:pt x="141455" y="135202"/>
                  </a:cubicBezTo>
                  <a:cubicBezTo>
                    <a:pt x="145257" y="136579"/>
                    <a:pt x="150002" y="138106"/>
                    <a:pt x="154558" y="137063"/>
                  </a:cubicBezTo>
                  <a:cubicBezTo>
                    <a:pt x="157231" y="136393"/>
                    <a:pt x="159113" y="135128"/>
                    <a:pt x="160092" y="133266"/>
                  </a:cubicBezTo>
                  <a:cubicBezTo>
                    <a:pt x="161710" y="130214"/>
                    <a:pt x="160506" y="127049"/>
                    <a:pt x="159226" y="123662"/>
                  </a:cubicBezTo>
                  <a:cubicBezTo>
                    <a:pt x="158322" y="121205"/>
                    <a:pt x="157269" y="118413"/>
                    <a:pt x="157269" y="115658"/>
                  </a:cubicBezTo>
                  <a:cubicBezTo>
                    <a:pt x="157269" y="114058"/>
                    <a:pt x="157719" y="113202"/>
                    <a:pt x="157719" y="113202"/>
                  </a:cubicBezTo>
                  <a:cubicBezTo>
                    <a:pt x="158360" y="112606"/>
                    <a:pt x="161710" y="112829"/>
                    <a:pt x="163933" y="113015"/>
                  </a:cubicBezTo>
                  <a:close/>
                  <a:moveTo>
                    <a:pt x="232004" y="0"/>
                  </a:moveTo>
                  <a:cubicBezTo>
                    <a:pt x="249737" y="0"/>
                    <a:pt x="276206" y="17272"/>
                    <a:pt x="277561" y="17831"/>
                  </a:cubicBezTo>
                  <a:cubicBezTo>
                    <a:pt x="277561" y="17831"/>
                    <a:pt x="327787" y="26764"/>
                    <a:pt x="339835" y="28737"/>
                  </a:cubicBezTo>
                  <a:cubicBezTo>
                    <a:pt x="353125" y="31008"/>
                    <a:pt x="384790" y="37746"/>
                    <a:pt x="389985" y="40352"/>
                  </a:cubicBezTo>
                  <a:cubicBezTo>
                    <a:pt x="394391" y="42548"/>
                    <a:pt x="416379" y="63618"/>
                    <a:pt x="427185" y="74450"/>
                  </a:cubicBezTo>
                  <a:cubicBezTo>
                    <a:pt x="430648" y="77876"/>
                    <a:pt x="441454" y="79476"/>
                    <a:pt x="466002" y="82045"/>
                  </a:cubicBezTo>
                  <a:cubicBezTo>
                    <a:pt x="470558" y="82491"/>
                    <a:pt x="474888" y="82976"/>
                    <a:pt x="478540" y="83422"/>
                  </a:cubicBezTo>
                  <a:cubicBezTo>
                    <a:pt x="487161" y="84502"/>
                    <a:pt x="491379" y="88373"/>
                    <a:pt x="499097" y="95446"/>
                  </a:cubicBezTo>
                  <a:cubicBezTo>
                    <a:pt x="504142" y="100099"/>
                    <a:pt x="510430" y="105869"/>
                    <a:pt x="520031" y="112570"/>
                  </a:cubicBezTo>
                  <a:cubicBezTo>
                    <a:pt x="536296" y="123998"/>
                    <a:pt x="549813" y="128763"/>
                    <a:pt x="561785" y="132969"/>
                  </a:cubicBezTo>
                  <a:cubicBezTo>
                    <a:pt x="567772" y="135091"/>
                    <a:pt x="573457" y="137064"/>
                    <a:pt x="578728" y="139707"/>
                  </a:cubicBezTo>
                  <a:lnTo>
                    <a:pt x="583509" y="142052"/>
                  </a:lnTo>
                  <a:cubicBezTo>
                    <a:pt x="594767" y="147710"/>
                    <a:pt x="595446" y="148045"/>
                    <a:pt x="603465" y="148045"/>
                  </a:cubicBezTo>
                  <a:cubicBezTo>
                    <a:pt x="606815" y="148045"/>
                    <a:pt x="614459" y="152103"/>
                    <a:pt x="620596" y="155341"/>
                  </a:cubicBezTo>
                  <a:cubicBezTo>
                    <a:pt x="627335" y="158990"/>
                    <a:pt x="633698" y="162340"/>
                    <a:pt x="638141" y="162899"/>
                  </a:cubicBezTo>
                  <a:cubicBezTo>
                    <a:pt x="641529" y="163308"/>
                    <a:pt x="645370" y="165504"/>
                    <a:pt x="650227" y="168259"/>
                  </a:cubicBezTo>
                  <a:cubicBezTo>
                    <a:pt x="655196" y="171087"/>
                    <a:pt x="661334" y="174550"/>
                    <a:pt x="669429" y="177565"/>
                  </a:cubicBezTo>
                  <a:cubicBezTo>
                    <a:pt x="674812" y="179538"/>
                    <a:pt x="680272" y="180916"/>
                    <a:pt x="685054" y="182106"/>
                  </a:cubicBezTo>
                  <a:cubicBezTo>
                    <a:pt x="694768" y="184564"/>
                    <a:pt x="702449" y="186462"/>
                    <a:pt x="705761" y="191934"/>
                  </a:cubicBezTo>
                  <a:cubicBezTo>
                    <a:pt x="708096" y="195768"/>
                    <a:pt x="708510" y="198709"/>
                    <a:pt x="708811" y="201054"/>
                  </a:cubicBezTo>
                  <a:cubicBezTo>
                    <a:pt x="709263" y="204255"/>
                    <a:pt x="709828" y="208610"/>
                    <a:pt x="716379" y="209542"/>
                  </a:cubicBezTo>
                  <a:cubicBezTo>
                    <a:pt x="728616" y="211254"/>
                    <a:pt x="772290" y="220188"/>
                    <a:pt x="779594" y="227373"/>
                  </a:cubicBezTo>
                  <a:cubicBezTo>
                    <a:pt x="782305" y="230053"/>
                    <a:pt x="784677" y="232211"/>
                    <a:pt x="786974" y="234333"/>
                  </a:cubicBezTo>
                  <a:cubicBezTo>
                    <a:pt x="792207" y="239136"/>
                    <a:pt x="797102" y="243640"/>
                    <a:pt x="805423" y="253877"/>
                  </a:cubicBezTo>
                  <a:cubicBezTo>
                    <a:pt x="808397" y="257600"/>
                    <a:pt x="808660" y="259088"/>
                    <a:pt x="808660" y="259088"/>
                  </a:cubicBezTo>
                  <a:cubicBezTo>
                    <a:pt x="807757" y="259982"/>
                    <a:pt x="803013" y="260614"/>
                    <a:pt x="799888" y="260987"/>
                  </a:cubicBezTo>
                  <a:cubicBezTo>
                    <a:pt x="796198" y="261433"/>
                    <a:pt x="791982" y="261955"/>
                    <a:pt x="788103" y="263146"/>
                  </a:cubicBezTo>
                  <a:cubicBezTo>
                    <a:pt x="779934" y="265641"/>
                    <a:pt x="775641" y="266086"/>
                    <a:pt x="767621" y="266086"/>
                  </a:cubicBezTo>
                  <a:cubicBezTo>
                    <a:pt x="763405" y="266050"/>
                    <a:pt x="758172" y="265938"/>
                    <a:pt x="751018" y="265938"/>
                  </a:cubicBezTo>
                  <a:cubicBezTo>
                    <a:pt x="736409" y="265938"/>
                    <a:pt x="730573" y="271447"/>
                    <a:pt x="724398" y="277292"/>
                  </a:cubicBezTo>
                  <a:cubicBezTo>
                    <a:pt x="720821" y="280642"/>
                    <a:pt x="717132" y="284104"/>
                    <a:pt x="711183" y="287231"/>
                  </a:cubicBezTo>
                  <a:cubicBezTo>
                    <a:pt x="703013" y="291549"/>
                    <a:pt x="694692" y="288422"/>
                    <a:pt x="684113" y="284439"/>
                  </a:cubicBezTo>
                  <a:cubicBezTo>
                    <a:pt x="675265" y="281126"/>
                    <a:pt x="665212" y="277366"/>
                    <a:pt x="652787" y="276919"/>
                  </a:cubicBezTo>
                  <a:cubicBezTo>
                    <a:pt x="651205" y="276845"/>
                    <a:pt x="649511" y="276845"/>
                    <a:pt x="647666" y="276845"/>
                  </a:cubicBezTo>
                  <a:cubicBezTo>
                    <a:pt x="639835" y="276845"/>
                    <a:pt x="629820" y="277329"/>
                    <a:pt x="619316" y="277851"/>
                  </a:cubicBezTo>
                  <a:cubicBezTo>
                    <a:pt x="599700" y="278781"/>
                    <a:pt x="558660" y="280716"/>
                    <a:pt x="555836" y="275244"/>
                  </a:cubicBezTo>
                  <a:cubicBezTo>
                    <a:pt x="555121" y="266235"/>
                    <a:pt x="570483" y="260652"/>
                    <a:pt x="584037" y="255701"/>
                  </a:cubicBezTo>
                  <a:lnTo>
                    <a:pt x="588631" y="254026"/>
                  </a:lnTo>
                  <a:cubicBezTo>
                    <a:pt x="603991" y="248331"/>
                    <a:pt x="605686" y="243789"/>
                    <a:pt x="607381" y="236157"/>
                  </a:cubicBezTo>
                  <a:lnTo>
                    <a:pt x="607946" y="233663"/>
                  </a:lnTo>
                  <a:cubicBezTo>
                    <a:pt x="610731" y="222682"/>
                    <a:pt x="591379" y="216689"/>
                    <a:pt x="571387" y="210547"/>
                  </a:cubicBezTo>
                  <a:cubicBezTo>
                    <a:pt x="565325" y="208648"/>
                    <a:pt x="557983" y="206786"/>
                    <a:pt x="551055" y="205000"/>
                  </a:cubicBezTo>
                  <a:cubicBezTo>
                    <a:pt x="542848" y="202916"/>
                    <a:pt x="531590" y="200012"/>
                    <a:pt x="530121" y="199045"/>
                  </a:cubicBezTo>
                  <a:cubicBezTo>
                    <a:pt x="528992" y="197406"/>
                    <a:pt x="527787" y="196327"/>
                    <a:pt x="524474" y="193422"/>
                  </a:cubicBezTo>
                  <a:lnTo>
                    <a:pt x="524586" y="193237"/>
                  </a:lnTo>
                  <a:cubicBezTo>
                    <a:pt x="520257" y="189514"/>
                    <a:pt x="512275" y="182478"/>
                    <a:pt x="495596" y="166547"/>
                  </a:cubicBezTo>
                  <a:cubicBezTo>
                    <a:pt x="479217" y="150912"/>
                    <a:pt x="481627" y="146668"/>
                    <a:pt x="483924" y="142573"/>
                  </a:cubicBezTo>
                  <a:cubicBezTo>
                    <a:pt x="485732" y="139409"/>
                    <a:pt x="488178" y="135054"/>
                    <a:pt x="484112" y="128501"/>
                  </a:cubicBezTo>
                  <a:cubicBezTo>
                    <a:pt x="478502" y="119456"/>
                    <a:pt x="471349" y="121615"/>
                    <a:pt x="463743" y="123812"/>
                  </a:cubicBezTo>
                  <a:cubicBezTo>
                    <a:pt x="456928" y="125859"/>
                    <a:pt x="447479" y="128614"/>
                    <a:pt x="433284" y="126826"/>
                  </a:cubicBezTo>
                  <a:cubicBezTo>
                    <a:pt x="402598" y="122918"/>
                    <a:pt x="396913" y="122062"/>
                    <a:pt x="376017" y="113202"/>
                  </a:cubicBezTo>
                  <a:cubicBezTo>
                    <a:pt x="364497" y="108288"/>
                    <a:pt x="364986" y="105347"/>
                    <a:pt x="365325" y="103412"/>
                  </a:cubicBezTo>
                  <a:cubicBezTo>
                    <a:pt x="365588" y="101923"/>
                    <a:pt x="366266" y="98014"/>
                    <a:pt x="361936" y="96302"/>
                  </a:cubicBezTo>
                  <a:cubicBezTo>
                    <a:pt x="359752" y="95409"/>
                    <a:pt x="356364" y="95335"/>
                    <a:pt x="349511" y="95335"/>
                  </a:cubicBezTo>
                  <a:cubicBezTo>
                    <a:pt x="338705" y="95297"/>
                    <a:pt x="322403" y="95222"/>
                    <a:pt x="310920" y="89750"/>
                  </a:cubicBezTo>
                  <a:cubicBezTo>
                    <a:pt x="299285" y="84166"/>
                    <a:pt x="295595" y="84613"/>
                    <a:pt x="287727" y="86437"/>
                  </a:cubicBezTo>
                  <a:cubicBezTo>
                    <a:pt x="283246" y="87443"/>
                    <a:pt x="277147" y="88820"/>
                    <a:pt x="266003" y="89267"/>
                  </a:cubicBezTo>
                  <a:cubicBezTo>
                    <a:pt x="264986" y="89341"/>
                    <a:pt x="264007" y="89341"/>
                    <a:pt x="263027" y="89341"/>
                  </a:cubicBezTo>
                  <a:cubicBezTo>
                    <a:pt x="245859" y="89341"/>
                    <a:pt x="234150" y="82938"/>
                    <a:pt x="228728" y="76684"/>
                  </a:cubicBezTo>
                  <a:cubicBezTo>
                    <a:pt x="226281" y="73855"/>
                    <a:pt x="225075" y="70951"/>
                    <a:pt x="225791" y="67713"/>
                  </a:cubicBezTo>
                  <a:cubicBezTo>
                    <a:pt x="226582" y="67862"/>
                    <a:pt x="227937" y="68346"/>
                    <a:pt x="229104" y="68718"/>
                  </a:cubicBezTo>
                  <a:cubicBezTo>
                    <a:pt x="233021" y="70095"/>
                    <a:pt x="239044" y="71733"/>
                    <a:pt x="247215" y="71808"/>
                  </a:cubicBezTo>
                  <a:cubicBezTo>
                    <a:pt x="251130" y="71659"/>
                    <a:pt x="255798" y="71025"/>
                    <a:pt x="257643" y="67490"/>
                  </a:cubicBezTo>
                  <a:cubicBezTo>
                    <a:pt x="259564" y="63693"/>
                    <a:pt x="256891" y="59821"/>
                    <a:pt x="254293" y="56024"/>
                  </a:cubicBezTo>
                  <a:cubicBezTo>
                    <a:pt x="252673" y="53716"/>
                    <a:pt x="250678" y="50812"/>
                    <a:pt x="250678" y="49063"/>
                  </a:cubicBezTo>
                  <a:cubicBezTo>
                    <a:pt x="250678" y="47015"/>
                    <a:pt x="249888" y="45229"/>
                    <a:pt x="248419" y="43814"/>
                  </a:cubicBezTo>
                  <a:cubicBezTo>
                    <a:pt x="243901" y="39421"/>
                    <a:pt x="233284" y="39757"/>
                    <a:pt x="218487" y="40277"/>
                  </a:cubicBezTo>
                  <a:cubicBezTo>
                    <a:pt x="213855" y="40390"/>
                    <a:pt x="208924" y="40539"/>
                    <a:pt x="203916" y="40539"/>
                  </a:cubicBezTo>
                  <a:cubicBezTo>
                    <a:pt x="187877" y="40539"/>
                    <a:pt x="182869" y="43703"/>
                    <a:pt x="171951" y="50589"/>
                  </a:cubicBezTo>
                  <a:cubicBezTo>
                    <a:pt x="166868" y="53790"/>
                    <a:pt x="160580" y="57736"/>
                    <a:pt x="151018" y="62799"/>
                  </a:cubicBezTo>
                  <a:cubicBezTo>
                    <a:pt x="133811" y="71882"/>
                    <a:pt x="130798" y="77503"/>
                    <a:pt x="129066" y="82938"/>
                  </a:cubicBezTo>
                  <a:cubicBezTo>
                    <a:pt x="128389" y="85060"/>
                    <a:pt x="128125" y="85842"/>
                    <a:pt x="123494" y="87368"/>
                  </a:cubicBezTo>
                  <a:cubicBezTo>
                    <a:pt x="109375" y="91947"/>
                    <a:pt x="76958" y="87219"/>
                    <a:pt x="76958" y="87219"/>
                  </a:cubicBezTo>
                  <a:cubicBezTo>
                    <a:pt x="76092" y="87033"/>
                    <a:pt x="75150" y="87256"/>
                    <a:pt x="74435" y="87741"/>
                  </a:cubicBezTo>
                  <a:cubicBezTo>
                    <a:pt x="73757" y="88224"/>
                    <a:pt x="57003" y="98983"/>
                    <a:pt x="48757" y="107060"/>
                  </a:cubicBezTo>
                  <a:cubicBezTo>
                    <a:pt x="41416" y="114319"/>
                    <a:pt x="35317" y="116069"/>
                    <a:pt x="15287" y="121020"/>
                  </a:cubicBezTo>
                  <a:cubicBezTo>
                    <a:pt x="10504" y="122099"/>
                    <a:pt x="4179" y="122620"/>
                    <a:pt x="1280" y="117744"/>
                  </a:cubicBezTo>
                  <a:cubicBezTo>
                    <a:pt x="-678" y="114431"/>
                    <a:pt x="38" y="110746"/>
                    <a:pt x="640" y="110112"/>
                  </a:cubicBezTo>
                  <a:cubicBezTo>
                    <a:pt x="4782" y="106055"/>
                    <a:pt x="30120" y="100881"/>
                    <a:pt x="38442" y="99168"/>
                  </a:cubicBezTo>
                  <a:cubicBezTo>
                    <a:pt x="43448" y="98163"/>
                    <a:pt x="49360" y="96414"/>
                    <a:pt x="50452" y="91723"/>
                  </a:cubicBezTo>
                  <a:cubicBezTo>
                    <a:pt x="51581" y="86921"/>
                    <a:pt x="46800" y="83236"/>
                    <a:pt x="43336" y="80518"/>
                  </a:cubicBezTo>
                  <a:cubicBezTo>
                    <a:pt x="42545" y="79923"/>
                    <a:pt x="41378" y="79104"/>
                    <a:pt x="41378" y="79104"/>
                  </a:cubicBezTo>
                  <a:cubicBezTo>
                    <a:pt x="40512" y="76312"/>
                    <a:pt x="43863" y="62129"/>
                    <a:pt x="45858" y="53641"/>
                  </a:cubicBezTo>
                  <a:lnTo>
                    <a:pt x="46762" y="49808"/>
                  </a:lnTo>
                  <a:cubicBezTo>
                    <a:pt x="48456" y="42548"/>
                    <a:pt x="66981" y="42846"/>
                    <a:pt x="75903" y="42846"/>
                  </a:cubicBezTo>
                  <a:cubicBezTo>
                    <a:pt x="79330" y="42809"/>
                    <a:pt x="82229" y="42846"/>
                    <a:pt x="83924" y="42660"/>
                  </a:cubicBezTo>
                  <a:cubicBezTo>
                    <a:pt x="91942" y="41469"/>
                    <a:pt x="102899" y="31679"/>
                    <a:pt x="114947" y="20883"/>
                  </a:cubicBezTo>
                  <a:cubicBezTo>
                    <a:pt x="120859" y="15560"/>
                    <a:pt x="128803" y="16454"/>
                    <a:pt x="139835" y="17719"/>
                  </a:cubicBezTo>
                  <a:cubicBezTo>
                    <a:pt x="146085" y="18389"/>
                    <a:pt x="153163" y="19059"/>
                    <a:pt x="160881" y="18874"/>
                  </a:cubicBezTo>
                  <a:cubicBezTo>
                    <a:pt x="182004" y="17868"/>
                    <a:pt x="188969" y="16789"/>
                    <a:pt x="199097" y="10348"/>
                  </a:cubicBezTo>
                  <a:cubicBezTo>
                    <a:pt x="206552" y="5510"/>
                    <a:pt x="214270" y="0"/>
                    <a:pt x="232004" y="0"/>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14" name="Freeform: Shape 9">
              <a:extLst>
                <a:ext uri="{FF2B5EF4-FFF2-40B4-BE49-F238E27FC236}">
                  <a16:creationId xmlns:a16="http://schemas.microsoft.com/office/drawing/2014/main" id="{02408C8E-E84E-B4B2-0185-6BFBEFFC80C6}"/>
                </a:ext>
              </a:extLst>
            </p:cNvPr>
            <p:cNvSpPr/>
            <p:nvPr/>
          </p:nvSpPr>
          <p:spPr>
            <a:xfrm>
              <a:off x="7391011" y="1822834"/>
              <a:ext cx="419966" cy="186014"/>
            </a:xfrm>
            <a:custGeom>
              <a:avLst/>
              <a:gdLst>
                <a:gd name="connsiteX0" fmla="*/ 51911 w 365136"/>
                <a:gd name="connsiteY0" fmla="*/ 85714 h 163577"/>
                <a:gd name="connsiteX1" fmla="*/ 77183 w 365136"/>
                <a:gd name="connsiteY1" fmla="*/ 112033 h 163577"/>
                <a:gd name="connsiteX2" fmla="*/ 87363 w 365136"/>
                <a:gd name="connsiteY2" fmla="*/ 125749 h 163577"/>
                <a:gd name="connsiteX3" fmla="*/ 109820 w 365136"/>
                <a:gd name="connsiteY3" fmla="*/ 125585 h 163577"/>
                <a:gd name="connsiteX4" fmla="*/ 121735 w 365136"/>
                <a:gd name="connsiteY4" fmla="*/ 122475 h 163577"/>
                <a:gd name="connsiteX5" fmla="*/ 131752 w 365136"/>
                <a:gd name="connsiteY5" fmla="*/ 125225 h 163577"/>
                <a:gd name="connsiteX6" fmla="*/ 142653 w 365136"/>
                <a:gd name="connsiteY6" fmla="*/ 145848 h 163577"/>
                <a:gd name="connsiteX7" fmla="*/ 151884 w 365136"/>
                <a:gd name="connsiteY7" fmla="*/ 163525 h 163577"/>
                <a:gd name="connsiteX8" fmla="*/ 172736 w 365136"/>
                <a:gd name="connsiteY8" fmla="*/ 145226 h 163577"/>
                <a:gd name="connsiteX9" fmla="*/ 177483 w 365136"/>
                <a:gd name="connsiteY9" fmla="*/ 137828 h 163577"/>
                <a:gd name="connsiteX10" fmla="*/ 165174 w 365136"/>
                <a:gd name="connsiteY10" fmla="*/ 133310 h 163577"/>
                <a:gd name="connsiteX11" fmla="*/ 163865 w 365136"/>
                <a:gd name="connsiteY11" fmla="*/ 114946 h 163577"/>
                <a:gd name="connsiteX12" fmla="*/ 164356 w 365136"/>
                <a:gd name="connsiteY12" fmla="*/ 112720 h 163577"/>
                <a:gd name="connsiteX13" fmla="*/ 171820 w 365136"/>
                <a:gd name="connsiteY13" fmla="*/ 97302 h 163577"/>
                <a:gd name="connsiteX14" fmla="*/ 184717 w 365136"/>
                <a:gd name="connsiteY14" fmla="*/ 86434 h 163577"/>
                <a:gd name="connsiteX15" fmla="*/ 284919 w 365136"/>
                <a:gd name="connsiteY15" fmla="*/ 61359 h 163577"/>
                <a:gd name="connsiteX16" fmla="*/ 301680 w 365136"/>
                <a:gd name="connsiteY16" fmla="*/ 64992 h 163577"/>
                <a:gd name="connsiteX17" fmla="*/ 323088 w 365136"/>
                <a:gd name="connsiteY17" fmla="*/ 73602 h 163577"/>
                <a:gd name="connsiteX18" fmla="*/ 313792 w 365136"/>
                <a:gd name="connsiteY18" fmla="*/ 97826 h 163577"/>
                <a:gd name="connsiteX19" fmla="*/ 304495 w 365136"/>
                <a:gd name="connsiteY19" fmla="*/ 119856 h 163577"/>
                <a:gd name="connsiteX20" fmla="*/ 332025 w 365136"/>
                <a:gd name="connsiteY20" fmla="*/ 159237 h 163577"/>
                <a:gd name="connsiteX21" fmla="*/ 332189 w 365136"/>
                <a:gd name="connsiteY21" fmla="*/ 157436 h 163577"/>
                <a:gd name="connsiteX22" fmla="*/ 332418 w 365136"/>
                <a:gd name="connsiteY22" fmla="*/ 155210 h 163577"/>
                <a:gd name="connsiteX23" fmla="*/ 335004 w 365136"/>
                <a:gd name="connsiteY23" fmla="*/ 144637 h 163577"/>
                <a:gd name="connsiteX24" fmla="*/ 350979 w 365136"/>
                <a:gd name="connsiteY24" fmla="*/ 131903 h 163577"/>
                <a:gd name="connsiteX25" fmla="*/ 362240 w 365136"/>
                <a:gd name="connsiteY25" fmla="*/ 124799 h 163577"/>
                <a:gd name="connsiteX26" fmla="*/ 364564 w 365136"/>
                <a:gd name="connsiteY26" fmla="*/ 102147 h 163577"/>
                <a:gd name="connsiteX27" fmla="*/ 364171 w 365136"/>
                <a:gd name="connsiteY27" fmla="*/ 89445 h 163577"/>
                <a:gd name="connsiteX28" fmla="*/ 364531 w 365136"/>
                <a:gd name="connsiteY28" fmla="*/ 74387 h 163577"/>
                <a:gd name="connsiteX29" fmla="*/ 364007 w 365136"/>
                <a:gd name="connsiteY29" fmla="*/ 66694 h 163577"/>
                <a:gd name="connsiteX30" fmla="*/ 363615 w 365136"/>
                <a:gd name="connsiteY30" fmla="*/ 61195 h 163577"/>
                <a:gd name="connsiteX31" fmla="*/ 239680 w 365136"/>
                <a:gd name="connsiteY31" fmla="*/ 46 h 163577"/>
                <a:gd name="connsiteX32" fmla="*/ 188253 w 365136"/>
                <a:gd name="connsiteY32" fmla="*/ 22502 h 163577"/>
                <a:gd name="connsiteX33" fmla="*/ 120098 w 365136"/>
                <a:gd name="connsiteY33" fmla="*/ 47643 h 163577"/>
                <a:gd name="connsiteX34" fmla="*/ 78099 w 365136"/>
                <a:gd name="connsiteY34" fmla="*/ 40768 h 163577"/>
                <a:gd name="connsiteX35" fmla="*/ 63958 w 365136"/>
                <a:gd name="connsiteY35" fmla="*/ 38150 h 163577"/>
                <a:gd name="connsiteX36" fmla="*/ 62190 w 365136"/>
                <a:gd name="connsiteY36" fmla="*/ 38084 h 163577"/>
                <a:gd name="connsiteX37" fmla="*/ 20780 w 365136"/>
                <a:gd name="connsiteY37" fmla="*/ 14187 h 163577"/>
                <a:gd name="connsiteX38" fmla="*/ 17310 w 365136"/>
                <a:gd name="connsiteY38" fmla="*/ 13860 h 163577"/>
                <a:gd name="connsiteX39" fmla="*/ 11123 w 365136"/>
                <a:gd name="connsiteY39" fmla="*/ 13729 h 163577"/>
                <a:gd name="connsiteX40" fmla="*/ 2841 w 365136"/>
                <a:gd name="connsiteY40" fmla="*/ 26201 h 163577"/>
                <a:gd name="connsiteX41" fmla="*/ 844 w 365136"/>
                <a:gd name="connsiteY41" fmla="*/ 33141 h 163577"/>
                <a:gd name="connsiteX42" fmla="*/ 3038 w 365136"/>
                <a:gd name="connsiteY42" fmla="*/ 40310 h 163577"/>
                <a:gd name="connsiteX43" fmla="*/ 9126 w 365136"/>
                <a:gd name="connsiteY43" fmla="*/ 46464 h 163577"/>
                <a:gd name="connsiteX44" fmla="*/ 12269 w 365136"/>
                <a:gd name="connsiteY44" fmla="*/ 59460 h 163577"/>
                <a:gd name="connsiteX45" fmla="*/ 7915 w 365136"/>
                <a:gd name="connsiteY45" fmla="*/ 68626 h 163577"/>
                <a:gd name="connsiteX46" fmla="*/ 5002 w 365136"/>
                <a:gd name="connsiteY46" fmla="*/ 72325 h 163577"/>
                <a:gd name="connsiteX47" fmla="*/ 2579 w 365136"/>
                <a:gd name="connsiteY47" fmla="*/ 81098 h 163577"/>
                <a:gd name="connsiteX48" fmla="*/ 2448 w 365136"/>
                <a:gd name="connsiteY48" fmla="*/ 85059 h 163577"/>
                <a:gd name="connsiteX49" fmla="*/ 2383 w 365136"/>
                <a:gd name="connsiteY49" fmla="*/ 88823 h 163577"/>
                <a:gd name="connsiteX50" fmla="*/ 8930 w 365136"/>
                <a:gd name="connsiteY50" fmla="*/ 87318 h 163577"/>
                <a:gd name="connsiteX51" fmla="*/ 51944 w 365136"/>
                <a:gd name="connsiteY51" fmla="*/ 85648 h 16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5136" h="163577">
                  <a:moveTo>
                    <a:pt x="51911" y="85714"/>
                  </a:moveTo>
                  <a:cubicBezTo>
                    <a:pt x="66478" y="90951"/>
                    <a:pt x="72403" y="102638"/>
                    <a:pt x="77183" y="112033"/>
                  </a:cubicBezTo>
                  <a:cubicBezTo>
                    <a:pt x="80358" y="118252"/>
                    <a:pt x="83075" y="123621"/>
                    <a:pt x="87363" y="125749"/>
                  </a:cubicBezTo>
                  <a:cubicBezTo>
                    <a:pt x="97478" y="130790"/>
                    <a:pt x="103436" y="128302"/>
                    <a:pt x="109820" y="125585"/>
                  </a:cubicBezTo>
                  <a:cubicBezTo>
                    <a:pt x="113388" y="124079"/>
                    <a:pt x="117250" y="122475"/>
                    <a:pt x="121735" y="122475"/>
                  </a:cubicBezTo>
                  <a:cubicBezTo>
                    <a:pt x="124779" y="122475"/>
                    <a:pt x="128086" y="123228"/>
                    <a:pt x="131752" y="125225"/>
                  </a:cubicBezTo>
                  <a:cubicBezTo>
                    <a:pt x="137448" y="128335"/>
                    <a:pt x="139968" y="136846"/>
                    <a:pt x="142653" y="145848"/>
                  </a:cubicBezTo>
                  <a:cubicBezTo>
                    <a:pt x="145010" y="153803"/>
                    <a:pt x="147694" y="162805"/>
                    <a:pt x="151884" y="163525"/>
                  </a:cubicBezTo>
                  <a:cubicBezTo>
                    <a:pt x="154437" y="163950"/>
                    <a:pt x="160231" y="162117"/>
                    <a:pt x="172736" y="145226"/>
                  </a:cubicBezTo>
                  <a:cubicBezTo>
                    <a:pt x="175715" y="141200"/>
                    <a:pt x="176959" y="138974"/>
                    <a:pt x="177483" y="137828"/>
                  </a:cubicBezTo>
                  <a:cubicBezTo>
                    <a:pt x="173031" y="137599"/>
                    <a:pt x="168252" y="137337"/>
                    <a:pt x="165174" y="133310"/>
                  </a:cubicBezTo>
                  <a:cubicBezTo>
                    <a:pt x="162359" y="129579"/>
                    <a:pt x="161934" y="123588"/>
                    <a:pt x="163865" y="114946"/>
                  </a:cubicBezTo>
                  <a:lnTo>
                    <a:pt x="164356" y="112720"/>
                  </a:lnTo>
                  <a:cubicBezTo>
                    <a:pt x="167466" y="98775"/>
                    <a:pt x="167826" y="97302"/>
                    <a:pt x="171820" y="97302"/>
                  </a:cubicBezTo>
                  <a:cubicBezTo>
                    <a:pt x="174733" y="97302"/>
                    <a:pt x="178923" y="93636"/>
                    <a:pt x="184717" y="86434"/>
                  </a:cubicBezTo>
                  <a:cubicBezTo>
                    <a:pt x="218271" y="44500"/>
                    <a:pt x="233591" y="25416"/>
                    <a:pt x="284919" y="61359"/>
                  </a:cubicBezTo>
                  <a:cubicBezTo>
                    <a:pt x="288291" y="63748"/>
                    <a:pt x="295100" y="64370"/>
                    <a:pt x="301680" y="64992"/>
                  </a:cubicBezTo>
                  <a:cubicBezTo>
                    <a:pt x="311500" y="65909"/>
                    <a:pt x="320797" y="66826"/>
                    <a:pt x="323088" y="73602"/>
                  </a:cubicBezTo>
                  <a:cubicBezTo>
                    <a:pt x="327017" y="85190"/>
                    <a:pt x="319979" y="91933"/>
                    <a:pt x="313792" y="97826"/>
                  </a:cubicBezTo>
                  <a:cubicBezTo>
                    <a:pt x="307376" y="103980"/>
                    <a:pt x="301843" y="109283"/>
                    <a:pt x="304495" y="119856"/>
                  </a:cubicBezTo>
                  <a:cubicBezTo>
                    <a:pt x="307703" y="132754"/>
                    <a:pt x="319848" y="146568"/>
                    <a:pt x="332025" y="159237"/>
                  </a:cubicBezTo>
                  <a:cubicBezTo>
                    <a:pt x="332025" y="158647"/>
                    <a:pt x="332156" y="158025"/>
                    <a:pt x="332189" y="157436"/>
                  </a:cubicBezTo>
                  <a:cubicBezTo>
                    <a:pt x="332222" y="156651"/>
                    <a:pt x="332320" y="155963"/>
                    <a:pt x="332418" y="155210"/>
                  </a:cubicBezTo>
                  <a:cubicBezTo>
                    <a:pt x="332778" y="151544"/>
                    <a:pt x="333433" y="147910"/>
                    <a:pt x="335004" y="144637"/>
                  </a:cubicBezTo>
                  <a:cubicBezTo>
                    <a:pt x="338441" y="137468"/>
                    <a:pt x="345119" y="134489"/>
                    <a:pt x="350979" y="131903"/>
                  </a:cubicBezTo>
                  <a:cubicBezTo>
                    <a:pt x="355365" y="129939"/>
                    <a:pt x="359523" y="128105"/>
                    <a:pt x="362240" y="124799"/>
                  </a:cubicBezTo>
                  <a:cubicBezTo>
                    <a:pt x="366037" y="120216"/>
                    <a:pt x="365251" y="110592"/>
                    <a:pt x="364564" y="102147"/>
                  </a:cubicBezTo>
                  <a:cubicBezTo>
                    <a:pt x="364204" y="97498"/>
                    <a:pt x="363844" y="93144"/>
                    <a:pt x="364171" y="89445"/>
                  </a:cubicBezTo>
                  <a:cubicBezTo>
                    <a:pt x="364629" y="84273"/>
                    <a:pt x="364695" y="79232"/>
                    <a:pt x="364531" y="74387"/>
                  </a:cubicBezTo>
                  <a:cubicBezTo>
                    <a:pt x="364433" y="71736"/>
                    <a:pt x="364204" y="69248"/>
                    <a:pt x="364007" y="66694"/>
                  </a:cubicBezTo>
                  <a:cubicBezTo>
                    <a:pt x="363876" y="64861"/>
                    <a:pt x="363778" y="62995"/>
                    <a:pt x="363615" y="61195"/>
                  </a:cubicBezTo>
                  <a:cubicBezTo>
                    <a:pt x="320568" y="29867"/>
                    <a:pt x="257717" y="-1362"/>
                    <a:pt x="239680" y="46"/>
                  </a:cubicBezTo>
                  <a:cubicBezTo>
                    <a:pt x="221708" y="1552"/>
                    <a:pt x="205471" y="11732"/>
                    <a:pt x="188253" y="22502"/>
                  </a:cubicBezTo>
                  <a:cubicBezTo>
                    <a:pt x="167564" y="35465"/>
                    <a:pt x="146352" y="48559"/>
                    <a:pt x="120098" y="47643"/>
                  </a:cubicBezTo>
                  <a:cubicBezTo>
                    <a:pt x="112471" y="47283"/>
                    <a:pt x="92601" y="43485"/>
                    <a:pt x="78099" y="40768"/>
                  </a:cubicBezTo>
                  <a:cubicBezTo>
                    <a:pt x="72338" y="39655"/>
                    <a:pt x="66413" y="38542"/>
                    <a:pt x="63958" y="38150"/>
                  </a:cubicBezTo>
                  <a:cubicBezTo>
                    <a:pt x="63434" y="38346"/>
                    <a:pt x="62746" y="38280"/>
                    <a:pt x="62190" y="38084"/>
                  </a:cubicBezTo>
                  <a:cubicBezTo>
                    <a:pt x="48343" y="32846"/>
                    <a:pt x="34332" y="24794"/>
                    <a:pt x="20780" y="14187"/>
                  </a:cubicBezTo>
                  <a:cubicBezTo>
                    <a:pt x="19667" y="14122"/>
                    <a:pt x="18456" y="13991"/>
                    <a:pt x="17310" y="13860"/>
                  </a:cubicBezTo>
                  <a:cubicBezTo>
                    <a:pt x="15019" y="13631"/>
                    <a:pt x="12465" y="13304"/>
                    <a:pt x="11123" y="13729"/>
                  </a:cubicBezTo>
                  <a:cubicBezTo>
                    <a:pt x="5656" y="15399"/>
                    <a:pt x="4412" y="19556"/>
                    <a:pt x="2841" y="26201"/>
                  </a:cubicBezTo>
                  <a:cubicBezTo>
                    <a:pt x="2285" y="28525"/>
                    <a:pt x="1695" y="30915"/>
                    <a:pt x="844" y="33141"/>
                  </a:cubicBezTo>
                  <a:cubicBezTo>
                    <a:pt x="-760" y="37364"/>
                    <a:pt x="-105" y="37855"/>
                    <a:pt x="3038" y="40310"/>
                  </a:cubicBezTo>
                  <a:cubicBezTo>
                    <a:pt x="4871" y="41750"/>
                    <a:pt x="7130" y="43551"/>
                    <a:pt x="9126" y="46464"/>
                  </a:cubicBezTo>
                  <a:cubicBezTo>
                    <a:pt x="12334" y="51244"/>
                    <a:pt x="12400" y="57136"/>
                    <a:pt x="12269" y="59460"/>
                  </a:cubicBezTo>
                  <a:cubicBezTo>
                    <a:pt x="11974" y="64501"/>
                    <a:pt x="9814" y="66694"/>
                    <a:pt x="7915" y="68626"/>
                  </a:cubicBezTo>
                  <a:cubicBezTo>
                    <a:pt x="6868" y="69673"/>
                    <a:pt x="5886" y="70655"/>
                    <a:pt x="5002" y="72325"/>
                  </a:cubicBezTo>
                  <a:cubicBezTo>
                    <a:pt x="3561" y="75009"/>
                    <a:pt x="2907" y="78021"/>
                    <a:pt x="2579" y="81098"/>
                  </a:cubicBezTo>
                  <a:cubicBezTo>
                    <a:pt x="2448" y="82407"/>
                    <a:pt x="2481" y="83749"/>
                    <a:pt x="2448" y="85059"/>
                  </a:cubicBezTo>
                  <a:cubicBezTo>
                    <a:pt x="2448" y="86335"/>
                    <a:pt x="2383" y="87579"/>
                    <a:pt x="2383" y="88823"/>
                  </a:cubicBezTo>
                  <a:cubicBezTo>
                    <a:pt x="4543" y="88365"/>
                    <a:pt x="6737" y="87841"/>
                    <a:pt x="8930" y="87318"/>
                  </a:cubicBezTo>
                  <a:cubicBezTo>
                    <a:pt x="23104" y="84011"/>
                    <a:pt x="37835" y="80476"/>
                    <a:pt x="51944" y="85648"/>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15" name="Freeform: Shape 10">
              <a:extLst>
                <a:ext uri="{FF2B5EF4-FFF2-40B4-BE49-F238E27FC236}">
                  <a16:creationId xmlns:a16="http://schemas.microsoft.com/office/drawing/2014/main" id="{F3FED60D-8A95-5AE9-D27B-14F3E38FDFA7}"/>
                </a:ext>
              </a:extLst>
            </p:cNvPr>
            <p:cNvSpPr/>
            <p:nvPr/>
          </p:nvSpPr>
          <p:spPr>
            <a:xfrm>
              <a:off x="8625494" y="1118732"/>
              <a:ext cx="125660" cy="48872"/>
            </a:xfrm>
            <a:custGeom>
              <a:avLst/>
              <a:gdLst>
                <a:gd name="connsiteX0" fmla="*/ 44157 w 109254"/>
                <a:gd name="connsiteY0" fmla="*/ 41639 h 42977"/>
                <a:gd name="connsiteX1" fmla="*/ 54501 w 109254"/>
                <a:gd name="connsiteY1" fmla="*/ 42326 h 42977"/>
                <a:gd name="connsiteX2" fmla="*/ 74567 w 109254"/>
                <a:gd name="connsiteY2" fmla="*/ 41737 h 42977"/>
                <a:gd name="connsiteX3" fmla="*/ 76532 w 109254"/>
                <a:gd name="connsiteY3" fmla="*/ 41312 h 42977"/>
                <a:gd name="connsiteX4" fmla="*/ 100886 w 109254"/>
                <a:gd name="connsiteY4" fmla="*/ 32833 h 42977"/>
                <a:gd name="connsiteX5" fmla="*/ 104291 w 109254"/>
                <a:gd name="connsiteY5" fmla="*/ 28840 h 42977"/>
                <a:gd name="connsiteX6" fmla="*/ 108776 w 109254"/>
                <a:gd name="connsiteY6" fmla="*/ 18397 h 42977"/>
                <a:gd name="connsiteX7" fmla="*/ 104291 w 109254"/>
                <a:gd name="connsiteY7" fmla="*/ 9460 h 42977"/>
                <a:gd name="connsiteX8" fmla="*/ 101803 w 109254"/>
                <a:gd name="connsiteY8" fmla="*/ 4812 h 42977"/>
                <a:gd name="connsiteX9" fmla="*/ 69330 w 109254"/>
                <a:gd name="connsiteY9" fmla="*/ 2521 h 42977"/>
                <a:gd name="connsiteX10" fmla="*/ 64092 w 109254"/>
                <a:gd name="connsiteY10" fmla="*/ 2586 h 42977"/>
                <a:gd name="connsiteX11" fmla="*/ 43207 w 109254"/>
                <a:gd name="connsiteY11" fmla="*/ 1015 h 42977"/>
                <a:gd name="connsiteX12" fmla="*/ 31750 w 109254"/>
                <a:gd name="connsiteY12" fmla="*/ 0 h 42977"/>
                <a:gd name="connsiteX13" fmla="*/ 29556 w 109254"/>
                <a:gd name="connsiteY13" fmla="*/ 196 h 42977"/>
                <a:gd name="connsiteX14" fmla="*/ 17117 w 109254"/>
                <a:gd name="connsiteY14" fmla="*/ 6056 h 42977"/>
                <a:gd name="connsiteX15" fmla="*/ 11749 w 109254"/>
                <a:gd name="connsiteY15" fmla="*/ 8871 h 42977"/>
                <a:gd name="connsiteX16" fmla="*/ 7231 w 109254"/>
                <a:gd name="connsiteY16" fmla="*/ 12636 h 42977"/>
                <a:gd name="connsiteX17" fmla="*/ 4285 w 109254"/>
                <a:gd name="connsiteY17" fmla="*/ 16793 h 42977"/>
                <a:gd name="connsiteX18" fmla="*/ 30 w 109254"/>
                <a:gd name="connsiteY18" fmla="*/ 25141 h 42977"/>
                <a:gd name="connsiteX19" fmla="*/ 2354 w 109254"/>
                <a:gd name="connsiteY19" fmla="*/ 28349 h 42977"/>
                <a:gd name="connsiteX20" fmla="*/ 44091 w 109254"/>
                <a:gd name="connsiteY20" fmla="*/ 41639 h 4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254" h="42977">
                  <a:moveTo>
                    <a:pt x="44157" y="41639"/>
                  </a:moveTo>
                  <a:cubicBezTo>
                    <a:pt x="47954" y="41639"/>
                    <a:pt x="51293" y="41999"/>
                    <a:pt x="54501" y="42326"/>
                  </a:cubicBezTo>
                  <a:cubicBezTo>
                    <a:pt x="60622" y="42981"/>
                    <a:pt x="66416" y="43603"/>
                    <a:pt x="74567" y="41737"/>
                  </a:cubicBezTo>
                  <a:lnTo>
                    <a:pt x="76532" y="41312"/>
                  </a:lnTo>
                  <a:cubicBezTo>
                    <a:pt x="87236" y="38922"/>
                    <a:pt x="98333" y="36500"/>
                    <a:pt x="100886" y="32833"/>
                  </a:cubicBezTo>
                  <a:cubicBezTo>
                    <a:pt x="101836" y="31524"/>
                    <a:pt x="103014" y="30182"/>
                    <a:pt x="104291" y="28840"/>
                  </a:cubicBezTo>
                  <a:cubicBezTo>
                    <a:pt x="108088" y="24748"/>
                    <a:pt x="110281" y="22064"/>
                    <a:pt x="108776" y="18397"/>
                  </a:cubicBezTo>
                  <a:cubicBezTo>
                    <a:pt x="106877" y="13945"/>
                    <a:pt x="105568" y="11654"/>
                    <a:pt x="104291" y="9460"/>
                  </a:cubicBezTo>
                  <a:cubicBezTo>
                    <a:pt x="103407" y="7987"/>
                    <a:pt x="102621" y="6613"/>
                    <a:pt x="101803" y="4812"/>
                  </a:cubicBezTo>
                  <a:cubicBezTo>
                    <a:pt x="99708" y="3535"/>
                    <a:pt x="83668" y="2521"/>
                    <a:pt x="69330" y="2521"/>
                  </a:cubicBezTo>
                  <a:cubicBezTo>
                    <a:pt x="67660" y="2521"/>
                    <a:pt x="65893" y="2586"/>
                    <a:pt x="64092" y="2586"/>
                  </a:cubicBezTo>
                  <a:cubicBezTo>
                    <a:pt x="56858" y="2586"/>
                    <a:pt x="49394" y="1735"/>
                    <a:pt x="43207" y="1015"/>
                  </a:cubicBezTo>
                  <a:cubicBezTo>
                    <a:pt x="38788" y="491"/>
                    <a:pt x="34598" y="0"/>
                    <a:pt x="31750" y="0"/>
                  </a:cubicBezTo>
                  <a:cubicBezTo>
                    <a:pt x="30866" y="0"/>
                    <a:pt x="30146" y="66"/>
                    <a:pt x="29556" y="196"/>
                  </a:cubicBezTo>
                  <a:cubicBezTo>
                    <a:pt x="24057" y="1211"/>
                    <a:pt x="21897" y="2619"/>
                    <a:pt x="17117" y="6056"/>
                  </a:cubicBezTo>
                  <a:cubicBezTo>
                    <a:pt x="14957" y="7562"/>
                    <a:pt x="13189" y="8282"/>
                    <a:pt x="11749" y="8871"/>
                  </a:cubicBezTo>
                  <a:cubicBezTo>
                    <a:pt x="9654" y="9722"/>
                    <a:pt x="8672" y="10115"/>
                    <a:pt x="7231" y="12636"/>
                  </a:cubicBezTo>
                  <a:cubicBezTo>
                    <a:pt x="6478" y="13912"/>
                    <a:pt x="5398" y="15320"/>
                    <a:pt x="4285" y="16793"/>
                  </a:cubicBezTo>
                  <a:cubicBezTo>
                    <a:pt x="2157" y="19608"/>
                    <a:pt x="-298" y="22784"/>
                    <a:pt x="30" y="25141"/>
                  </a:cubicBezTo>
                  <a:cubicBezTo>
                    <a:pt x="193" y="26221"/>
                    <a:pt x="946" y="27268"/>
                    <a:pt x="2354" y="28349"/>
                  </a:cubicBezTo>
                  <a:cubicBezTo>
                    <a:pt x="10538" y="34666"/>
                    <a:pt x="34238" y="41639"/>
                    <a:pt x="44091" y="41639"/>
                  </a:cubicBezTo>
                  <a:close/>
                </a:path>
              </a:pathLst>
            </a:custGeom>
            <a:solidFill>
              <a:srgbClr val="C8C8C8"/>
            </a:solidFill>
            <a:ln w="3272" cap="flat">
              <a:noFill/>
              <a:prstDash val="solid"/>
              <a:miter/>
            </a:ln>
          </p:spPr>
          <p:txBody>
            <a:bodyPr rtlCol="0" anchor="ctr"/>
            <a:lstStyle/>
            <a:p>
              <a:endParaRPr lang="es-419" sz="500">
                <a:latin typeface="+mj-lt"/>
              </a:endParaRPr>
            </a:p>
          </p:txBody>
        </p:sp>
        <p:sp>
          <p:nvSpPr>
            <p:cNvPr id="16" name="Freeform: Shape 11">
              <a:extLst>
                <a:ext uri="{FF2B5EF4-FFF2-40B4-BE49-F238E27FC236}">
                  <a16:creationId xmlns:a16="http://schemas.microsoft.com/office/drawing/2014/main" id="{884E2F4A-EFFD-DA7E-218B-D5BAFBFE1096}"/>
                </a:ext>
              </a:extLst>
            </p:cNvPr>
            <p:cNvSpPr/>
            <p:nvPr/>
          </p:nvSpPr>
          <p:spPr>
            <a:xfrm>
              <a:off x="8625494" y="1118732"/>
              <a:ext cx="125660" cy="48872"/>
            </a:xfrm>
            <a:custGeom>
              <a:avLst/>
              <a:gdLst>
                <a:gd name="connsiteX0" fmla="*/ 44157 w 109254"/>
                <a:gd name="connsiteY0" fmla="*/ 41639 h 42977"/>
                <a:gd name="connsiteX1" fmla="*/ 54501 w 109254"/>
                <a:gd name="connsiteY1" fmla="*/ 42326 h 42977"/>
                <a:gd name="connsiteX2" fmla="*/ 74567 w 109254"/>
                <a:gd name="connsiteY2" fmla="*/ 41737 h 42977"/>
                <a:gd name="connsiteX3" fmla="*/ 76532 w 109254"/>
                <a:gd name="connsiteY3" fmla="*/ 41312 h 42977"/>
                <a:gd name="connsiteX4" fmla="*/ 100886 w 109254"/>
                <a:gd name="connsiteY4" fmla="*/ 32833 h 42977"/>
                <a:gd name="connsiteX5" fmla="*/ 104291 w 109254"/>
                <a:gd name="connsiteY5" fmla="*/ 28840 h 42977"/>
                <a:gd name="connsiteX6" fmla="*/ 108776 w 109254"/>
                <a:gd name="connsiteY6" fmla="*/ 18397 h 42977"/>
                <a:gd name="connsiteX7" fmla="*/ 104291 w 109254"/>
                <a:gd name="connsiteY7" fmla="*/ 9460 h 42977"/>
                <a:gd name="connsiteX8" fmla="*/ 101803 w 109254"/>
                <a:gd name="connsiteY8" fmla="*/ 4812 h 42977"/>
                <a:gd name="connsiteX9" fmla="*/ 69330 w 109254"/>
                <a:gd name="connsiteY9" fmla="*/ 2521 h 42977"/>
                <a:gd name="connsiteX10" fmla="*/ 64092 w 109254"/>
                <a:gd name="connsiteY10" fmla="*/ 2586 h 42977"/>
                <a:gd name="connsiteX11" fmla="*/ 43207 w 109254"/>
                <a:gd name="connsiteY11" fmla="*/ 1015 h 42977"/>
                <a:gd name="connsiteX12" fmla="*/ 31750 w 109254"/>
                <a:gd name="connsiteY12" fmla="*/ 0 h 42977"/>
                <a:gd name="connsiteX13" fmla="*/ 29556 w 109254"/>
                <a:gd name="connsiteY13" fmla="*/ 196 h 42977"/>
                <a:gd name="connsiteX14" fmla="*/ 17117 w 109254"/>
                <a:gd name="connsiteY14" fmla="*/ 6056 h 42977"/>
                <a:gd name="connsiteX15" fmla="*/ 11749 w 109254"/>
                <a:gd name="connsiteY15" fmla="*/ 8871 h 42977"/>
                <a:gd name="connsiteX16" fmla="*/ 7231 w 109254"/>
                <a:gd name="connsiteY16" fmla="*/ 12636 h 42977"/>
                <a:gd name="connsiteX17" fmla="*/ 4285 w 109254"/>
                <a:gd name="connsiteY17" fmla="*/ 16793 h 42977"/>
                <a:gd name="connsiteX18" fmla="*/ 30 w 109254"/>
                <a:gd name="connsiteY18" fmla="*/ 25141 h 42977"/>
                <a:gd name="connsiteX19" fmla="*/ 2354 w 109254"/>
                <a:gd name="connsiteY19" fmla="*/ 28349 h 42977"/>
                <a:gd name="connsiteX20" fmla="*/ 44091 w 109254"/>
                <a:gd name="connsiteY20" fmla="*/ 41639 h 4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254" h="42977">
                  <a:moveTo>
                    <a:pt x="44157" y="41639"/>
                  </a:moveTo>
                  <a:cubicBezTo>
                    <a:pt x="47954" y="41639"/>
                    <a:pt x="51293" y="41999"/>
                    <a:pt x="54501" y="42326"/>
                  </a:cubicBezTo>
                  <a:cubicBezTo>
                    <a:pt x="60622" y="42981"/>
                    <a:pt x="66416" y="43603"/>
                    <a:pt x="74567" y="41737"/>
                  </a:cubicBezTo>
                  <a:lnTo>
                    <a:pt x="76532" y="41312"/>
                  </a:lnTo>
                  <a:cubicBezTo>
                    <a:pt x="87236" y="38922"/>
                    <a:pt x="98333" y="36500"/>
                    <a:pt x="100886" y="32833"/>
                  </a:cubicBezTo>
                  <a:cubicBezTo>
                    <a:pt x="101836" y="31524"/>
                    <a:pt x="103014" y="30182"/>
                    <a:pt x="104291" y="28840"/>
                  </a:cubicBezTo>
                  <a:cubicBezTo>
                    <a:pt x="108088" y="24748"/>
                    <a:pt x="110281" y="22064"/>
                    <a:pt x="108776" y="18397"/>
                  </a:cubicBezTo>
                  <a:cubicBezTo>
                    <a:pt x="106877" y="13945"/>
                    <a:pt x="105568" y="11654"/>
                    <a:pt x="104291" y="9460"/>
                  </a:cubicBezTo>
                  <a:cubicBezTo>
                    <a:pt x="103407" y="7987"/>
                    <a:pt x="102621" y="6613"/>
                    <a:pt x="101803" y="4812"/>
                  </a:cubicBezTo>
                  <a:cubicBezTo>
                    <a:pt x="99708" y="3535"/>
                    <a:pt x="83668" y="2521"/>
                    <a:pt x="69330" y="2521"/>
                  </a:cubicBezTo>
                  <a:cubicBezTo>
                    <a:pt x="67660" y="2521"/>
                    <a:pt x="65893" y="2586"/>
                    <a:pt x="64092" y="2586"/>
                  </a:cubicBezTo>
                  <a:cubicBezTo>
                    <a:pt x="56858" y="2586"/>
                    <a:pt x="49394" y="1735"/>
                    <a:pt x="43207" y="1015"/>
                  </a:cubicBezTo>
                  <a:cubicBezTo>
                    <a:pt x="38788" y="491"/>
                    <a:pt x="34598" y="0"/>
                    <a:pt x="31750" y="0"/>
                  </a:cubicBezTo>
                  <a:cubicBezTo>
                    <a:pt x="30866" y="0"/>
                    <a:pt x="30146" y="66"/>
                    <a:pt x="29556" y="196"/>
                  </a:cubicBezTo>
                  <a:cubicBezTo>
                    <a:pt x="24057" y="1211"/>
                    <a:pt x="21897" y="2619"/>
                    <a:pt x="17117" y="6056"/>
                  </a:cubicBezTo>
                  <a:cubicBezTo>
                    <a:pt x="14957" y="7562"/>
                    <a:pt x="13189" y="8282"/>
                    <a:pt x="11749" y="8871"/>
                  </a:cubicBezTo>
                  <a:cubicBezTo>
                    <a:pt x="9654" y="9722"/>
                    <a:pt x="8672" y="10115"/>
                    <a:pt x="7231" y="12636"/>
                  </a:cubicBezTo>
                  <a:cubicBezTo>
                    <a:pt x="6478" y="13912"/>
                    <a:pt x="5398" y="15320"/>
                    <a:pt x="4285" y="16793"/>
                  </a:cubicBezTo>
                  <a:cubicBezTo>
                    <a:pt x="2157" y="19608"/>
                    <a:pt x="-298" y="22784"/>
                    <a:pt x="30" y="25141"/>
                  </a:cubicBezTo>
                  <a:cubicBezTo>
                    <a:pt x="193" y="26221"/>
                    <a:pt x="946" y="27268"/>
                    <a:pt x="2354" y="28349"/>
                  </a:cubicBezTo>
                  <a:cubicBezTo>
                    <a:pt x="10538" y="34666"/>
                    <a:pt x="34238" y="41639"/>
                    <a:pt x="44091" y="41639"/>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18" name="Freeform: Shape 12">
              <a:extLst>
                <a:ext uri="{FF2B5EF4-FFF2-40B4-BE49-F238E27FC236}">
                  <a16:creationId xmlns:a16="http://schemas.microsoft.com/office/drawing/2014/main" id="{4F170308-6AC5-8E7A-FA7E-355CB957FA53}"/>
                </a:ext>
              </a:extLst>
            </p:cNvPr>
            <p:cNvSpPr/>
            <p:nvPr/>
          </p:nvSpPr>
          <p:spPr>
            <a:xfrm>
              <a:off x="8072185" y="979100"/>
              <a:ext cx="216253" cy="179575"/>
            </a:xfrm>
            <a:custGeom>
              <a:avLst/>
              <a:gdLst>
                <a:gd name="connsiteX0" fmla="*/ 107974 w 216253"/>
                <a:gd name="connsiteY0" fmla="*/ 91016 h 179575"/>
                <a:gd name="connsiteX1" fmla="*/ 121190 w 216253"/>
                <a:gd name="connsiteY1" fmla="*/ 103226 h 179575"/>
                <a:gd name="connsiteX2" fmla="*/ 121190 w 216253"/>
                <a:gd name="connsiteY2" fmla="*/ 106427 h 179575"/>
                <a:gd name="connsiteX3" fmla="*/ 101724 w 216253"/>
                <a:gd name="connsiteY3" fmla="*/ 106204 h 179575"/>
                <a:gd name="connsiteX4" fmla="*/ 97508 w 216253"/>
                <a:gd name="connsiteY4" fmla="*/ 98946 h 179575"/>
                <a:gd name="connsiteX5" fmla="*/ 97094 w 216253"/>
                <a:gd name="connsiteY5" fmla="*/ 92542 h 179575"/>
                <a:gd name="connsiteX6" fmla="*/ 107974 w 216253"/>
                <a:gd name="connsiteY6" fmla="*/ 91016 h 179575"/>
                <a:gd name="connsiteX7" fmla="*/ 110414 w 216253"/>
                <a:gd name="connsiteY7" fmla="*/ 25773 h 179575"/>
                <a:gd name="connsiteX8" fmla="*/ 127592 w 216253"/>
                <a:gd name="connsiteY8" fmla="*/ 26578 h 179575"/>
                <a:gd name="connsiteX9" fmla="*/ 146945 w 216253"/>
                <a:gd name="connsiteY9" fmla="*/ 27398 h 179575"/>
                <a:gd name="connsiteX10" fmla="*/ 160385 w 216253"/>
                <a:gd name="connsiteY10" fmla="*/ 28515 h 179575"/>
                <a:gd name="connsiteX11" fmla="*/ 167991 w 216253"/>
                <a:gd name="connsiteY11" fmla="*/ 29371 h 179575"/>
                <a:gd name="connsiteX12" fmla="*/ 177441 w 216253"/>
                <a:gd name="connsiteY12" fmla="*/ 31343 h 179575"/>
                <a:gd name="connsiteX13" fmla="*/ 199806 w 216253"/>
                <a:gd name="connsiteY13" fmla="*/ 33763 h 179575"/>
                <a:gd name="connsiteX14" fmla="*/ 214715 w 216253"/>
                <a:gd name="connsiteY14" fmla="*/ 26840 h 179575"/>
                <a:gd name="connsiteX15" fmla="*/ 214715 w 216253"/>
                <a:gd name="connsiteY15" fmla="*/ 26802 h 179575"/>
                <a:gd name="connsiteX16" fmla="*/ 215883 w 216253"/>
                <a:gd name="connsiteY16" fmla="*/ 29781 h 179575"/>
                <a:gd name="connsiteX17" fmla="*/ 214941 w 216253"/>
                <a:gd name="connsiteY17" fmla="*/ 40612 h 179575"/>
                <a:gd name="connsiteX18" fmla="*/ 213699 w 216253"/>
                <a:gd name="connsiteY18" fmla="*/ 45899 h 179575"/>
                <a:gd name="connsiteX19" fmla="*/ 213361 w 216253"/>
                <a:gd name="connsiteY19" fmla="*/ 60082 h 179575"/>
                <a:gd name="connsiteX20" fmla="*/ 213210 w 216253"/>
                <a:gd name="connsiteY20" fmla="*/ 72142 h 179575"/>
                <a:gd name="connsiteX21" fmla="*/ 207599 w 216253"/>
                <a:gd name="connsiteY21" fmla="*/ 79997 h 179575"/>
                <a:gd name="connsiteX22" fmla="*/ 202592 w 216253"/>
                <a:gd name="connsiteY22" fmla="*/ 84018 h 179575"/>
                <a:gd name="connsiteX23" fmla="*/ 198150 w 216253"/>
                <a:gd name="connsiteY23" fmla="*/ 105682 h 179575"/>
                <a:gd name="connsiteX24" fmla="*/ 199617 w 216253"/>
                <a:gd name="connsiteY24" fmla="*/ 110373 h 179575"/>
                <a:gd name="connsiteX25" fmla="*/ 202931 w 216253"/>
                <a:gd name="connsiteY25" fmla="*/ 123290 h 179575"/>
                <a:gd name="connsiteX26" fmla="*/ 200483 w 216253"/>
                <a:gd name="connsiteY26" fmla="*/ 134830 h 179575"/>
                <a:gd name="connsiteX27" fmla="*/ 192238 w 216253"/>
                <a:gd name="connsiteY27" fmla="*/ 144174 h 179575"/>
                <a:gd name="connsiteX28" fmla="*/ 177818 w 216253"/>
                <a:gd name="connsiteY28" fmla="*/ 164127 h 179575"/>
                <a:gd name="connsiteX29" fmla="*/ 130906 w 216253"/>
                <a:gd name="connsiteY29" fmla="*/ 156384 h 179575"/>
                <a:gd name="connsiteX30" fmla="*/ 97735 w 216253"/>
                <a:gd name="connsiteY30" fmla="*/ 153257 h 179575"/>
                <a:gd name="connsiteX31" fmla="*/ 76425 w 216253"/>
                <a:gd name="connsiteY31" fmla="*/ 152736 h 179575"/>
                <a:gd name="connsiteX32" fmla="*/ 57562 w 216253"/>
                <a:gd name="connsiteY32" fmla="*/ 152251 h 179575"/>
                <a:gd name="connsiteX33" fmla="*/ 41786 w 216253"/>
                <a:gd name="connsiteY33" fmla="*/ 169412 h 179575"/>
                <a:gd name="connsiteX34" fmla="*/ 37532 w 216253"/>
                <a:gd name="connsiteY34" fmla="*/ 179575 h 179575"/>
                <a:gd name="connsiteX35" fmla="*/ 27366 w 216253"/>
                <a:gd name="connsiteY35" fmla="*/ 163233 h 179575"/>
                <a:gd name="connsiteX36" fmla="*/ 20551 w 216253"/>
                <a:gd name="connsiteY36" fmla="*/ 150167 h 179575"/>
                <a:gd name="connsiteX37" fmla="*/ 11741 w 216253"/>
                <a:gd name="connsiteY37" fmla="*/ 140488 h 179575"/>
                <a:gd name="connsiteX38" fmla="*/ 8541 w 216253"/>
                <a:gd name="connsiteY38" fmla="*/ 144806 h 179575"/>
                <a:gd name="connsiteX39" fmla="*/ 5340 w 216253"/>
                <a:gd name="connsiteY39" fmla="*/ 148343 h 179575"/>
                <a:gd name="connsiteX40" fmla="*/ 1124 w 216253"/>
                <a:gd name="connsiteY40" fmla="*/ 146779 h 179575"/>
                <a:gd name="connsiteX41" fmla="*/ 3722 w 216253"/>
                <a:gd name="connsiteY41" fmla="*/ 125338 h 179575"/>
                <a:gd name="connsiteX42" fmla="*/ 21606 w 216253"/>
                <a:gd name="connsiteY42" fmla="*/ 120126 h 179575"/>
                <a:gd name="connsiteX43" fmla="*/ 34972 w 216253"/>
                <a:gd name="connsiteY43" fmla="*/ 127720 h 179575"/>
                <a:gd name="connsiteX44" fmla="*/ 53985 w 216253"/>
                <a:gd name="connsiteY44" fmla="*/ 134643 h 179575"/>
                <a:gd name="connsiteX45" fmla="*/ 84821 w 216253"/>
                <a:gd name="connsiteY45" fmla="*/ 136580 h 179575"/>
                <a:gd name="connsiteX46" fmla="*/ 90280 w 216253"/>
                <a:gd name="connsiteY46" fmla="*/ 135611 h 179575"/>
                <a:gd name="connsiteX47" fmla="*/ 155529 w 216253"/>
                <a:gd name="connsiteY47" fmla="*/ 135611 h 179575"/>
                <a:gd name="connsiteX48" fmla="*/ 173677 w 216253"/>
                <a:gd name="connsiteY48" fmla="*/ 131591 h 179575"/>
                <a:gd name="connsiteX49" fmla="*/ 168179 w 216253"/>
                <a:gd name="connsiteY49" fmla="*/ 112793 h 179575"/>
                <a:gd name="connsiteX50" fmla="*/ 165130 w 216253"/>
                <a:gd name="connsiteY50" fmla="*/ 107953 h 179575"/>
                <a:gd name="connsiteX51" fmla="*/ 150936 w 216253"/>
                <a:gd name="connsiteY51" fmla="*/ 97120 h 179575"/>
                <a:gd name="connsiteX52" fmla="*/ 140168 w 216253"/>
                <a:gd name="connsiteY52" fmla="*/ 88894 h 179575"/>
                <a:gd name="connsiteX53" fmla="*/ 139829 w 216253"/>
                <a:gd name="connsiteY53" fmla="*/ 73259 h 179575"/>
                <a:gd name="connsiteX54" fmla="*/ 141485 w 216253"/>
                <a:gd name="connsiteY54" fmla="*/ 62575 h 179575"/>
                <a:gd name="connsiteX55" fmla="*/ 125182 w 216253"/>
                <a:gd name="connsiteY55" fmla="*/ 47202 h 179575"/>
                <a:gd name="connsiteX56" fmla="*/ 115318 w 216253"/>
                <a:gd name="connsiteY56" fmla="*/ 43405 h 179575"/>
                <a:gd name="connsiteX57" fmla="*/ 96567 w 216253"/>
                <a:gd name="connsiteY57" fmla="*/ 25946 h 179575"/>
                <a:gd name="connsiteX58" fmla="*/ 110414 w 216253"/>
                <a:gd name="connsiteY58" fmla="*/ 25773 h 179575"/>
                <a:gd name="connsiteX59" fmla="*/ 129135 w 216253"/>
                <a:gd name="connsiteY59" fmla="*/ 11727 h 179575"/>
                <a:gd name="connsiteX60" fmla="*/ 129188 w 216253"/>
                <a:gd name="connsiteY60" fmla="*/ 11744 h 179575"/>
                <a:gd name="connsiteX61" fmla="*/ 129173 w 216253"/>
                <a:gd name="connsiteY61" fmla="*/ 11763 h 179575"/>
                <a:gd name="connsiteX62" fmla="*/ 138096 w 216253"/>
                <a:gd name="connsiteY62" fmla="*/ 0 h 179575"/>
                <a:gd name="connsiteX63" fmla="*/ 167162 w 216253"/>
                <a:gd name="connsiteY63" fmla="*/ 10163 h 179575"/>
                <a:gd name="connsiteX64" fmla="*/ 153382 w 216253"/>
                <a:gd name="connsiteY64" fmla="*/ 12321 h 179575"/>
                <a:gd name="connsiteX65" fmla="*/ 141899 w 216253"/>
                <a:gd name="connsiteY65" fmla="*/ 11429 h 179575"/>
                <a:gd name="connsiteX66" fmla="*/ 137079 w 216253"/>
                <a:gd name="connsiteY66" fmla="*/ 11838 h 179575"/>
                <a:gd name="connsiteX67" fmla="*/ 130829 w 216253"/>
                <a:gd name="connsiteY67" fmla="*/ 12285 h 179575"/>
                <a:gd name="connsiteX68" fmla="*/ 129188 w 216253"/>
                <a:gd name="connsiteY68" fmla="*/ 11744 h 1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16253" h="179575">
                  <a:moveTo>
                    <a:pt x="107974" y="91016"/>
                  </a:moveTo>
                  <a:cubicBezTo>
                    <a:pt x="113622" y="93957"/>
                    <a:pt x="121190" y="99540"/>
                    <a:pt x="121190" y="103226"/>
                  </a:cubicBezTo>
                  <a:lnTo>
                    <a:pt x="121190" y="106427"/>
                  </a:lnTo>
                  <a:cubicBezTo>
                    <a:pt x="116596" y="106763"/>
                    <a:pt x="108012" y="107134"/>
                    <a:pt x="101724" y="106204"/>
                  </a:cubicBezTo>
                  <a:cubicBezTo>
                    <a:pt x="97847" y="105571"/>
                    <a:pt x="97508" y="104454"/>
                    <a:pt x="97508" y="98946"/>
                  </a:cubicBezTo>
                  <a:cubicBezTo>
                    <a:pt x="97508" y="97196"/>
                    <a:pt x="97508" y="95371"/>
                    <a:pt x="97094" y="92542"/>
                  </a:cubicBezTo>
                  <a:cubicBezTo>
                    <a:pt x="98110" y="91797"/>
                    <a:pt x="102741" y="91425"/>
                    <a:pt x="107974" y="91016"/>
                  </a:cubicBezTo>
                  <a:close/>
                  <a:moveTo>
                    <a:pt x="110414" y="25773"/>
                  </a:moveTo>
                  <a:cubicBezTo>
                    <a:pt x="116268" y="25955"/>
                    <a:pt x="122678" y="26299"/>
                    <a:pt x="127592" y="26578"/>
                  </a:cubicBezTo>
                  <a:cubicBezTo>
                    <a:pt x="135084" y="26989"/>
                    <a:pt x="142163" y="27398"/>
                    <a:pt x="146945" y="27398"/>
                  </a:cubicBezTo>
                  <a:cubicBezTo>
                    <a:pt x="155228" y="27398"/>
                    <a:pt x="157976" y="27956"/>
                    <a:pt x="160385" y="28515"/>
                  </a:cubicBezTo>
                  <a:cubicBezTo>
                    <a:pt x="162344" y="28961"/>
                    <a:pt x="164226" y="29371"/>
                    <a:pt x="167991" y="29371"/>
                  </a:cubicBezTo>
                  <a:cubicBezTo>
                    <a:pt x="170552" y="29371"/>
                    <a:pt x="173902" y="30301"/>
                    <a:pt x="177441" y="31343"/>
                  </a:cubicBezTo>
                  <a:cubicBezTo>
                    <a:pt x="183691" y="33205"/>
                    <a:pt x="191486" y="35402"/>
                    <a:pt x="199806" y="33763"/>
                  </a:cubicBezTo>
                  <a:cubicBezTo>
                    <a:pt x="205604" y="32609"/>
                    <a:pt x="210423" y="29781"/>
                    <a:pt x="214715" y="26840"/>
                  </a:cubicBezTo>
                  <a:lnTo>
                    <a:pt x="214715" y="26802"/>
                  </a:lnTo>
                  <a:cubicBezTo>
                    <a:pt x="215130" y="27844"/>
                    <a:pt x="215656" y="28700"/>
                    <a:pt x="215883" y="29781"/>
                  </a:cubicBezTo>
                  <a:cubicBezTo>
                    <a:pt x="216749" y="33800"/>
                    <a:pt x="215958" y="36816"/>
                    <a:pt x="214941" y="40612"/>
                  </a:cubicBezTo>
                  <a:cubicBezTo>
                    <a:pt x="214490" y="42288"/>
                    <a:pt x="214038" y="44037"/>
                    <a:pt x="213699" y="45899"/>
                  </a:cubicBezTo>
                  <a:cubicBezTo>
                    <a:pt x="212833" y="50626"/>
                    <a:pt x="213096" y="55428"/>
                    <a:pt x="213361" y="60082"/>
                  </a:cubicBezTo>
                  <a:cubicBezTo>
                    <a:pt x="213586" y="64325"/>
                    <a:pt x="213811" y="68308"/>
                    <a:pt x="213210" y="72142"/>
                  </a:cubicBezTo>
                  <a:cubicBezTo>
                    <a:pt x="212569" y="76349"/>
                    <a:pt x="210913" y="77577"/>
                    <a:pt x="207599" y="79997"/>
                  </a:cubicBezTo>
                  <a:cubicBezTo>
                    <a:pt x="206056" y="81113"/>
                    <a:pt x="204362" y="82343"/>
                    <a:pt x="202592" y="84018"/>
                  </a:cubicBezTo>
                  <a:cubicBezTo>
                    <a:pt x="194798" y="91314"/>
                    <a:pt x="196116" y="98721"/>
                    <a:pt x="198150" y="105682"/>
                  </a:cubicBezTo>
                  <a:cubicBezTo>
                    <a:pt x="198564" y="107209"/>
                    <a:pt x="199091" y="108772"/>
                    <a:pt x="199617" y="110373"/>
                  </a:cubicBezTo>
                  <a:cubicBezTo>
                    <a:pt x="200973" y="114579"/>
                    <a:pt x="202441" y="119046"/>
                    <a:pt x="202931" y="123290"/>
                  </a:cubicBezTo>
                  <a:cubicBezTo>
                    <a:pt x="203420" y="127534"/>
                    <a:pt x="202969" y="131554"/>
                    <a:pt x="200483" y="134830"/>
                  </a:cubicBezTo>
                  <a:cubicBezTo>
                    <a:pt x="197999" y="138180"/>
                    <a:pt x="195062" y="141196"/>
                    <a:pt x="192238" y="144174"/>
                  </a:cubicBezTo>
                  <a:cubicBezTo>
                    <a:pt x="187043" y="149646"/>
                    <a:pt x="181696" y="155267"/>
                    <a:pt x="177818" y="164127"/>
                  </a:cubicBezTo>
                  <a:cubicBezTo>
                    <a:pt x="145703" y="159696"/>
                    <a:pt x="134557" y="157463"/>
                    <a:pt x="130906" y="156384"/>
                  </a:cubicBezTo>
                  <a:cubicBezTo>
                    <a:pt x="120363" y="153257"/>
                    <a:pt x="113736" y="153257"/>
                    <a:pt x="97735" y="153257"/>
                  </a:cubicBezTo>
                  <a:cubicBezTo>
                    <a:pt x="89489" y="153257"/>
                    <a:pt x="82863" y="152996"/>
                    <a:pt x="76425" y="152736"/>
                  </a:cubicBezTo>
                  <a:cubicBezTo>
                    <a:pt x="70325" y="152474"/>
                    <a:pt x="64415" y="152251"/>
                    <a:pt x="57562" y="152251"/>
                  </a:cubicBezTo>
                  <a:cubicBezTo>
                    <a:pt x="46003" y="152251"/>
                    <a:pt x="43555" y="162190"/>
                    <a:pt x="41786" y="169412"/>
                  </a:cubicBezTo>
                  <a:cubicBezTo>
                    <a:pt x="40844" y="173209"/>
                    <a:pt x="39866" y="177193"/>
                    <a:pt x="37532" y="179575"/>
                  </a:cubicBezTo>
                  <a:cubicBezTo>
                    <a:pt x="35273" y="179053"/>
                    <a:pt x="30491" y="169524"/>
                    <a:pt x="27366" y="163233"/>
                  </a:cubicBezTo>
                  <a:cubicBezTo>
                    <a:pt x="25295" y="159064"/>
                    <a:pt x="23036" y="154596"/>
                    <a:pt x="20551" y="150167"/>
                  </a:cubicBezTo>
                  <a:cubicBezTo>
                    <a:pt x="16071" y="142237"/>
                    <a:pt x="15016" y="140339"/>
                    <a:pt x="11741" y="140488"/>
                  </a:cubicBezTo>
                  <a:cubicBezTo>
                    <a:pt x="8993" y="141009"/>
                    <a:pt x="8654" y="143763"/>
                    <a:pt x="8541" y="144806"/>
                  </a:cubicBezTo>
                  <a:cubicBezTo>
                    <a:pt x="8202" y="147673"/>
                    <a:pt x="7826" y="148343"/>
                    <a:pt x="5340" y="148343"/>
                  </a:cubicBezTo>
                  <a:cubicBezTo>
                    <a:pt x="2592" y="148343"/>
                    <a:pt x="1614" y="147449"/>
                    <a:pt x="1124" y="146779"/>
                  </a:cubicBezTo>
                  <a:cubicBezTo>
                    <a:pt x="107" y="145327"/>
                    <a:pt x="-1700" y="140377"/>
                    <a:pt x="3722" y="125338"/>
                  </a:cubicBezTo>
                  <a:cubicBezTo>
                    <a:pt x="6960" y="116478"/>
                    <a:pt x="12870" y="117520"/>
                    <a:pt x="21606" y="120126"/>
                  </a:cubicBezTo>
                  <a:cubicBezTo>
                    <a:pt x="21606" y="120126"/>
                    <a:pt x="33503" y="127162"/>
                    <a:pt x="34972" y="127720"/>
                  </a:cubicBezTo>
                  <a:cubicBezTo>
                    <a:pt x="38812" y="128241"/>
                    <a:pt x="49730" y="130437"/>
                    <a:pt x="53985" y="134643"/>
                  </a:cubicBezTo>
                  <a:cubicBezTo>
                    <a:pt x="60460" y="141009"/>
                    <a:pt x="72810" y="138813"/>
                    <a:pt x="84821" y="136580"/>
                  </a:cubicBezTo>
                  <a:cubicBezTo>
                    <a:pt x="86666" y="136245"/>
                    <a:pt x="88510" y="135909"/>
                    <a:pt x="90280" y="135611"/>
                  </a:cubicBezTo>
                  <a:cubicBezTo>
                    <a:pt x="101199" y="133751"/>
                    <a:pt x="128683" y="132485"/>
                    <a:pt x="155529" y="135611"/>
                  </a:cubicBezTo>
                  <a:cubicBezTo>
                    <a:pt x="165657" y="136728"/>
                    <a:pt x="171191" y="135537"/>
                    <a:pt x="173677" y="131591"/>
                  </a:cubicBezTo>
                  <a:cubicBezTo>
                    <a:pt x="176990" y="126306"/>
                    <a:pt x="172509" y="119419"/>
                    <a:pt x="168179" y="112793"/>
                  </a:cubicBezTo>
                  <a:cubicBezTo>
                    <a:pt x="167087" y="111118"/>
                    <a:pt x="165996" y="109479"/>
                    <a:pt x="165130" y="107953"/>
                  </a:cubicBezTo>
                  <a:cubicBezTo>
                    <a:pt x="161629" y="101849"/>
                    <a:pt x="155944" y="99354"/>
                    <a:pt x="150936" y="97120"/>
                  </a:cubicBezTo>
                  <a:cubicBezTo>
                    <a:pt x="146229" y="95036"/>
                    <a:pt x="142163" y="93249"/>
                    <a:pt x="140168" y="88894"/>
                  </a:cubicBezTo>
                  <a:cubicBezTo>
                    <a:pt x="137457" y="83013"/>
                    <a:pt x="138511" y="78731"/>
                    <a:pt x="139829" y="73259"/>
                  </a:cubicBezTo>
                  <a:cubicBezTo>
                    <a:pt x="140657" y="69984"/>
                    <a:pt x="141485" y="66559"/>
                    <a:pt x="141485" y="62575"/>
                  </a:cubicBezTo>
                  <a:cubicBezTo>
                    <a:pt x="141485" y="52823"/>
                    <a:pt x="133579" y="50105"/>
                    <a:pt x="125182" y="47202"/>
                  </a:cubicBezTo>
                  <a:cubicBezTo>
                    <a:pt x="122170" y="46159"/>
                    <a:pt x="118819" y="45005"/>
                    <a:pt x="115318" y="43405"/>
                  </a:cubicBezTo>
                  <a:cubicBezTo>
                    <a:pt x="105114" y="38752"/>
                    <a:pt x="98149" y="29743"/>
                    <a:pt x="96567" y="25946"/>
                  </a:cubicBezTo>
                  <a:cubicBezTo>
                    <a:pt x="99260" y="25574"/>
                    <a:pt x="104559" y="25592"/>
                    <a:pt x="110414" y="25773"/>
                  </a:cubicBezTo>
                  <a:close/>
                  <a:moveTo>
                    <a:pt x="129135" y="11727"/>
                  </a:moveTo>
                  <a:lnTo>
                    <a:pt x="129188" y="11744"/>
                  </a:lnTo>
                  <a:lnTo>
                    <a:pt x="129173" y="11763"/>
                  </a:lnTo>
                  <a:close/>
                  <a:moveTo>
                    <a:pt x="138096" y="0"/>
                  </a:moveTo>
                  <a:cubicBezTo>
                    <a:pt x="143857" y="2456"/>
                    <a:pt x="158766" y="8599"/>
                    <a:pt x="167162" y="10163"/>
                  </a:cubicBezTo>
                  <a:cubicBezTo>
                    <a:pt x="164715" y="11614"/>
                    <a:pt x="160272" y="13253"/>
                    <a:pt x="153382" y="12321"/>
                  </a:cubicBezTo>
                  <a:cubicBezTo>
                    <a:pt x="147621" y="11651"/>
                    <a:pt x="144271" y="11429"/>
                    <a:pt x="141899" y="11429"/>
                  </a:cubicBezTo>
                  <a:cubicBezTo>
                    <a:pt x="139828" y="11429"/>
                    <a:pt x="138548" y="11614"/>
                    <a:pt x="137079" y="11838"/>
                  </a:cubicBezTo>
                  <a:cubicBezTo>
                    <a:pt x="135724" y="12061"/>
                    <a:pt x="134218" y="12285"/>
                    <a:pt x="130829" y="12285"/>
                  </a:cubicBezTo>
                  <a:lnTo>
                    <a:pt x="129188" y="11744"/>
                  </a:ln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19" name="Freeform: Shape 13">
              <a:extLst>
                <a:ext uri="{FF2B5EF4-FFF2-40B4-BE49-F238E27FC236}">
                  <a16:creationId xmlns:a16="http://schemas.microsoft.com/office/drawing/2014/main" id="{F403BD45-EF67-F1DD-11B9-E60F07CFEF00}"/>
                </a:ext>
              </a:extLst>
            </p:cNvPr>
            <p:cNvSpPr/>
            <p:nvPr/>
          </p:nvSpPr>
          <p:spPr>
            <a:xfrm>
              <a:off x="9194920" y="1534502"/>
              <a:ext cx="25113" cy="21404"/>
            </a:xfrm>
            <a:custGeom>
              <a:avLst/>
              <a:gdLst>
                <a:gd name="connsiteX0" fmla="*/ 7660 w 21834"/>
                <a:gd name="connsiteY0" fmla="*/ 15156 h 18822"/>
                <a:gd name="connsiteX1" fmla="*/ 10966 w 21834"/>
                <a:gd name="connsiteY1" fmla="*/ 16138 h 18822"/>
                <a:gd name="connsiteX2" fmla="*/ 21834 w 21834"/>
                <a:gd name="connsiteY2" fmla="*/ 18823 h 18822"/>
                <a:gd name="connsiteX3" fmla="*/ 15025 w 21834"/>
                <a:gd name="connsiteY3" fmla="*/ 0 h 18822"/>
                <a:gd name="connsiteX4" fmla="*/ 9329 w 21834"/>
                <a:gd name="connsiteY4" fmla="*/ 1571 h 18822"/>
                <a:gd name="connsiteX5" fmla="*/ 0 w 21834"/>
                <a:gd name="connsiteY5" fmla="*/ 5041 h 18822"/>
                <a:gd name="connsiteX6" fmla="*/ 2782 w 21834"/>
                <a:gd name="connsiteY6" fmla="*/ 10934 h 18822"/>
                <a:gd name="connsiteX7" fmla="*/ 7693 w 21834"/>
                <a:gd name="connsiteY7" fmla="*/ 15189 h 1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34" h="18822">
                  <a:moveTo>
                    <a:pt x="7660" y="15156"/>
                  </a:moveTo>
                  <a:lnTo>
                    <a:pt x="10966" y="16138"/>
                  </a:lnTo>
                  <a:cubicBezTo>
                    <a:pt x="14043" y="17088"/>
                    <a:pt x="19444" y="18790"/>
                    <a:pt x="21834" y="18823"/>
                  </a:cubicBezTo>
                  <a:cubicBezTo>
                    <a:pt x="21278" y="15582"/>
                    <a:pt x="18266" y="7431"/>
                    <a:pt x="15025" y="0"/>
                  </a:cubicBezTo>
                  <a:cubicBezTo>
                    <a:pt x="13290" y="557"/>
                    <a:pt x="11326" y="1048"/>
                    <a:pt x="9329" y="1571"/>
                  </a:cubicBezTo>
                  <a:cubicBezTo>
                    <a:pt x="6514" y="2259"/>
                    <a:pt x="655" y="3732"/>
                    <a:pt x="0" y="5041"/>
                  </a:cubicBezTo>
                  <a:cubicBezTo>
                    <a:pt x="1506" y="7758"/>
                    <a:pt x="2226" y="9526"/>
                    <a:pt x="2782" y="10934"/>
                  </a:cubicBezTo>
                  <a:cubicBezTo>
                    <a:pt x="4026" y="13880"/>
                    <a:pt x="4092" y="14109"/>
                    <a:pt x="7693" y="15189"/>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20" name="Freeform: Shape 14">
              <a:extLst>
                <a:ext uri="{FF2B5EF4-FFF2-40B4-BE49-F238E27FC236}">
                  <a16:creationId xmlns:a16="http://schemas.microsoft.com/office/drawing/2014/main" id="{75A766D6-B232-E24D-95C8-F20DD010AA7E}"/>
                </a:ext>
              </a:extLst>
            </p:cNvPr>
            <p:cNvSpPr/>
            <p:nvPr/>
          </p:nvSpPr>
          <p:spPr>
            <a:xfrm>
              <a:off x="9024580" y="1729302"/>
              <a:ext cx="70979" cy="61472"/>
            </a:xfrm>
            <a:custGeom>
              <a:avLst/>
              <a:gdLst>
                <a:gd name="connsiteX0" fmla="*/ 61680 w 61712"/>
                <a:gd name="connsiteY0" fmla="*/ 0 h 54057"/>
                <a:gd name="connsiteX1" fmla="*/ 46982 w 61712"/>
                <a:gd name="connsiteY1" fmla="*/ 4157 h 54057"/>
                <a:gd name="connsiteX2" fmla="*/ 31400 w 61712"/>
                <a:gd name="connsiteY2" fmla="*/ 5991 h 54057"/>
                <a:gd name="connsiteX3" fmla="*/ 21645 w 61712"/>
                <a:gd name="connsiteY3" fmla="*/ 4583 h 54057"/>
                <a:gd name="connsiteX4" fmla="*/ 12643 w 61712"/>
                <a:gd name="connsiteY4" fmla="*/ 6907 h 54057"/>
                <a:gd name="connsiteX5" fmla="*/ 13887 w 61712"/>
                <a:gd name="connsiteY5" fmla="*/ 15713 h 54057"/>
                <a:gd name="connsiteX6" fmla="*/ 15164 w 61712"/>
                <a:gd name="connsiteY6" fmla="*/ 16793 h 54057"/>
                <a:gd name="connsiteX7" fmla="*/ 17095 w 61712"/>
                <a:gd name="connsiteY7" fmla="*/ 26483 h 54057"/>
                <a:gd name="connsiteX8" fmla="*/ 8584 w 61712"/>
                <a:gd name="connsiteY8" fmla="*/ 42097 h 54057"/>
                <a:gd name="connsiteX9" fmla="*/ 3183 w 61712"/>
                <a:gd name="connsiteY9" fmla="*/ 44258 h 54057"/>
                <a:gd name="connsiteX10" fmla="*/ 40 w 61712"/>
                <a:gd name="connsiteY10" fmla="*/ 46517 h 54057"/>
                <a:gd name="connsiteX11" fmla="*/ 8878 w 61712"/>
                <a:gd name="connsiteY11" fmla="*/ 53555 h 54057"/>
                <a:gd name="connsiteX12" fmla="*/ 16735 w 61712"/>
                <a:gd name="connsiteY12" fmla="*/ 53784 h 54057"/>
                <a:gd name="connsiteX13" fmla="*/ 37456 w 61712"/>
                <a:gd name="connsiteY13" fmla="*/ 53587 h 54057"/>
                <a:gd name="connsiteX14" fmla="*/ 55886 w 61712"/>
                <a:gd name="connsiteY14" fmla="*/ 47171 h 54057"/>
                <a:gd name="connsiteX15" fmla="*/ 53529 w 61712"/>
                <a:gd name="connsiteY15" fmla="*/ 26974 h 54057"/>
                <a:gd name="connsiteX16" fmla="*/ 56835 w 61712"/>
                <a:gd name="connsiteY16" fmla="*/ 7464 h 54057"/>
                <a:gd name="connsiteX17" fmla="*/ 61713 w 61712"/>
                <a:gd name="connsiteY17" fmla="*/ 33 h 5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712" h="54057">
                  <a:moveTo>
                    <a:pt x="61680" y="0"/>
                  </a:moveTo>
                  <a:cubicBezTo>
                    <a:pt x="57752" y="524"/>
                    <a:pt x="49437" y="2848"/>
                    <a:pt x="46982" y="4157"/>
                  </a:cubicBezTo>
                  <a:cubicBezTo>
                    <a:pt x="43316" y="6154"/>
                    <a:pt x="34150" y="5925"/>
                    <a:pt x="31400" y="5991"/>
                  </a:cubicBezTo>
                  <a:cubicBezTo>
                    <a:pt x="27275" y="4943"/>
                    <a:pt x="24264" y="4583"/>
                    <a:pt x="21645" y="4583"/>
                  </a:cubicBezTo>
                  <a:cubicBezTo>
                    <a:pt x="16440" y="4583"/>
                    <a:pt x="13069" y="5991"/>
                    <a:pt x="12643" y="6907"/>
                  </a:cubicBezTo>
                  <a:cubicBezTo>
                    <a:pt x="11628" y="9591"/>
                    <a:pt x="12185" y="13618"/>
                    <a:pt x="13887" y="15713"/>
                  </a:cubicBezTo>
                  <a:cubicBezTo>
                    <a:pt x="14313" y="16237"/>
                    <a:pt x="14673" y="16466"/>
                    <a:pt x="15164" y="16793"/>
                  </a:cubicBezTo>
                  <a:cubicBezTo>
                    <a:pt x="18241" y="18855"/>
                    <a:pt x="18699" y="21212"/>
                    <a:pt x="17095" y="26483"/>
                  </a:cubicBezTo>
                  <a:cubicBezTo>
                    <a:pt x="15000" y="33390"/>
                    <a:pt x="13298" y="38857"/>
                    <a:pt x="8584" y="42097"/>
                  </a:cubicBezTo>
                  <a:cubicBezTo>
                    <a:pt x="6882" y="43309"/>
                    <a:pt x="4918" y="43800"/>
                    <a:pt x="3183" y="44258"/>
                  </a:cubicBezTo>
                  <a:cubicBezTo>
                    <a:pt x="-91" y="45142"/>
                    <a:pt x="-91" y="45273"/>
                    <a:pt x="40" y="46517"/>
                  </a:cubicBezTo>
                  <a:cubicBezTo>
                    <a:pt x="498" y="50936"/>
                    <a:pt x="3772" y="53555"/>
                    <a:pt x="8878" y="53555"/>
                  </a:cubicBezTo>
                  <a:cubicBezTo>
                    <a:pt x="10875" y="53555"/>
                    <a:pt x="13658" y="53686"/>
                    <a:pt x="16735" y="53784"/>
                  </a:cubicBezTo>
                  <a:cubicBezTo>
                    <a:pt x="23871" y="53980"/>
                    <a:pt x="32808" y="54373"/>
                    <a:pt x="37456" y="53587"/>
                  </a:cubicBezTo>
                  <a:cubicBezTo>
                    <a:pt x="42956" y="52671"/>
                    <a:pt x="55002" y="50739"/>
                    <a:pt x="55886" y="47171"/>
                  </a:cubicBezTo>
                  <a:cubicBezTo>
                    <a:pt x="56868" y="43014"/>
                    <a:pt x="56083" y="36009"/>
                    <a:pt x="53529" y="26974"/>
                  </a:cubicBezTo>
                  <a:cubicBezTo>
                    <a:pt x="50910" y="17677"/>
                    <a:pt x="53922" y="11654"/>
                    <a:pt x="56835" y="7464"/>
                  </a:cubicBezTo>
                  <a:cubicBezTo>
                    <a:pt x="58374" y="5336"/>
                    <a:pt x="60633" y="2128"/>
                    <a:pt x="61713" y="33"/>
                  </a:cubicBezTo>
                  <a:close/>
                </a:path>
              </a:pathLst>
            </a:custGeom>
            <a:solidFill>
              <a:srgbClr val="D9D9D9"/>
            </a:solidFill>
            <a:ln w="3272" cap="flat">
              <a:noFill/>
              <a:prstDash val="solid"/>
              <a:miter/>
            </a:ln>
          </p:spPr>
          <p:txBody>
            <a:bodyPr rtlCol="0" anchor="ctr"/>
            <a:lstStyle/>
            <a:p>
              <a:endParaRPr lang="es-419" sz="500">
                <a:latin typeface="+mj-lt"/>
              </a:endParaRPr>
            </a:p>
          </p:txBody>
        </p:sp>
        <p:sp>
          <p:nvSpPr>
            <p:cNvPr id="21" name="Freeform: Shape 15">
              <a:extLst>
                <a:ext uri="{FF2B5EF4-FFF2-40B4-BE49-F238E27FC236}">
                  <a16:creationId xmlns:a16="http://schemas.microsoft.com/office/drawing/2014/main" id="{02B7270C-989E-A0FE-73EC-CC790A9980F0}"/>
                </a:ext>
              </a:extLst>
            </p:cNvPr>
            <p:cNvSpPr/>
            <p:nvPr/>
          </p:nvSpPr>
          <p:spPr>
            <a:xfrm>
              <a:off x="8810975" y="1135037"/>
              <a:ext cx="293733" cy="415211"/>
            </a:xfrm>
            <a:custGeom>
              <a:avLst/>
              <a:gdLst>
                <a:gd name="connsiteX0" fmla="*/ 263391 w 293733"/>
                <a:gd name="connsiteY0" fmla="*/ 415133 h 415211"/>
                <a:gd name="connsiteX1" fmla="*/ 263351 w 293733"/>
                <a:gd name="connsiteY1" fmla="*/ 415211 h 415211"/>
                <a:gd name="connsiteX2" fmla="*/ 263275 w 293733"/>
                <a:gd name="connsiteY2" fmla="*/ 415211 h 415211"/>
                <a:gd name="connsiteX3" fmla="*/ 267228 w 293733"/>
                <a:gd name="connsiteY3" fmla="*/ 398832 h 415211"/>
                <a:gd name="connsiteX4" fmla="*/ 269563 w 293733"/>
                <a:gd name="connsiteY4" fmla="*/ 400805 h 415211"/>
                <a:gd name="connsiteX5" fmla="*/ 266814 w 293733"/>
                <a:gd name="connsiteY5" fmla="*/ 412829 h 415211"/>
                <a:gd name="connsiteX6" fmla="*/ 263391 w 293733"/>
                <a:gd name="connsiteY6" fmla="*/ 415133 h 415211"/>
                <a:gd name="connsiteX7" fmla="*/ 264141 w 293733"/>
                <a:gd name="connsiteY7" fmla="*/ 413685 h 415211"/>
                <a:gd name="connsiteX8" fmla="*/ 266175 w 293733"/>
                <a:gd name="connsiteY8" fmla="*/ 406017 h 415211"/>
                <a:gd name="connsiteX9" fmla="*/ 267228 w 293733"/>
                <a:gd name="connsiteY9" fmla="*/ 398832 h 415211"/>
                <a:gd name="connsiteX10" fmla="*/ 289480 w 293733"/>
                <a:gd name="connsiteY10" fmla="*/ 341393 h 415211"/>
                <a:gd name="connsiteX11" fmla="*/ 290158 w 293733"/>
                <a:gd name="connsiteY11" fmla="*/ 343180 h 415211"/>
                <a:gd name="connsiteX12" fmla="*/ 291400 w 293733"/>
                <a:gd name="connsiteY12" fmla="*/ 358182 h 415211"/>
                <a:gd name="connsiteX13" fmla="*/ 287597 w 293733"/>
                <a:gd name="connsiteY13" fmla="*/ 372625 h 415211"/>
                <a:gd name="connsiteX14" fmla="*/ 275474 w 293733"/>
                <a:gd name="connsiteY14" fmla="*/ 366334 h 415211"/>
                <a:gd name="connsiteX15" fmla="*/ 273026 w 293733"/>
                <a:gd name="connsiteY15" fmla="*/ 362127 h 415211"/>
                <a:gd name="connsiteX16" fmla="*/ 276151 w 293733"/>
                <a:gd name="connsiteY16" fmla="*/ 357139 h 415211"/>
                <a:gd name="connsiteX17" fmla="*/ 282326 w 293733"/>
                <a:gd name="connsiteY17" fmla="*/ 348615 h 415211"/>
                <a:gd name="connsiteX18" fmla="*/ 285301 w 293733"/>
                <a:gd name="connsiteY18" fmla="*/ 344855 h 415211"/>
                <a:gd name="connsiteX19" fmla="*/ 289480 w 293733"/>
                <a:gd name="connsiteY19" fmla="*/ 341393 h 415211"/>
                <a:gd name="connsiteX20" fmla="*/ 267266 w 293733"/>
                <a:gd name="connsiteY20" fmla="*/ 276175 h 415211"/>
                <a:gd name="connsiteX21" fmla="*/ 275286 w 293733"/>
                <a:gd name="connsiteY21" fmla="*/ 276473 h 415211"/>
                <a:gd name="connsiteX22" fmla="*/ 281159 w 293733"/>
                <a:gd name="connsiteY22" fmla="*/ 276249 h 415211"/>
                <a:gd name="connsiteX23" fmla="*/ 285865 w 293733"/>
                <a:gd name="connsiteY23" fmla="*/ 277924 h 415211"/>
                <a:gd name="connsiteX24" fmla="*/ 288275 w 293733"/>
                <a:gd name="connsiteY24" fmla="*/ 281758 h 415211"/>
                <a:gd name="connsiteX25" fmla="*/ 291550 w 293733"/>
                <a:gd name="connsiteY25" fmla="*/ 289837 h 415211"/>
                <a:gd name="connsiteX26" fmla="*/ 293733 w 293733"/>
                <a:gd name="connsiteY26" fmla="*/ 306289 h 415211"/>
                <a:gd name="connsiteX27" fmla="*/ 292642 w 293733"/>
                <a:gd name="connsiteY27" fmla="*/ 310794 h 415211"/>
                <a:gd name="connsiteX28" fmla="*/ 286731 w 293733"/>
                <a:gd name="connsiteY28" fmla="*/ 308337 h 415211"/>
                <a:gd name="connsiteX29" fmla="*/ 281950 w 293733"/>
                <a:gd name="connsiteY29" fmla="*/ 305918 h 415211"/>
                <a:gd name="connsiteX30" fmla="*/ 276792 w 293733"/>
                <a:gd name="connsiteY30" fmla="*/ 302567 h 415211"/>
                <a:gd name="connsiteX31" fmla="*/ 272311 w 293733"/>
                <a:gd name="connsiteY31" fmla="*/ 295867 h 415211"/>
                <a:gd name="connsiteX32" fmla="*/ 269487 w 293733"/>
                <a:gd name="connsiteY32" fmla="*/ 292591 h 415211"/>
                <a:gd name="connsiteX33" fmla="*/ 265044 w 293733"/>
                <a:gd name="connsiteY33" fmla="*/ 286188 h 415211"/>
                <a:gd name="connsiteX34" fmla="*/ 262747 w 293733"/>
                <a:gd name="connsiteY34" fmla="*/ 282950 h 415211"/>
                <a:gd name="connsiteX35" fmla="*/ 260564 w 293733"/>
                <a:gd name="connsiteY35" fmla="*/ 276286 h 415211"/>
                <a:gd name="connsiteX36" fmla="*/ 267266 w 293733"/>
                <a:gd name="connsiteY36" fmla="*/ 276175 h 415211"/>
                <a:gd name="connsiteX37" fmla="*/ 268735 w 293733"/>
                <a:gd name="connsiteY37" fmla="*/ 221342 h 415211"/>
                <a:gd name="connsiteX38" fmla="*/ 268772 w 293733"/>
                <a:gd name="connsiteY38" fmla="*/ 221380 h 415211"/>
                <a:gd name="connsiteX39" fmla="*/ 268754 w 293733"/>
                <a:gd name="connsiteY39" fmla="*/ 221372 h 415211"/>
                <a:gd name="connsiteX40" fmla="*/ 263500 w 293733"/>
                <a:gd name="connsiteY40" fmla="*/ 218960 h 415211"/>
                <a:gd name="connsiteX41" fmla="*/ 268754 w 293733"/>
                <a:gd name="connsiteY41" fmla="*/ 221372 h 415211"/>
                <a:gd name="connsiteX42" fmla="*/ 270956 w 293733"/>
                <a:gd name="connsiteY42" fmla="*/ 224692 h 415211"/>
                <a:gd name="connsiteX43" fmla="*/ 271633 w 293733"/>
                <a:gd name="connsiteY43" fmla="*/ 234296 h 415211"/>
                <a:gd name="connsiteX44" fmla="*/ 260940 w 293733"/>
                <a:gd name="connsiteY44" fmla="*/ 242337 h 415211"/>
                <a:gd name="connsiteX45" fmla="*/ 252770 w 293733"/>
                <a:gd name="connsiteY45" fmla="*/ 230500 h 415211"/>
                <a:gd name="connsiteX46" fmla="*/ 257137 w 293733"/>
                <a:gd name="connsiteY46" fmla="*/ 220337 h 415211"/>
                <a:gd name="connsiteX47" fmla="*/ 263500 w 293733"/>
                <a:gd name="connsiteY47" fmla="*/ 218960 h 415211"/>
                <a:gd name="connsiteX48" fmla="*/ 275286 w 293733"/>
                <a:gd name="connsiteY48" fmla="*/ 184116 h 415211"/>
                <a:gd name="connsiteX49" fmla="*/ 276302 w 293733"/>
                <a:gd name="connsiteY49" fmla="*/ 191784 h 415211"/>
                <a:gd name="connsiteX50" fmla="*/ 275887 w 293733"/>
                <a:gd name="connsiteY50" fmla="*/ 194092 h 415211"/>
                <a:gd name="connsiteX51" fmla="*/ 265722 w 293733"/>
                <a:gd name="connsiteY51" fmla="*/ 194428 h 415211"/>
                <a:gd name="connsiteX52" fmla="*/ 267567 w 293733"/>
                <a:gd name="connsiteY52" fmla="*/ 191933 h 415211"/>
                <a:gd name="connsiteX53" fmla="*/ 271709 w 293733"/>
                <a:gd name="connsiteY53" fmla="*/ 187764 h 415211"/>
                <a:gd name="connsiteX54" fmla="*/ 275286 w 293733"/>
                <a:gd name="connsiteY54" fmla="*/ 184116 h 415211"/>
                <a:gd name="connsiteX55" fmla="*/ 241136 w 293733"/>
                <a:gd name="connsiteY55" fmla="*/ 151134 h 415211"/>
                <a:gd name="connsiteX56" fmla="*/ 240948 w 293733"/>
                <a:gd name="connsiteY56" fmla="*/ 152995 h 415211"/>
                <a:gd name="connsiteX57" fmla="*/ 241136 w 293733"/>
                <a:gd name="connsiteY57" fmla="*/ 155191 h 415211"/>
                <a:gd name="connsiteX58" fmla="*/ 247612 w 293733"/>
                <a:gd name="connsiteY58" fmla="*/ 176968 h 415211"/>
                <a:gd name="connsiteX59" fmla="*/ 236354 w 293733"/>
                <a:gd name="connsiteY59" fmla="*/ 179201 h 415211"/>
                <a:gd name="connsiteX60" fmla="*/ 229352 w 293733"/>
                <a:gd name="connsiteY60" fmla="*/ 159547 h 415211"/>
                <a:gd name="connsiteX61" fmla="*/ 239141 w 293733"/>
                <a:gd name="connsiteY61" fmla="*/ 151953 h 415211"/>
                <a:gd name="connsiteX62" fmla="*/ 239179 w 293733"/>
                <a:gd name="connsiteY62" fmla="*/ 151953 h 415211"/>
                <a:gd name="connsiteX63" fmla="*/ 241136 w 293733"/>
                <a:gd name="connsiteY63" fmla="*/ 151134 h 415211"/>
                <a:gd name="connsiteX64" fmla="*/ 272160 w 293733"/>
                <a:gd name="connsiteY64" fmla="*/ 130065 h 415211"/>
                <a:gd name="connsiteX65" fmla="*/ 273403 w 293733"/>
                <a:gd name="connsiteY65" fmla="*/ 132149 h 415211"/>
                <a:gd name="connsiteX66" fmla="*/ 274946 w 293733"/>
                <a:gd name="connsiteY66" fmla="*/ 140971 h 415211"/>
                <a:gd name="connsiteX67" fmla="*/ 274984 w 293733"/>
                <a:gd name="connsiteY67" fmla="*/ 140971 h 415211"/>
                <a:gd name="connsiteX68" fmla="*/ 278561 w 293733"/>
                <a:gd name="connsiteY68" fmla="*/ 151730 h 415211"/>
                <a:gd name="connsiteX69" fmla="*/ 280858 w 293733"/>
                <a:gd name="connsiteY69" fmla="*/ 161482 h 415211"/>
                <a:gd name="connsiteX70" fmla="*/ 262483 w 293733"/>
                <a:gd name="connsiteY70" fmla="*/ 152028 h 415211"/>
                <a:gd name="connsiteX71" fmla="*/ 260300 w 293733"/>
                <a:gd name="connsiteY71" fmla="*/ 148380 h 415211"/>
                <a:gd name="connsiteX72" fmla="*/ 259057 w 293733"/>
                <a:gd name="connsiteY72" fmla="*/ 144657 h 415211"/>
                <a:gd name="connsiteX73" fmla="*/ 262860 w 293733"/>
                <a:gd name="connsiteY73" fmla="*/ 136691 h 415211"/>
                <a:gd name="connsiteX74" fmla="*/ 263725 w 293733"/>
                <a:gd name="connsiteY74" fmla="*/ 134346 h 415211"/>
                <a:gd name="connsiteX75" fmla="*/ 268508 w 293733"/>
                <a:gd name="connsiteY75" fmla="*/ 131926 h 415211"/>
                <a:gd name="connsiteX76" fmla="*/ 272160 w 293733"/>
                <a:gd name="connsiteY76" fmla="*/ 130065 h 415211"/>
                <a:gd name="connsiteX77" fmla="*/ 195804 w 293733"/>
                <a:gd name="connsiteY77" fmla="*/ 114207 h 415211"/>
                <a:gd name="connsiteX78" fmla="*/ 199419 w 293733"/>
                <a:gd name="connsiteY78" fmla="*/ 122248 h 415211"/>
                <a:gd name="connsiteX79" fmla="*/ 198778 w 293733"/>
                <a:gd name="connsiteY79" fmla="*/ 124221 h 415211"/>
                <a:gd name="connsiteX80" fmla="*/ 198778 w 293733"/>
                <a:gd name="connsiteY80" fmla="*/ 124258 h 415211"/>
                <a:gd name="connsiteX81" fmla="*/ 194260 w 293733"/>
                <a:gd name="connsiteY81" fmla="*/ 132187 h 415211"/>
                <a:gd name="connsiteX82" fmla="*/ 189554 w 293733"/>
                <a:gd name="connsiteY82" fmla="*/ 132075 h 415211"/>
                <a:gd name="connsiteX83" fmla="*/ 189253 w 293733"/>
                <a:gd name="connsiteY83" fmla="*/ 130214 h 415211"/>
                <a:gd name="connsiteX84" fmla="*/ 195804 w 293733"/>
                <a:gd name="connsiteY84" fmla="*/ 114207 h 415211"/>
                <a:gd name="connsiteX85" fmla="*/ 216475 w 293733"/>
                <a:gd name="connsiteY85" fmla="*/ 81299 h 415211"/>
                <a:gd name="connsiteX86" fmla="*/ 216889 w 293733"/>
                <a:gd name="connsiteY86" fmla="*/ 81299 h 415211"/>
                <a:gd name="connsiteX87" fmla="*/ 235414 w 293733"/>
                <a:gd name="connsiteY87" fmla="*/ 91387 h 415211"/>
                <a:gd name="connsiteX88" fmla="*/ 230745 w 293733"/>
                <a:gd name="connsiteY88" fmla="*/ 91647 h 415211"/>
                <a:gd name="connsiteX89" fmla="*/ 217944 w 293733"/>
                <a:gd name="connsiteY89" fmla="*/ 89787 h 415211"/>
                <a:gd name="connsiteX90" fmla="*/ 214179 w 293733"/>
                <a:gd name="connsiteY90" fmla="*/ 87143 h 415211"/>
                <a:gd name="connsiteX91" fmla="*/ 216475 w 293733"/>
                <a:gd name="connsiteY91" fmla="*/ 81299 h 415211"/>
                <a:gd name="connsiteX92" fmla="*/ 153033 w 293733"/>
                <a:gd name="connsiteY92" fmla="*/ 63915 h 415211"/>
                <a:gd name="connsiteX93" fmla="*/ 159773 w 293733"/>
                <a:gd name="connsiteY93" fmla="*/ 65553 h 415211"/>
                <a:gd name="connsiteX94" fmla="*/ 159885 w 293733"/>
                <a:gd name="connsiteY94" fmla="*/ 74115 h 415211"/>
                <a:gd name="connsiteX95" fmla="*/ 156760 w 293733"/>
                <a:gd name="connsiteY95" fmla="*/ 72887 h 415211"/>
                <a:gd name="connsiteX96" fmla="*/ 150284 w 293733"/>
                <a:gd name="connsiteY96" fmla="*/ 70542 h 415211"/>
                <a:gd name="connsiteX97" fmla="*/ 150284 w 293733"/>
                <a:gd name="connsiteY97" fmla="*/ 70504 h 415211"/>
                <a:gd name="connsiteX98" fmla="*/ 149606 w 293733"/>
                <a:gd name="connsiteY98" fmla="*/ 69016 h 415211"/>
                <a:gd name="connsiteX99" fmla="*/ 150548 w 293733"/>
                <a:gd name="connsiteY99" fmla="*/ 65777 h 415211"/>
                <a:gd name="connsiteX100" fmla="*/ 153033 w 293733"/>
                <a:gd name="connsiteY100" fmla="*/ 63915 h 415211"/>
                <a:gd name="connsiteX101" fmla="*/ 226489 w 293733"/>
                <a:gd name="connsiteY101" fmla="*/ 56023 h 415211"/>
                <a:gd name="connsiteX102" fmla="*/ 236278 w 293733"/>
                <a:gd name="connsiteY102" fmla="*/ 58926 h 415211"/>
                <a:gd name="connsiteX103" fmla="*/ 237408 w 293733"/>
                <a:gd name="connsiteY103" fmla="*/ 65329 h 415211"/>
                <a:gd name="connsiteX104" fmla="*/ 235187 w 293733"/>
                <a:gd name="connsiteY104" fmla="*/ 68902 h 415211"/>
                <a:gd name="connsiteX105" fmla="*/ 231157 w 293733"/>
                <a:gd name="connsiteY105" fmla="*/ 68717 h 415211"/>
                <a:gd name="connsiteX106" fmla="*/ 226489 w 293733"/>
                <a:gd name="connsiteY106" fmla="*/ 56060 h 415211"/>
                <a:gd name="connsiteX107" fmla="*/ 13066 w 293733"/>
                <a:gd name="connsiteY107" fmla="*/ 30767 h 415211"/>
                <a:gd name="connsiteX108" fmla="*/ 18397 w 293733"/>
                <a:gd name="connsiteY108" fmla="*/ 37114 h 415211"/>
                <a:gd name="connsiteX109" fmla="*/ 16174 w 293733"/>
                <a:gd name="connsiteY109" fmla="*/ 44559 h 415211"/>
                <a:gd name="connsiteX110" fmla="*/ 10037 w 293733"/>
                <a:gd name="connsiteY110" fmla="*/ 46457 h 415211"/>
                <a:gd name="connsiteX111" fmla="*/ 135 w 293733"/>
                <a:gd name="connsiteY111" fmla="*/ 44261 h 415211"/>
                <a:gd name="connsiteX112" fmla="*/ 324 w 293733"/>
                <a:gd name="connsiteY112" fmla="*/ 42362 h 415211"/>
                <a:gd name="connsiteX113" fmla="*/ 6687 w 293733"/>
                <a:gd name="connsiteY113" fmla="*/ 36518 h 415211"/>
                <a:gd name="connsiteX114" fmla="*/ 13049 w 293733"/>
                <a:gd name="connsiteY114" fmla="*/ 30748 h 415211"/>
                <a:gd name="connsiteX115" fmla="*/ 13087 w 293733"/>
                <a:gd name="connsiteY115" fmla="*/ 30748 h 415211"/>
                <a:gd name="connsiteX116" fmla="*/ 13066 w 293733"/>
                <a:gd name="connsiteY116" fmla="*/ 30767 h 415211"/>
                <a:gd name="connsiteX117" fmla="*/ 142490 w 293733"/>
                <a:gd name="connsiteY117" fmla="*/ 0 h 415211"/>
                <a:gd name="connsiteX118" fmla="*/ 148101 w 293733"/>
                <a:gd name="connsiteY118" fmla="*/ 930 h 415211"/>
                <a:gd name="connsiteX119" fmla="*/ 145352 w 293733"/>
                <a:gd name="connsiteY119" fmla="*/ 4244 h 415211"/>
                <a:gd name="connsiteX120" fmla="*/ 143056 w 293733"/>
                <a:gd name="connsiteY120" fmla="*/ 6961 h 415211"/>
                <a:gd name="connsiteX121" fmla="*/ 136655 w 293733"/>
                <a:gd name="connsiteY121" fmla="*/ 15858 h 415211"/>
                <a:gd name="connsiteX122" fmla="*/ 134321 w 293733"/>
                <a:gd name="connsiteY122" fmla="*/ 19506 h 415211"/>
                <a:gd name="connsiteX123" fmla="*/ 131196 w 293733"/>
                <a:gd name="connsiteY123" fmla="*/ 22224 h 415211"/>
                <a:gd name="connsiteX124" fmla="*/ 131196 w 293733"/>
                <a:gd name="connsiteY124" fmla="*/ 22261 h 415211"/>
                <a:gd name="connsiteX125" fmla="*/ 122235 w 293733"/>
                <a:gd name="connsiteY125" fmla="*/ 13773 h 415211"/>
                <a:gd name="connsiteX126" fmla="*/ 121670 w 293733"/>
                <a:gd name="connsiteY126" fmla="*/ 9380 h 415211"/>
                <a:gd name="connsiteX127" fmla="*/ 124532 w 293733"/>
                <a:gd name="connsiteY127" fmla="*/ 4951 h 415211"/>
                <a:gd name="connsiteX128" fmla="*/ 134321 w 293733"/>
                <a:gd name="connsiteY128" fmla="*/ 1043 h 415211"/>
                <a:gd name="connsiteX129" fmla="*/ 142490 w 293733"/>
                <a:gd name="connsiteY129" fmla="*/ 0 h 41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93733" h="415211">
                  <a:moveTo>
                    <a:pt x="263391" y="415133"/>
                  </a:moveTo>
                  <a:lnTo>
                    <a:pt x="263351" y="415211"/>
                  </a:lnTo>
                  <a:lnTo>
                    <a:pt x="263275" y="415211"/>
                  </a:lnTo>
                  <a:close/>
                  <a:moveTo>
                    <a:pt x="267228" y="398832"/>
                  </a:moveTo>
                  <a:cubicBezTo>
                    <a:pt x="267982" y="399353"/>
                    <a:pt x="268923" y="400209"/>
                    <a:pt x="269563" y="400805"/>
                  </a:cubicBezTo>
                  <a:cubicBezTo>
                    <a:pt x="269149" y="405793"/>
                    <a:pt x="268396" y="410595"/>
                    <a:pt x="266814" y="412829"/>
                  </a:cubicBezTo>
                  <a:lnTo>
                    <a:pt x="263391" y="415133"/>
                  </a:lnTo>
                  <a:lnTo>
                    <a:pt x="264141" y="413685"/>
                  </a:lnTo>
                  <a:cubicBezTo>
                    <a:pt x="265120" y="411898"/>
                    <a:pt x="266250" y="409888"/>
                    <a:pt x="266175" y="406017"/>
                  </a:cubicBezTo>
                  <a:cubicBezTo>
                    <a:pt x="266099" y="403895"/>
                    <a:pt x="265986" y="401512"/>
                    <a:pt x="267228" y="398832"/>
                  </a:cubicBezTo>
                  <a:close/>
                  <a:moveTo>
                    <a:pt x="289480" y="341393"/>
                  </a:moveTo>
                  <a:cubicBezTo>
                    <a:pt x="289480" y="341393"/>
                    <a:pt x="289856" y="341765"/>
                    <a:pt x="290158" y="343180"/>
                  </a:cubicBezTo>
                  <a:cubicBezTo>
                    <a:pt x="291475" y="349322"/>
                    <a:pt x="291400" y="352673"/>
                    <a:pt x="291400" y="358182"/>
                  </a:cubicBezTo>
                  <a:cubicBezTo>
                    <a:pt x="291625" y="371880"/>
                    <a:pt x="288689" y="372550"/>
                    <a:pt x="287597" y="372625"/>
                  </a:cubicBezTo>
                  <a:cubicBezTo>
                    <a:pt x="283229" y="372625"/>
                    <a:pt x="276001" y="368270"/>
                    <a:pt x="275474" y="366334"/>
                  </a:cubicBezTo>
                  <a:cubicBezTo>
                    <a:pt x="275134" y="363988"/>
                    <a:pt x="273930" y="362611"/>
                    <a:pt x="273026" y="362127"/>
                  </a:cubicBezTo>
                  <a:cubicBezTo>
                    <a:pt x="273026" y="362127"/>
                    <a:pt x="273328" y="360861"/>
                    <a:pt x="276151" y="357139"/>
                  </a:cubicBezTo>
                  <a:cubicBezTo>
                    <a:pt x="279879" y="352337"/>
                    <a:pt x="281310" y="350104"/>
                    <a:pt x="282326" y="348615"/>
                  </a:cubicBezTo>
                  <a:cubicBezTo>
                    <a:pt x="283192" y="347274"/>
                    <a:pt x="283644" y="346642"/>
                    <a:pt x="285301" y="344855"/>
                  </a:cubicBezTo>
                  <a:cubicBezTo>
                    <a:pt x="287597" y="342361"/>
                    <a:pt x="289480" y="341393"/>
                    <a:pt x="289480" y="341393"/>
                  </a:cubicBezTo>
                  <a:close/>
                  <a:moveTo>
                    <a:pt x="267266" y="276175"/>
                  </a:moveTo>
                  <a:cubicBezTo>
                    <a:pt x="269224" y="276286"/>
                    <a:pt x="271596" y="276473"/>
                    <a:pt x="275286" y="276473"/>
                  </a:cubicBezTo>
                  <a:cubicBezTo>
                    <a:pt x="277696" y="276473"/>
                    <a:pt x="279615" y="276360"/>
                    <a:pt x="281159" y="276249"/>
                  </a:cubicBezTo>
                  <a:cubicBezTo>
                    <a:pt x="284623" y="275989"/>
                    <a:pt x="284736" y="275951"/>
                    <a:pt x="285865" y="277924"/>
                  </a:cubicBezTo>
                  <a:cubicBezTo>
                    <a:pt x="286806" y="279563"/>
                    <a:pt x="287597" y="280716"/>
                    <a:pt x="288275" y="281758"/>
                  </a:cubicBezTo>
                  <a:cubicBezTo>
                    <a:pt x="289705" y="283880"/>
                    <a:pt x="290496" y="285071"/>
                    <a:pt x="291550" y="289837"/>
                  </a:cubicBezTo>
                  <a:cubicBezTo>
                    <a:pt x="292981" y="296575"/>
                    <a:pt x="293733" y="302270"/>
                    <a:pt x="293733" y="306289"/>
                  </a:cubicBezTo>
                  <a:cubicBezTo>
                    <a:pt x="293733" y="308970"/>
                    <a:pt x="293094" y="310571"/>
                    <a:pt x="292642" y="310794"/>
                  </a:cubicBezTo>
                  <a:cubicBezTo>
                    <a:pt x="292191" y="310980"/>
                    <a:pt x="290572" y="310980"/>
                    <a:pt x="286731" y="308337"/>
                  </a:cubicBezTo>
                  <a:cubicBezTo>
                    <a:pt x="285300" y="307332"/>
                    <a:pt x="283606" y="306625"/>
                    <a:pt x="281950" y="305918"/>
                  </a:cubicBezTo>
                  <a:cubicBezTo>
                    <a:pt x="279653" y="304987"/>
                    <a:pt x="277093" y="303907"/>
                    <a:pt x="276792" y="302567"/>
                  </a:cubicBezTo>
                  <a:cubicBezTo>
                    <a:pt x="276000" y="298919"/>
                    <a:pt x="273967" y="297207"/>
                    <a:pt x="272311" y="295867"/>
                  </a:cubicBezTo>
                  <a:cubicBezTo>
                    <a:pt x="271143" y="294898"/>
                    <a:pt x="270240" y="294155"/>
                    <a:pt x="269487" y="292591"/>
                  </a:cubicBezTo>
                  <a:cubicBezTo>
                    <a:pt x="268283" y="289911"/>
                    <a:pt x="266513" y="287864"/>
                    <a:pt x="265044" y="286188"/>
                  </a:cubicBezTo>
                  <a:cubicBezTo>
                    <a:pt x="263990" y="285035"/>
                    <a:pt x="262747" y="283582"/>
                    <a:pt x="262747" y="282950"/>
                  </a:cubicBezTo>
                  <a:cubicBezTo>
                    <a:pt x="262785" y="280753"/>
                    <a:pt x="261806" y="278780"/>
                    <a:pt x="260564" y="276286"/>
                  </a:cubicBezTo>
                  <a:cubicBezTo>
                    <a:pt x="263275" y="275877"/>
                    <a:pt x="264743" y="275951"/>
                    <a:pt x="267266" y="276175"/>
                  </a:cubicBezTo>
                  <a:close/>
                  <a:moveTo>
                    <a:pt x="268735" y="221342"/>
                  </a:moveTo>
                  <a:lnTo>
                    <a:pt x="268772" y="221380"/>
                  </a:lnTo>
                  <a:lnTo>
                    <a:pt x="268754" y="221372"/>
                  </a:lnTo>
                  <a:close/>
                  <a:moveTo>
                    <a:pt x="263500" y="218960"/>
                  </a:moveTo>
                  <a:lnTo>
                    <a:pt x="268754" y="221372"/>
                  </a:lnTo>
                  <a:lnTo>
                    <a:pt x="270956" y="224692"/>
                  </a:lnTo>
                  <a:cubicBezTo>
                    <a:pt x="273177" y="227893"/>
                    <a:pt x="274119" y="229159"/>
                    <a:pt x="271633" y="234296"/>
                  </a:cubicBezTo>
                  <a:cubicBezTo>
                    <a:pt x="269035" y="239693"/>
                    <a:pt x="263425" y="241704"/>
                    <a:pt x="260940" y="242337"/>
                  </a:cubicBezTo>
                  <a:cubicBezTo>
                    <a:pt x="254464" y="237907"/>
                    <a:pt x="251678" y="234594"/>
                    <a:pt x="252770" y="230500"/>
                  </a:cubicBezTo>
                  <a:cubicBezTo>
                    <a:pt x="253824" y="226442"/>
                    <a:pt x="254653" y="223241"/>
                    <a:pt x="257137" y="220337"/>
                  </a:cubicBezTo>
                  <a:cubicBezTo>
                    <a:pt x="257853" y="219556"/>
                    <a:pt x="259810" y="218885"/>
                    <a:pt x="263500" y="218960"/>
                  </a:cubicBezTo>
                  <a:close/>
                  <a:moveTo>
                    <a:pt x="275286" y="184116"/>
                  </a:moveTo>
                  <a:cubicBezTo>
                    <a:pt x="276377" y="186610"/>
                    <a:pt x="276302" y="188658"/>
                    <a:pt x="276302" y="191784"/>
                  </a:cubicBezTo>
                  <a:cubicBezTo>
                    <a:pt x="276339" y="192529"/>
                    <a:pt x="276339" y="193720"/>
                    <a:pt x="275887" y="194092"/>
                  </a:cubicBezTo>
                  <a:cubicBezTo>
                    <a:pt x="274532" y="194539"/>
                    <a:pt x="270316" y="194428"/>
                    <a:pt x="265722" y="194428"/>
                  </a:cubicBezTo>
                  <a:cubicBezTo>
                    <a:pt x="265722" y="194428"/>
                    <a:pt x="266325" y="192976"/>
                    <a:pt x="267567" y="191933"/>
                  </a:cubicBezTo>
                  <a:cubicBezTo>
                    <a:pt x="268998" y="190780"/>
                    <a:pt x="270353" y="189290"/>
                    <a:pt x="271709" y="187764"/>
                  </a:cubicBezTo>
                  <a:cubicBezTo>
                    <a:pt x="272876" y="186461"/>
                    <a:pt x="274042" y="185159"/>
                    <a:pt x="275286" y="184116"/>
                  </a:cubicBezTo>
                  <a:close/>
                  <a:moveTo>
                    <a:pt x="241136" y="151134"/>
                  </a:moveTo>
                  <a:cubicBezTo>
                    <a:pt x="241174" y="151692"/>
                    <a:pt x="241098" y="152400"/>
                    <a:pt x="240948" y="152995"/>
                  </a:cubicBezTo>
                  <a:cubicBezTo>
                    <a:pt x="240797" y="153739"/>
                    <a:pt x="240873" y="154522"/>
                    <a:pt x="241136" y="155191"/>
                  </a:cubicBezTo>
                  <a:cubicBezTo>
                    <a:pt x="243659" y="161222"/>
                    <a:pt x="247274" y="171645"/>
                    <a:pt x="247612" y="176968"/>
                  </a:cubicBezTo>
                  <a:cubicBezTo>
                    <a:pt x="242077" y="179388"/>
                    <a:pt x="237071" y="180057"/>
                    <a:pt x="236354" y="179201"/>
                  </a:cubicBezTo>
                  <a:cubicBezTo>
                    <a:pt x="233192" y="174921"/>
                    <a:pt x="229691" y="163790"/>
                    <a:pt x="229352" y="159547"/>
                  </a:cubicBezTo>
                  <a:cubicBezTo>
                    <a:pt x="229239" y="157574"/>
                    <a:pt x="229465" y="157127"/>
                    <a:pt x="239141" y="151953"/>
                  </a:cubicBezTo>
                  <a:lnTo>
                    <a:pt x="239179" y="151953"/>
                  </a:lnTo>
                  <a:cubicBezTo>
                    <a:pt x="240082" y="151469"/>
                    <a:pt x="240722" y="151245"/>
                    <a:pt x="241136" y="151134"/>
                  </a:cubicBezTo>
                  <a:close/>
                  <a:moveTo>
                    <a:pt x="272160" y="130065"/>
                  </a:moveTo>
                  <a:cubicBezTo>
                    <a:pt x="272160" y="130065"/>
                    <a:pt x="272725" y="130400"/>
                    <a:pt x="273403" y="132149"/>
                  </a:cubicBezTo>
                  <a:cubicBezTo>
                    <a:pt x="274758" y="135872"/>
                    <a:pt x="274871" y="138440"/>
                    <a:pt x="274946" y="140971"/>
                  </a:cubicBezTo>
                  <a:lnTo>
                    <a:pt x="274984" y="140971"/>
                  </a:lnTo>
                  <a:cubicBezTo>
                    <a:pt x="275098" y="144285"/>
                    <a:pt x="275248" y="147746"/>
                    <a:pt x="278561" y="151730"/>
                  </a:cubicBezTo>
                  <a:cubicBezTo>
                    <a:pt x="281121" y="154857"/>
                    <a:pt x="281460" y="159695"/>
                    <a:pt x="280858" y="161482"/>
                  </a:cubicBezTo>
                  <a:cubicBezTo>
                    <a:pt x="277883" y="160663"/>
                    <a:pt x="269525" y="156272"/>
                    <a:pt x="262483" y="152028"/>
                  </a:cubicBezTo>
                  <a:cubicBezTo>
                    <a:pt x="261844" y="150687"/>
                    <a:pt x="261016" y="149459"/>
                    <a:pt x="260300" y="148380"/>
                  </a:cubicBezTo>
                  <a:cubicBezTo>
                    <a:pt x="258305" y="145476"/>
                    <a:pt x="258417" y="145290"/>
                    <a:pt x="259057" y="144657"/>
                  </a:cubicBezTo>
                  <a:cubicBezTo>
                    <a:pt x="261655" y="141940"/>
                    <a:pt x="262333" y="138924"/>
                    <a:pt x="262860" y="136691"/>
                  </a:cubicBezTo>
                  <a:cubicBezTo>
                    <a:pt x="263011" y="135946"/>
                    <a:pt x="263311" y="134681"/>
                    <a:pt x="263725" y="134346"/>
                  </a:cubicBezTo>
                  <a:cubicBezTo>
                    <a:pt x="265383" y="133862"/>
                    <a:pt x="267002" y="132894"/>
                    <a:pt x="268508" y="131926"/>
                  </a:cubicBezTo>
                  <a:cubicBezTo>
                    <a:pt x="269563" y="131257"/>
                    <a:pt x="271559" y="130065"/>
                    <a:pt x="272160" y="130065"/>
                  </a:cubicBezTo>
                  <a:close/>
                  <a:moveTo>
                    <a:pt x="195804" y="114207"/>
                  </a:moveTo>
                  <a:cubicBezTo>
                    <a:pt x="200774" y="118227"/>
                    <a:pt x="200247" y="119790"/>
                    <a:pt x="199419" y="122248"/>
                  </a:cubicBezTo>
                  <a:lnTo>
                    <a:pt x="198778" y="124221"/>
                  </a:lnTo>
                  <a:lnTo>
                    <a:pt x="198778" y="124258"/>
                  </a:lnTo>
                  <a:cubicBezTo>
                    <a:pt x="197837" y="127385"/>
                    <a:pt x="196519" y="131629"/>
                    <a:pt x="194260" y="132187"/>
                  </a:cubicBezTo>
                  <a:cubicBezTo>
                    <a:pt x="191813" y="132857"/>
                    <a:pt x="190119" y="132559"/>
                    <a:pt x="189554" y="132075"/>
                  </a:cubicBezTo>
                  <a:cubicBezTo>
                    <a:pt x="189140" y="131666"/>
                    <a:pt x="189253" y="130623"/>
                    <a:pt x="189253" y="130214"/>
                  </a:cubicBezTo>
                  <a:cubicBezTo>
                    <a:pt x="189743" y="125338"/>
                    <a:pt x="192604" y="117297"/>
                    <a:pt x="195804" y="114207"/>
                  </a:cubicBezTo>
                  <a:close/>
                  <a:moveTo>
                    <a:pt x="216475" y="81299"/>
                  </a:moveTo>
                  <a:lnTo>
                    <a:pt x="216889" y="81299"/>
                  </a:lnTo>
                  <a:cubicBezTo>
                    <a:pt x="220617" y="81299"/>
                    <a:pt x="231385" y="87516"/>
                    <a:pt x="235414" y="91387"/>
                  </a:cubicBezTo>
                  <a:cubicBezTo>
                    <a:pt x="234435" y="91498"/>
                    <a:pt x="232930" y="91647"/>
                    <a:pt x="230745" y="91647"/>
                  </a:cubicBezTo>
                  <a:cubicBezTo>
                    <a:pt x="228561" y="91647"/>
                    <a:pt x="225511" y="91647"/>
                    <a:pt x="217944" y="89787"/>
                  </a:cubicBezTo>
                  <a:cubicBezTo>
                    <a:pt x="216438" y="89414"/>
                    <a:pt x="214630" y="88632"/>
                    <a:pt x="214179" y="87143"/>
                  </a:cubicBezTo>
                  <a:cubicBezTo>
                    <a:pt x="213726" y="85617"/>
                    <a:pt x="214593" y="83383"/>
                    <a:pt x="216475" y="81299"/>
                  </a:cubicBezTo>
                  <a:close/>
                  <a:moveTo>
                    <a:pt x="153033" y="63915"/>
                  </a:moveTo>
                  <a:cubicBezTo>
                    <a:pt x="154275" y="63580"/>
                    <a:pt x="158002" y="64511"/>
                    <a:pt x="159773" y="65553"/>
                  </a:cubicBezTo>
                  <a:cubicBezTo>
                    <a:pt x="160111" y="68867"/>
                    <a:pt x="160111" y="72254"/>
                    <a:pt x="159885" y="74115"/>
                  </a:cubicBezTo>
                  <a:cubicBezTo>
                    <a:pt x="158944" y="73855"/>
                    <a:pt x="157702" y="73296"/>
                    <a:pt x="156760" y="72887"/>
                  </a:cubicBezTo>
                  <a:cubicBezTo>
                    <a:pt x="154841" y="72068"/>
                    <a:pt x="152693" y="71174"/>
                    <a:pt x="150284" y="70542"/>
                  </a:cubicBezTo>
                  <a:lnTo>
                    <a:pt x="150284" y="70504"/>
                  </a:lnTo>
                  <a:cubicBezTo>
                    <a:pt x="149833" y="70430"/>
                    <a:pt x="149455" y="70319"/>
                    <a:pt x="149606" y="69016"/>
                  </a:cubicBezTo>
                  <a:cubicBezTo>
                    <a:pt x="149719" y="68122"/>
                    <a:pt x="149869" y="67117"/>
                    <a:pt x="150548" y="65777"/>
                  </a:cubicBezTo>
                  <a:cubicBezTo>
                    <a:pt x="151338" y="65256"/>
                    <a:pt x="152242" y="64623"/>
                    <a:pt x="153033" y="63915"/>
                  </a:cubicBezTo>
                  <a:close/>
                  <a:moveTo>
                    <a:pt x="226489" y="56023"/>
                  </a:moveTo>
                  <a:cubicBezTo>
                    <a:pt x="232476" y="56172"/>
                    <a:pt x="235111" y="57624"/>
                    <a:pt x="236278" y="58926"/>
                  </a:cubicBezTo>
                  <a:cubicBezTo>
                    <a:pt x="237522" y="60341"/>
                    <a:pt x="237898" y="62425"/>
                    <a:pt x="237408" y="65329"/>
                  </a:cubicBezTo>
                  <a:cubicBezTo>
                    <a:pt x="237070" y="67042"/>
                    <a:pt x="236278" y="68307"/>
                    <a:pt x="235187" y="68902"/>
                  </a:cubicBezTo>
                  <a:cubicBezTo>
                    <a:pt x="233906" y="69609"/>
                    <a:pt x="232250" y="69200"/>
                    <a:pt x="231157" y="68717"/>
                  </a:cubicBezTo>
                  <a:cubicBezTo>
                    <a:pt x="227242" y="67004"/>
                    <a:pt x="226565" y="62053"/>
                    <a:pt x="226489" y="56060"/>
                  </a:cubicBezTo>
                  <a:close/>
                  <a:moveTo>
                    <a:pt x="13066" y="30767"/>
                  </a:moveTo>
                  <a:lnTo>
                    <a:pt x="18397" y="37114"/>
                  </a:lnTo>
                  <a:cubicBezTo>
                    <a:pt x="18433" y="39459"/>
                    <a:pt x="18057" y="42660"/>
                    <a:pt x="16174" y="44559"/>
                  </a:cubicBezTo>
                  <a:cubicBezTo>
                    <a:pt x="14894" y="45825"/>
                    <a:pt x="12710" y="46457"/>
                    <a:pt x="10037" y="46457"/>
                  </a:cubicBezTo>
                  <a:cubicBezTo>
                    <a:pt x="2055" y="46308"/>
                    <a:pt x="361" y="44595"/>
                    <a:pt x="135" y="44261"/>
                  </a:cubicBezTo>
                  <a:cubicBezTo>
                    <a:pt x="-166" y="43814"/>
                    <a:pt x="98" y="42920"/>
                    <a:pt x="324" y="42362"/>
                  </a:cubicBezTo>
                  <a:cubicBezTo>
                    <a:pt x="813" y="41171"/>
                    <a:pt x="4465" y="38267"/>
                    <a:pt x="6687" y="36518"/>
                  </a:cubicBezTo>
                  <a:close/>
                  <a:moveTo>
                    <a:pt x="13049" y="30748"/>
                  </a:moveTo>
                  <a:lnTo>
                    <a:pt x="13087" y="30748"/>
                  </a:lnTo>
                  <a:lnTo>
                    <a:pt x="13066" y="30767"/>
                  </a:lnTo>
                  <a:close/>
                  <a:moveTo>
                    <a:pt x="142490" y="0"/>
                  </a:moveTo>
                  <a:cubicBezTo>
                    <a:pt x="144411" y="0"/>
                    <a:pt x="146256" y="298"/>
                    <a:pt x="148101" y="930"/>
                  </a:cubicBezTo>
                  <a:cubicBezTo>
                    <a:pt x="147422" y="1899"/>
                    <a:pt x="146294" y="3201"/>
                    <a:pt x="145352" y="4244"/>
                  </a:cubicBezTo>
                  <a:cubicBezTo>
                    <a:pt x="144637" y="5100"/>
                    <a:pt x="143846" y="5993"/>
                    <a:pt x="143056" y="6961"/>
                  </a:cubicBezTo>
                  <a:cubicBezTo>
                    <a:pt x="139592" y="11168"/>
                    <a:pt x="138350" y="13140"/>
                    <a:pt x="136655" y="15858"/>
                  </a:cubicBezTo>
                  <a:cubicBezTo>
                    <a:pt x="136015" y="16863"/>
                    <a:pt x="135300" y="18055"/>
                    <a:pt x="134321" y="19506"/>
                  </a:cubicBezTo>
                  <a:cubicBezTo>
                    <a:pt x="133681" y="20511"/>
                    <a:pt x="132400" y="22224"/>
                    <a:pt x="131196" y="22224"/>
                  </a:cubicBezTo>
                  <a:lnTo>
                    <a:pt x="131196" y="22261"/>
                  </a:lnTo>
                  <a:cubicBezTo>
                    <a:pt x="129878" y="22261"/>
                    <a:pt x="127243" y="20734"/>
                    <a:pt x="122235" y="13773"/>
                  </a:cubicBezTo>
                  <a:cubicBezTo>
                    <a:pt x="120164" y="10833"/>
                    <a:pt x="120390" y="10572"/>
                    <a:pt x="121670" y="9380"/>
                  </a:cubicBezTo>
                  <a:cubicBezTo>
                    <a:pt x="122687" y="8450"/>
                    <a:pt x="124080" y="7109"/>
                    <a:pt x="124532" y="4951"/>
                  </a:cubicBezTo>
                  <a:cubicBezTo>
                    <a:pt x="124645" y="4281"/>
                    <a:pt x="127356" y="2196"/>
                    <a:pt x="134321" y="1043"/>
                  </a:cubicBezTo>
                  <a:cubicBezTo>
                    <a:pt x="137145" y="521"/>
                    <a:pt x="139855" y="0"/>
                    <a:pt x="142490" y="0"/>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22" name="Freeform: Shape 16">
              <a:extLst>
                <a:ext uri="{FF2B5EF4-FFF2-40B4-BE49-F238E27FC236}">
                  <a16:creationId xmlns:a16="http://schemas.microsoft.com/office/drawing/2014/main" id="{43D79F63-7CE7-DA27-CFCC-B7542908B2FE}"/>
                </a:ext>
              </a:extLst>
            </p:cNvPr>
            <p:cNvSpPr/>
            <p:nvPr/>
          </p:nvSpPr>
          <p:spPr>
            <a:xfrm>
              <a:off x="9035959" y="1623028"/>
              <a:ext cx="19652" cy="13173"/>
            </a:xfrm>
            <a:custGeom>
              <a:avLst/>
              <a:gdLst>
                <a:gd name="connsiteX0" fmla="*/ 2750 w 17087"/>
                <a:gd name="connsiteY0" fmla="*/ 946 h 11584"/>
                <a:gd name="connsiteX1" fmla="*/ 753 w 17087"/>
                <a:gd name="connsiteY1" fmla="*/ 5333 h 11584"/>
                <a:gd name="connsiteX2" fmla="*/ 0 w 17087"/>
                <a:gd name="connsiteY2" fmla="*/ 8017 h 11584"/>
                <a:gd name="connsiteX3" fmla="*/ 4714 w 17087"/>
                <a:gd name="connsiteY3" fmla="*/ 11585 h 11584"/>
                <a:gd name="connsiteX4" fmla="*/ 8151 w 17087"/>
                <a:gd name="connsiteY4" fmla="*/ 10570 h 11584"/>
                <a:gd name="connsiteX5" fmla="*/ 12799 w 17087"/>
                <a:gd name="connsiteY5" fmla="*/ 8770 h 11584"/>
                <a:gd name="connsiteX6" fmla="*/ 17088 w 17087"/>
                <a:gd name="connsiteY6" fmla="*/ 1863 h 11584"/>
                <a:gd name="connsiteX7" fmla="*/ 2717 w 17087"/>
                <a:gd name="connsiteY7" fmla="*/ 946 h 1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87" h="11584">
                  <a:moveTo>
                    <a:pt x="2750" y="946"/>
                  </a:moveTo>
                  <a:cubicBezTo>
                    <a:pt x="1375" y="2452"/>
                    <a:pt x="1113" y="3696"/>
                    <a:pt x="753" y="5333"/>
                  </a:cubicBezTo>
                  <a:cubicBezTo>
                    <a:pt x="589" y="6184"/>
                    <a:pt x="360" y="7067"/>
                    <a:pt x="0" y="8017"/>
                  </a:cubicBezTo>
                  <a:cubicBezTo>
                    <a:pt x="720" y="9392"/>
                    <a:pt x="3568" y="11585"/>
                    <a:pt x="4714" y="11585"/>
                  </a:cubicBezTo>
                  <a:cubicBezTo>
                    <a:pt x="5729" y="11159"/>
                    <a:pt x="6973" y="10865"/>
                    <a:pt x="8151" y="10570"/>
                  </a:cubicBezTo>
                  <a:cubicBezTo>
                    <a:pt x="9984" y="10112"/>
                    <a:pt x="11392" y="9752"/>
                    <a:pt x="12799" y="8770"/>
                  </a:cubicBezTo>
                  <a:cubicBezTo>
                    <a:pt x="13781" y="8115"/>
                    <a:pt x="15582" y="5005"/>
                    <a:pt x="17088" y="1863"/>
                  </a:cubicBezTo>
                  <a:cubicBezTo>
                    <a:pt x="10933" y="-494"/>
                    <a:pt x="3830" y="-396"/>
                    <a:pt x="2717" y="946"/>
                  </a:cubicBezTo>
                  <a:close/>
                </a:path>
              </a:pathLst>
            </a:custGeom>
            <a:solidFill>
              <a:srgbClr val="C8C8C8"/>
            </a:solidFill>
            <a:ln w="3272" cap="flat">
              <a:noFill/>
              <a:prstDash val="solid"/>
              <a:miter/>
            </a:ln>
          </p:spPr>
          <p:txBody>
            <a:bodyPr rtlCol="0" anchor="ctr"/>
            <a:lstStyle/>
            <a:p>
              <a:endParaRPr lang="es-419" sz="500">
                <a:latin typeface="+mj-lt"/>
              </a:endParaRPr>
            </a:p>
          </p:txBody>
        </p:sp>
        <p:sp>
          <p:nvSpPr>
            <p:cNvPr id="23" name="Freeform: Shape 17">
              <a:extLst>
                <a:ext uri="{FF2B5EF4-FFF2-40B4-BE49-F238E27FC236}">
                  <a16:creationId xmlns:a16="http://schemas.microsoft.com/office/drawing/2014/main" id="{36F2FA4C-B0CA-90AC-0A00-3E954F5F9CD4}"/>
                </a:ext>
              </a:extLst>
            </p:cNvPr>
            <p:cNvSpPr/>
            <p:nvPr/>
          </p:nvSpPr>
          <p:spPr>
            <a:xfrm>
              <a:off x="7577547" y="2815649"/>
              <a:ext cx="17501" cy="26473"/>
            </a:xfrm>
            <a:custGeom>
              <a:avLst/>
              <a:gdLst>
                <a:gd name="connsiteX0" fmla="*/ 211 w 15216"/>
                <a:gd name="connsiteY0" fmla="*/ 19281 h 23280"/>
                <a:gd name="connsiteX1" fmla="*/ 4859 w 15216"/>
                <a:gd name="connsiteY1" fmla="*/ 22915 h 23280"/>
                <a:gd name="connsiteX2" fmla="*/ 14254 w 15216"/>
                <a:gd name="connsiteY2" fmla="*/ 17317 h 23280"/>
                <a:gd name="connsiteX3" fmla="*/ 9900 w 15216"/>
                <a:gd name="connsiteY3" fmla="*/ 0 h 23280"/>
                <a:gd name="connsiteX4" fmla="*/ 211 w 15216"/>
                <a:gd name="connsiteY4" fmla="*/ 19281 h 2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6" h="23280">
                  <a:moveTo>
                    <a:pt x="211" y="19281"/>
                  </a:moveTo>
                  <a:cubicBezTo>
                    <a:pt x="407" y="19870"/>
                    <a:pt x="931" y="21671"/>
                    <a:pt x="4859" y="22915"/>
                  </a:cubicBezTo>
                  <a:cubicBezTo>
                    <a:pt x="10653" y="24584"/>
                    <a:pt x="13239" y="20165"/>
                    <a:pt x="14254" y="17317"/>
                  </a:cubicBezTo>
                  <a:cubicBezTo>
                    <a:pt x="16382" y="11326"/>
                    <a:pt x="15007" y="3535"/>
                    <a:pt x="9900" y="0"/>
                  </a:cubicBezTo>
                  <a:cubicBezTo>
                    <a:pt x="5939" y="4812"/>
                    <a:pt x="-1328" y="14142"/>
                    <a:pt x="211" y="19281"/>
                  </a:cubicBezTo>
                  <a:close/>
                </a:path>
              </a:pathLst>
            </a:custGeom>
            <a:solidFill>
              <a:srgbClr val="C8C8C8"/>
            </a:solidFill>
            <a:ln w="3272" cap="flat">
              <a:noFill/>
              <a:prstDash val="solid"/>
              <a:miter/>
            </a:ln>
          </p:spPr>
          <p:txBody>
            <a:bodyPr rtlCol="0" anchor="ctr"/>
            <a:lstStyle/>
            <a:p>
              <a:endParaRPr lang="es-419" sz="500">
                <a:latin typeface="+mj-lt"/>
              </a:endParaRPr>
            </a:p>
          </p:txBody>
        </p:sp>
        <p:sp>
          <p:nvSpPr>
            <p:cNvPr id="24" name="Freeform: Shape 18">
              <a:extLst>
                <a:ext uri="{FF2B5EF4-FFF2-40B4-BE49-F238E27FC236}">
                  <a16:creationId xmlns:a16="http://schemas.microsoft.com/office/drawing/2014/main" id="{50B27BD1-E537-7444-65EF-1CF276FE4CD7}"/>
                </a:ext>
              </a:extLst>
            </p:cNvPr>
            <p:cNvSpPr/>
            <p:nvPr/>
          </p:nvSpPr>
          <p:spPr>
            <a:xfrm>
              <a:off x="7529908" y="2468783"/>
              <a:ext cx="432195" cy="508503"/>
            </a:xfrm>
            <a:custGeom>
              <a:avLst/>
              <a:gdLst>
                <a:gd name="connsiteX0" fmla="*/ 59026 w 432195"/>
                <a:gd name="connsiteY0" fmla="*/ 346866 h 508503"/>
                <a:gd name="connsiteX1" fmla="*/ 64034 w 432195"/>
                <a:gd name="connsiteY1" fmla="*/ 366558 h 508503"/>
                <a:gd name="connsiteX2" fmla="*/ 53228 w 432195"/>
                <a:gd name="connsiteY2" fmla="*/ 372924 h 508503"/>
                <a:gd name="connsiteX3" fmla="*/ 47882 w 432195"/>
                <a:gd name="connsiteY3" fmla="*/ 368792 h 508503"/>
                <a:gd name="connsiteX4" fmla="*/ 59026 w 432195"/>
                <a:gd name="connsiteY4" fmla="*/ 346866 h 508503"/>
                <a:gd name="connsiteX5" fmla="*/ 170584 w 432195"/>
                <a:gd name="connsiteY5" fmla="*/ 0 h 508503"/>
                <a:gd name="connsiteX6" fmla="*/ 187753 w 432195"/>
                <a:gd name="connsiteY6" fmla="*/ 1526 h 508503"/>
                <a:gd name="connsiteX7" fmla="*/ 199350 w 432195"/>
                <a:gd name="connsiteY7" fmla="*/ 23117 h 508503"/>
                <a:gd name="connsiteX8" fmla="*/ 199161 w 432195"/>
                <a:gd name="connsiteY8" fmla="*/ 28514 h 508503"/>
                <a:gd name="connsiteX9" fmla="*/ 201307 w 432195"/>
                <a:gd name="connsiteY9" fmla="*/ 31864 h 508503"/>
                <a:gd name="connsiteX10" fmla="*/ 217986 w 432195"/>
                <a:gd name="connsiteY10" fmla="*/ 40836 h 508503"/>
                <a:gd name="connsiteX11" fmla="*/ 247091 w 432195"/>
                <a:gd name="connsiteY11" fmla="*/ 53269 h 508503"/>
                <a:gd name="connsiteX12" fmla="*/ 251458 w 432195"/>
                <a:gd name="connsiteY12" fmla="*/ 54051 h 508503"/>
                <a:gd name="connsiteX13" fmla="*/ 264786 w 432195"/>
                <a:gd name="connsiteY13" fmla="*/ 67192 h 508503"/>
                <a:gd name="connsiteX14" fmla="*/ 263054 w 432195"/>
                <a:gd name="connsiteY14" fmla="*/ 76163 h 508503"/>
                <a:gd name="connsiteX15" fmla="*/ 263054 w 432195"/>
                <a:gd name="connsiteY15" fmla="*/ 101029 h 508503"/>
                <a:gd name="connsiteX16" fmla="*/ 284289 w 432195"/>
                <a:gd name="connsiteY16" fmla="*/ 106390 h 508503"/>
                <a:gd name="connsiteX17" fmla="*/ 293664 w 432195"/>
                <a:gd name="connsiteY17" fmla="*/ 106203 h 508503"/>
                <a:gd name="connsiteX18" fmla="*/ 305863 w 432195"/>
                <a:gd name="connsiteY18" fmla="*/ 114319 h 508503"/>
                <a:gd name="connsiteX19" fmla="*/ 313544 w 432195"/>
                <a:gd name="connsiteY19" fmla="*/ 122434 h 508503"/>
                <a:gd name="connsiteX20" fmla="*/ 346865 w 432195"/>
                <a:gd name="connsiteY20" fmla="*/ 128018 h 508503"/>
                <a:gd name="connsiteX21" fmla="*/ 361097 w 432195"/>
                <a:gd name="connsiteY21" fmla="*/ 120126 h 508503"/>
                <a:gd name="connsiteX22" fmla="*/ 361699 w 432195"/>
                <a:gd name="connsiteY22" fmla="*/ 105013 h 508503"/>
                <a:gd name="connsiteX23" fmla="*/ 361397 w 432195"/>
                <a:gd name="connsiteY23" fmla="*/ 94887 h 508503"/>
                <a:gd name="connsiteX24" fmla="*/ 381917 w 432195"/>
                <a:gd name="connsiteY24" fmla="*/ 93435 h 508503"/>
                <a:gd name="connsiteX25" fmla="*/ 406352 w 432195"/>
                <a:gd name="connsiteY25" fmla="*/ 111787 h 508503"/>
                <a:gd name="connsiteX26" fmla="*/ 408800 w 432195"/>
                <a:gd name="connsiteY26" fmla="*/ 114319 h 508503"/>
                <a:gd name="connsiteX27" fmla="*/ 415012 w 432195"/>
                <a:gd name="connsiteY27" fmla="*/ 120722 h 508503"/>
                <a:gd name="connsiteX28" fmla="*/ 418740 w 432195"/>
                <a:gd name="connsiteY28" fmla="*/ 123625 h 508503"/>
                <a:gd name="connsiteX29" fmla="*/ 423935 w 432195"/>
                <a:gd name="connsiteY29" fmla="*/ 127682 h 508503"/>
                <a:gd name="connsiteX30" fmla="*/ 424463 w 432195"/>
                <a:gd name="connsiteY30" fmla="*/ 130102 h 508503"/>
                <a:gd name="connsiteX31" fmla="*/ 432144 w 432195"/>
                <a:gd name="connsiteY31" fmla="*/ 184563 h 508503"/>
                <a:gd name="connsiteX32" fmla="*/ 425705 w 432195"/>
                <a:gd name="connsiteY32" fmla="*/ 199750 h 508503"/>
                <a:gd name="connsiteX33" fmla="*/ 419342 w 432195"/>
                <a:gd name="connsiteY33" fmla="*/ 207978 h 508503"/>
                <a:gd name="connsiteX34" fmla="*/ 413694 w 432195"/>
                <a:gd name="connsiteY34" fmla="*/ 223426 h 508503"/>
                <a:gd name="connsiteX35" fmla="*/ 407181 w 432195"/>
                <a:gd name="connsiteY35" fmla="*/ 239880 h 508503"/>
                <a:gd name="connsiteX36" fmla="*/ 388167 w 432195"/>
                <a:gd name="connsiteY36" fmla="*/ 255402 h 508503"/>
                <a:gd name="connsiteX37" fmla="*/ 383423 w 432195"/>
                <a:gd name="connsiteY37" fmla="*/ 258083 h 508503"/>
                <a:gd name="connsiteX38" fmla="*/ 361473 w 432195"/>
                <a:gd name="connsiteY38" fmla="*/ 277663 h 508503"/>
                <a:gd name="connsiteX39" fmla="*/ 358574 w 432195"/>
                <a:gd name="connsiteY39" fmla="*/ 280976 h 508503"/>
                <a:gd name="connsiteX40" fmla="*/ 296036 w 432195"/>
                <a:gd name="connsiteY40" fmla="*/ 328476 h 508503"/>
                <a:gd name="connsiteX41" fmla="*/ 278717 w 432195"/>
                <a:gd name="connsiteY41" fmla="*/ 333427 h 508503"/>
                <a:gd name="connsiteX42" fmla="*/ 221450 w 432195"/>
                <a:gd name="connsiteY42" fmla="*/ 361644 h 508503"/>
                <a:gd name="connsiteX43" fmla="*/ 211020 w 432195"/>
                <a:gd name="connsiteY43" fmla="*/ 389600 h 508503"/>
                <a:gd name="connsiteX44" fmla="*/ 202286 w 432195"/>
                <a:gd name="connsiteY44" fmla="*/ 414877 h 508503"/>
                <a:gd name="connsiteX45" fmla="*/ 195622 w 432195"/>
                <a:gd name="connsiteY45" fmla="*/ 424592 h 508503"/>
                <a:gd name="connsiteX46" fmla="*/ 181277 w 432195"/>
                <a:gd name="connsiteY46" fmla="*/ 449422 h 508503"/>
                <a:gd name="connsiteX47" fmla="*/ 177286 w 432195"/>
                <a:gd name="connsiteY47" fmla="*/ 468220 h 508503"/>
                <a:gd name="connsiteX48" fmla="*/ 174913 w 432195"/>
                <a:gd name="connsiteY48" fmla="*/ 481286 h 508503"/>
                <a:gd name="connsiteX49" fmla="*/ 150629 w 432195"/>
                <a:gd name="connsiteY49" fmla="*/ 507530 h 508503"/>
                <a:gd name="connsiteX50" fmla="*/ 133046 w 432195"/>
                <a:gd name="connsiteY50" fmla="*/ 504031 h 508503"/>
                <a:gd name="connsiteX51" fmla="*/ 126871 w 432195"/>
                <a:gd name="connsiteY51" fmla="*/ 487391 h 508503"/>
                <a:gd name="connsiteX52" fmla="*/ 119530 w 432195"/>
                <a:gd name="connsiteY52" fmla="*/ 467289 h 508503"/>
                <a:gd name="connsiteX53" fmla="*/ 104319 w 432195"/>
                <a:gd name="connsiteY53" fmla="*/ 459100 h 508503"/>
                <a:gd name="connsiteX54" fmla="*/ 95094 w 432195"/>
                <a:gd name="connsiteY54" fmla="*/ 449012 h 508503"/>
                <a:gd name="connsiteX55" fmla="*/ 91706 w 432195"/>
                <a:gd name="connsiteY55" fmla="*/ 446034 h 508503"/>
                <a:gd name="connsiteX56" fmla="*/ 84628 w 432195"/>
                <a:gd name="connsiteY56" fmla="*/ 445848 h 508503"/>
                <a:gd name="connsiteX57" fmla="*/ 75667 w 432195"/>
                <a:gd name="connsiteY57" fmla="*/ 446927 h 508503"/>
                <a:gd name="connsiteX58" fmla="*/ 73521 w 432195"/>
                <a:gd name="connsiteY58" fmla="*/ 447598 h 508503"/>
                <a:gd name="connsiteX59" fmla="*/ 64259 w 432195"/>
                <a:gd name="connsiteY59" fmla="*/ 452027 h 508503"/>
                <a:gd name="connsiteX60" fmla="*/ 57896 w 432195"/>
                <a:gd name="connsiteY60" fmla="*/ 456569 h 508503"/>
                <a:gd name="connsiteX61" fmla="*/ 39146 w 432195"/>
                <a:gd name="connsiteY61" fmla="*/ 462301 h 508503"/>
                <a:gd name="connsiteX62" fmla="*/ 39070 w 432195"/>
                <a:gd name="connsiteY62" fmla="*/ 460105 h 508503"/>
                <a:gd name="connsiteX63" fmla="*/ 46148 w 432195"/>
                <a:gd name="connsiteY63" fmla="*/ 430995 h 508503"/>
                <a:gd name="connsiteX64" fmla="*/ 58348 w 432195"/>
                <a:gd name="connsiteY64" fmla="*/ 424853 h 508503"/>
                <a:gd name="connsiteX65" fmla="*/ 58272 w 432195"/>
                <a:gd name="connsiteY65" fmla="*/ 424927 h 508503"/>
                <a:gd name="connsiteX66" fmla="*/ 77850 w 432195"/>
                <a:gd name="connsiteY66" fmla="*/ 405012 h 508503"/>
                <a:gd name="connsiteX67" fmla="*/ 77587 w 432195"/>
                <a:gd name="connsiteY67" fmla="*/ 394216 h 508503"/>
                <a:gd name="connsiteX68" fmla="*/ 76345 w 432195"/>
                <a:gd name="connsiteY68" fmla="*/ 391275 h 508503"/>
                <a:gd name="connsiteX69" fmla="*/ 74500 w 432195"/>
                <a:gd name="connsiteY69" fmla="*/ 386957 h 508503"/>
                <a:gd name="connsiteX70" fmla="*/ 80374 w 432195"/>
                <a:gd name="connsiteY70" fmla="*/ 379289 h 508503"/>
                <a:gd name="connsiteX71" fmla="*/ 90991 w 432195"/>
                <a:gd name="connsiteY71" fmla="*/ 311910 h 508503"/>
                <a:gd name="connsiteX72" fmla="*/ 56164 w 432195"/>
                <a:gd name="connsiteY72" fmla="*/ 314702 h 508503"/>
                <a:gd name="connsiteX73" fmla="*/ 32669 w 432195"/>
                <a:gd name="connsiteY73" fmla="*/ 325201 h 508503"/>
                <a:gd name="connsiteX74" fmla="*/ 8422 w 432195"/>
                <a:gd name="connsiteY74" fmla="*/ 311576 h 508503"/>
                <a:gd name="connsiteX75" fmla="*/ 4883 w 432195"/>
                <a:gd name="connsiteY75" fmla="*/ 240848 h 508503"/>
                <a:gd name="connsiteX76" fmla="*/ 34815 w 432195"/>
                <a:gd name="connsiteY76" fmla="*/ 176932 h 508503"/>
                <a:gd name="connsiteX77" fmla="*/ 42797 w 432195"/>
                <a:gd name="connsiteY77" fmla="*/ 163828 h 508503"/>
                <a:gd name="connsiteX78" fmla="*/ 44680 w 432195"/>
                <a:gd name="connsiteY78" fmla="*/ 160739 h 508503"/>
                <a:gd name="connsiteX79" fmla="*/ 68137 w 432195"/>
                <a:gd name="connsiteY79" fmla="*/ 113500 h 508503"/>
                <a:gd name="connsiteX80" fmla="*/ 64749 w 432195"/>
                <a:gd name="connsiteY80" fmla="*/ 86437 h 508503"/>
                <a:gd name="connsiteX81" fmla="*/ 64033 w 432195"/>
                <a:gd name="connsiteY81" fmla="*/ 54311 h 508503"/>
                <a:gd name="connsiteX82" fmla="*/ 96751 w 432195"/>
                <a:gd name="connsiteY82" fmla="*/ 40054 h 508503"/>
                <a:gd name="connsiteX83" fmla="*/ 126796 w 432195"/>
                <a:gd name="connsiteY83" fmla="*/ 29035 h 508503"/>
                <a:gd name="connsiteX84" fmla="*/ 152813 w 432195"/>
                <a:gd name="connsiteY84" fmla="*/ 632 h 508503"/>
                <a:gd name="connsiteX85" fmla="*/ 163957 w 432195"/>
                <a:gd name="connsiteY85" fmla="*/ 223 h 508503"/>
                <a:gd name="connsiteX86" fmla="*/ 170584 w 432195"/>
                <a:gd name="connsiteY86" fmla="*/ 0 h 50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32195" h="508503">
                  <a:moveTo>
                    <a:pt x="59026" y="346866"/>
                  </a:moveTo>
                  <a:cubicBezTo>
                    <a:pt x="64900" y="350886"/>
                    <a:pt x="66481" y="359746"/>
                    <a:pt x="64034" y="366558"/>
                  </a:cubicBezTo>
                  <a:cubicBezTo>
                    <a:pt x="62866" y="369797"/>
                    <a:pt x="59892" y="374822"/>
                    <a:pt x="53228" y="372924"/>
                  </a:cubicBezTo>
                  <a:cubicBezTo>
                    <a:pt x="48710" y="371509"/>
                    <a:pt x="48107" y="369461"/>
                    <a:pt x="47882" y="368792"/>
                  </a:cubicBezTo>
                  <a:cubicBezTo>
                    <a:pt x="46111" y="362948"/>
                    <a:pt x="54470" y="352338"/>
                    <a:pt x="59026" y="346866"/>
                  </a:cubicBezTo>
                  <a:close/>
                  <a:moveTo>
                    <a:pt x="170584" y="0"/>
                  </a:moveTo>
                  <a:cubicBezTo>
                    <a:pt x="176758" y="37"/>
                    <a:pt x="182557" y="409"/>
                    <a:pt x="187753" y="1526"/>
                  </a:cubicBezTo>
                  <a:cubicBezTo>
                    <a:pt x="199650" y="4095"/>
                    <a:pt x="199914" y="10014"/>
                    <a:pt x="199350" y="23117"/>
                  </a:cubicBezTo>
                  <a:cubicBezTo>
                    <a:pt x="199274" y="24866"/>
                    <a:pt x="199161" y="26653"/>
                    <a:pt x="199161" y="28514"/>
                  </a:cubicBezTo>
                  <a:cubicBezTo>
                    <a:pt x="199123" y="29967"/>
                    <a:pt x="199989" y="31269"/>
                    <a:pt x="201307" y="31864"/>
                  </a:cubicBezTo>
                  <a:cubicBezTo>
                    <a:pt x="207783" y="34656"/>
                    <a:pt x="212979" y="37783"/>
                    <a:pt x="217986" y="40836"/>
                  </a:cubicBezTo>
                  <a:cubicBezTo>
                    <a:pt x="226458" y="46011"/>
                    <a:pt x="234477" y="50887"/>
                    <a:pt x="247091" y="53269"/>
                  </a:cubicBezTo>
                  <a:lnTo>
                    <a:pt x="251458" y="54051"/>
                  </a:lnTo>
                  <a:cubicBezTo>
                    <a:pt x="263544" y="56210"/>
                    <a:pt x="264786" y="56433"/>
                    <a:pt x="264786" y="67192"/>
                  </a:cubicBezTo>
                  <a:cubicBezTo>
                    <a:pt x="264748" y="69165"/>
                    <a:pt x="263920" y="72552"/>
                    <a:pt x="263054" y="76163"/>
                  </a:cubicBezTo>
                  <a:cubicBezTo>
                    <a:pt x="260871" y="84985"/>
                    <a:pt x="258423" y="94961"/>
                    <a:pt x="263054" y="101029"/>
                  </a:cubicBezTo>
                  <a:cubicBezTo>
                    <a:pt x="268363" y="107916"/>
                    <a:pt x="277211" y="107060"/>
                    <a:pt x="284289" y="106390"/>
                  </a:cubicBezTo>
                  <a:cubicBezTo>
                    <a:pt x="287790" y="105981"/>
                    <a:pt x="291104" y="105608"/>
                    <a:pt x="293664" y="106203"/>
                  </a:cubicBezTo>
                  <a:cubicBezTo>
                    <a:pt x="300630" y="107507"/>
                    <a:pt x="302700" y="110224"/>
                    <a:pt x="305863" y="114319"/>
                  </a:cubicBezTo>
                  <a:cubicBezTo>
                    <a:pt x="307784" y="116813"/>
                    <a:pt x="309967" y="119643"/>
                    <a:pt x="313544" y="122434"/>
                  </a:cubicBezTo>
                  <a:cubicBezTo>
                    <a:pt x="319906" y="127384"/>
                    <a:pt x="335456" y="130102"/>
                    <a:pt x="346865" y="128018"/>
                  </a:cubicBezTo>
                  <a:cubicBezTo>
                    <a:pt x="353680" y="126864"/>
                    <a:pt x="358574" y="124109"/>
                    <a:pt x="361097" y="120126"/>
                  </a:cubicBezTo>
                  <a:cubicBezTo>
                    <a:pt x="363807" y="115846"/>
                    <a:pt x="362753" y="110336"/>
                    <a:pt x="361699" y="105013"/>
                  </a:cubicBezTo>
                  <a:cubicBezTo>
                    <a:pt x="360945" y="101216"/>
                    <a:pt x="360117" y="96823"/>
                    <a:pt x="361397" y="94887"/>
                  </a:cubicBezTo>
                  <a:cubicBezTo>
                    <a:pt x="363505" y="91611"/>
                    <a:pt x="374198" y="91500"/>
                    <a:pt x="381917" y="93435"/>
                  </a:cubicBezTo>
                  <a:cubicBezTo>
                    <a:pt x="392347" y="96190"/>
                    <a:pt x="399124" y="103747"/>
                    <a:pt x="406352" y="111787"/>
                  </a:cubicBezTo>
                  <a:cubicBezTo>
                    <a:pt x="407143" y="112643"/>
                    <a:pt x="408009" y="113462"/>
                    <a:pt x="408800" y="114319"/>
                  </a:cubicBezTo>
                  <a:cubicBezTo>
                    <a:pt x="410832" y="116515"/>
                    <a:pt x="412828" y="118674"/>
                    <a:pt x="415012" y="120722"/>
                  </a:cubicBezTo>
                  <a:cubicBezTo>
                    <a:pt x="416141" y="121801"/>
                    <a:pt x="417497" y="122620"/>
                    <a:pt x="418740" y="123625"/>
                  </a:cubicBezTo>
                  <a:cubicBezTo>
                    <a:pt x="420434" y="125002"/>
                    <a:pt x="422015" y="126529"/>
                    <a:pt x="423935" y="127682"/>
                  </a:cubicBezTo>
                  <a:lnTo>
                    <a:pt x="424463" y="130102"/>
                  </a:lnTo>
                  <a:cubicBezTo>
                    <a:pt x="428529" y="148305"/>
                    <a:pt x="432708" y="167105"/>
                    <a:pt x="432144" y="184563"/>
                  </a:cubicBezTo>
                  <a:cubicBezTo>
                    <a:pt x="431879" y="193050"/>
                    <a:pt x="429433" y="195730"/>
                    <a:pt x="425705" y="199750"/>
                  </a:cubicBezTo>
                  <a:cubicBezTo>
                    <a:pt x="423709" y="201910"/>
                    <a:pt x="421451" y="204366"/>
                    <a:pt x="419342" y="207978"/>
                  </a:cubicBezTo>
                  <a:cubicBezTo>
                    <a:pt x="416443" y="212929"/>
                    <a:pt x="415050" y="218290"/>
                    <a:pt x="413694" y="223426"/>
                  </a:cubicBezTo>
                  <a:cubicBezTo>
                    <a:pt x="412150" y="229308"/>
                    <a:pt x="410683" y="234855"/>
                    <a:pt x="407181" y="239880"/>
                  </a:cubicBezTo>
                  <a:cubicBezTo>
                    <a:pt x="401646" y="247772"/>
                    <a:pt x="396300" y="250786"/>
                    <a:pt x="388167" y="255402"/>
                  </a:cubicBezTo>
                  <a:lnTo>
                    <a:pt x="383423" y="258083"/>
                  </a:lnTo>
                  <a:cubicBezTo>
                    <a:pt x="373220" y="264113"/>
                    <a:pt x="368288" y="269772"/>
                    <a:pt x="361473" y="277663"/>
                  </a:cubicBezTo>
                  <a:lnTo>
                    <a:pt x="358574" y="280976"/>
                  </a:lnTo>
                  <a:cubicBezTo>
                    <a:pt x="338619" y="303684"/>
                    <a:pt x="323483" y="319244"/>
                    <a:pt x="296036" y="328476"/>
                  </a:cubicBezTo>
                  <a:cubicBezTo>
                    <a:pt x="291028" y="330188"/>
                    <a:pt x="285043" y="331752"/>
                    <a:pt x="278717" y="333427"/>
                  </a:cubicBezTo>
                  <a:cubicBezTo>
                    <a:pt x="257332" y="339085"/>
                    <a:pt x="233122" y="345488"/>
                    <a:pt x="221450" y="361644"/>
                  </a:cubicBezTo>
                  <a:cubicBezTo>
                    <a:pt x="215464" y="369945"/>
                    <a:pt x="213205" y="379921"/>
                    <a:pt x="211020" y="389600"/>
                  </a:cubicBezTo>
                  <a:cubicBezTo>
                    <a:pt x="209063" y="398311"/>
                    <a:pt x="207029" y="407282"/>
                    <a:pt x="202286" y="414877"/>
                  </a:cubicBezTo>
                  <a:cubicBezTo>
                    <a:pt x="200215" y="418114"/>
                    <a:pt x="197919" y="421317"/>
                    <a:pt x="195622" y="424592"/>
                  </a:cubicBezTo>
                  <a:cubicBezTo>
                    <a:pt x="190087" y="432372"/>
                    <a:pt x="184402" y="440413"/>
                    <a:pt x="181277" y="449422"/>
                  </a:cubicBezTo>
                  <a:cubicBezTo>
                    <a:pt x="179169" y="455526"/>
                    <a:pt x="178189" y="461966"/>
                    <a:pt x="177286" y="468220"/>
                  </a:cubicBezTo>
                  <a:cubicBezTo>
                    <a:pt x="176609" y="472798"/>
                    <a:pt x="175968" y="477117"/>
                    <a:pt x="174913" y="481286"/>
                  </a:cubicBezTo>
                  <a:cubicBezTo>
                    <a:pt x="172467" y="491039"/>
                    <a:pt x="162112" y="503919"/>
                    <a:pt x="150629" y="507530"/>
                  </a:cubicBezTo>
                  <a:cubicBezTo>
                    <a:pt x="144116" y="509578"/>
                    <a:pt x="138167" y="508386"/>
                    <a:pt x="133046" y="504031"/>
                  </a:cubicBezTo>
                  <a:cubicBezTo>
                    <a:pt x="129357" y="500904"/>
                    <a:pt x="128152" y="494352"/>
                    <a:pt x="126871" y="487391"/>
                  </a:cubicBezTo>
                  <a:cubicBezTo>
                    <a:pt x="125554" y="480095"/>
                    <a:pt x="124161" y="472501"/>
                    <a:pt x="119530" y="467289"/>
                  </a:cubicBezTo>
                  <a:cubicBezTo>
                    <a:pt x="114258" y="461334"/>
                    <a:pt x="108762" y="460105"/>
                    <a:pt x="104319" y="459100"/>
                  </a:cubicBezTo>
                  <a:cubicBezTo>
                    <a:pt x="99086" y="457908"/>
                    <a:pt x="96487" y="457350"/>
                    <a:pt x="95094" y="449012"/>
                  </a:cubicBezTo>
                  <a:cubicBezTo>
                    <a:pt x="94831" y="447374"/>
                    <a:pt x="93400" y="446108"/>
                    <a:pt x="91706" y="446034"/>
                  </a:cubicBezTo>
                  <a:cubicBezTo>
                    <a:pt x="89297" y="445885"/>
                    <a:pt x="87112" y="445774"/>
                    <a:pt x="84628" y="445848"/>
                  </a:cubicBezTo>
                  <a:cubicBezTo>
                    <a:pt x="81389" y="445885"/>
                    <a:pt x="78453" y="446257"/>
                    <a:pt x="75667" y="446927"/>
                  </a:cubicBezTo>
                  <a:cubicBezTo>
                    <a:pt x="74990" y="447113"/>
                    <a:pt x="74198" y="447374"/>
                    <a:pt x="73521" y="447598"/>
                  </a:cubicBezTo>
                  <a:cubicBezTo>
                    <a:pt x="70621" y="448565"/>
                    <a:pt x="67647" y="449831"/>
                    <a:pt x="64259" y="452027"/>
                  </a:cubicBezTo>
                  <a:cubicBezTo>
                    <a:pt x="61924" y="453517"/>
                    <a:pt x="59854" y="455117"/>
                    <a:pt x="57896" y="456569"/>
                  </a:cubicBezTo>
                  <a:cubicBezTo>
                    <a:pt x="51608" y="461296"/>
                    <a:pt x="47616" y="464200"/>
                    <a:pt x="39146" y="462301"/>
                  </a:cubicBezTo>
                  <a:lnTo>
                    <a:pt x="39070" y="460105"/>
                  </a:lnTo>
                  <a:cubicBezTo>
                    <a:pt x="38468" y="448565"/>
                    <a:pt x="37940" y="437658"/>
                    <a:pt x="46148" y="430995"/>
                  </a:cubicBezTo>
                  <a:cubicBezTo>
                    <a:pt x="49801" y="428017"/>
                    <a:pt x="54168" y="426416"/>
                    <a:pt x="58348" y="424853"/>
                  </a:cubicBezTo>
                  <a:lnTo>
                    <a:pt x="58272" y="424927"/>
                  </a:lnTo>
                  <a:cubicBezTo>
                    <a:pt x="66367" y="421911"/>
                    <a:pt x="75516" y="418487"/>
                    <a:pt x="77850" y="405012"/>
                  </a:cubicBezTo>
                  <a:cubicBezTo>
                    <a:pt x="78529" y="401028"/>
                    <a:pt x="78340" y="397455"/>
                    <a:pt x="77587" y="394216"/>
                  </a:cubicBezTo>
                  <a:cubicBezTo>
                    <a:pt x="77361" y="393136"/>
                    <a:pt x="76759" y="392244"/>
                    <a:pt x="76345" y="391275"/>
                  </a:cubicBezTo>
                  <a:cubicBezTo>
                    <a:pt x="75742" y="389824"/>
                    <a:pt x="75441" y="388223"/>
                    <a:pt x="74500" y="386957"/>
                  </a:cubicBezTo>
                  <a:cubicBezTo>
                    <a:pt x="76570" y="384537"/>
                    <a:pt x="78529" y="381969"/>
                    <a:pt x="80374" y="379289"/>
                  </a:cubicBezTo>
                  <a:cubicBezTo>
                    <a:pt x="84138" y="373780"/>
                    <a:pt x="97165" y="319616"/>
                    <a:pt x="90991" y="311910"/>
                  </a:cubicBezTo>
                  <a:cubicBezTo>
                    <a:pt x="79507" y="297505"/>
                    <a:pt x="66556" y="306997"/>
                    <a:pt x="56164" y="314702"/>
                  </a:cubicBezTo>
                  <a:cubicBezTo>
                    <a:pt x="48521" y="320398"/>
                    <a:pt x="40689" y="326093"/>
                    <a:pt x="32669" y="325201"/>
                  </a:cubicBezTo>
                  <a:cubicBezTo>
                    <a:pt x="21826" y="323822"/>
                    <a:pt x="13881" y="319355"/>
                    <a:pt x="8422" y="311576"/>
                  </a:cubicBezTo>
                  <a:cubicBezTo>
                    <a:pt x="-4869" y="292516"/>
                    <a:pt x="478" y="259088"/>
                    <a:pt x="4883" y="240848"/>
                  </a:cubicBezTo>
                  <a:cubicBezTo>
                    <a:pt x="10870" y="215981"/>
                    <a:pt x="21449" y="198746"/>
                    <a:pt x="34815" y="176932"/>
                  </a:cubicBezTo>
                  <a:cubicBezTo>
                    <a:pt x="37375" y="172762"/>
                    <a:pt x="40048" y="168444"/>
                    <a:pt x="42797" y="163828"/>
                  </a:cubicBezTo>
                  <a:lnTo>
                    <a:pt x="44680" y="160739"/>
                  </a:lnTo>
                  <a:cubicBezTo>
                    <a:pt x="52135" y="148455"/>
                    <a:pt x="65953" y="125598"/>
                    <a:pt x="68137" y="113500"/>
                  </a:cubicBezTo>
                  <a:cubicBezTo>
                    <a:pt x="69680" y="104826"/>
                    <a:pt x="67158" y="95482"/>
                    <a:pt x="64749" y="86437"/>
                  </a:cubicBezTo>
                  <a:cubicBezTo>
                    <a:pt x="61586" y="74599"/>
                    <a:pt x="58573" y="63432"/>
                    <a:pt x="64033" y="54311"/>
                  </a:cubicBezTo>
                  <a:cubicBezTo>
                    <a:pt x="68175" y="47499"/>
                    <a:pt x="83348" y="43553"/>
                    <a:pt x="96751" y="40054"/>
                  </a:cubicBezTo>
                  <a:cubicBezTo>
                    <a:pt x="108611" y="37002"/>
                    <a:pt x="119831" y="34098"/>
                    <a:pt x="126796" y="29035"/>
                  </a:cubicBezTo>
                  <a:cubicBezTo>
                    <a:pt x="140124" y="19432"/>
                    <a:pt x="146826" y="10944"/>
                    <a:pt x="152813" y="632"/>
                  </a:cubicBezTo>
                  <a:cubicBezTo>
                    <a:pt x="156615" y="409"/>
                    <a:pt x="160267" y="335"/>
                    <a:pt x="163957" y="223"/>
                  </a:cubicBezTo>
                  <a:cubicBezTo>
                    <a:pt x="166141" y="149"/>
                    <a:pt x="168476" y="0"/>
                    <a:pt x="170584" y="0"/>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25" name="Freeform: Shape 19">
              <a:extLst>
                <a:ext uri="{FF2B5EF4-FFF2-40B4-BE49-F238E27FC236}">
                  <a16:creationId xmlns:a16="http://schemas.microsoft.com/office/drawing/2014/main" id="{156BFFE6-49A9-6825-B9FD-2C6E4227B04D}"/>
                </a:ext>
              </a:extLst>
            </p:cNvPr>
            <p:cNvSpPr/>
            <p:nvPr/>
          </p:nvSpPr>
          <p:spPr>
            <a:xfrm>
              <a:off x="8518078" y="1141365"/>
              <a:ext cx="25866" cy="14885"/>
            </a:xfrm>
            <a:custGeom>
              <a:avLst/>
              <a:gdLst>
                <a:gd name="connsiteX0" fmla="*/ 22388 w 22488"/>
                <a:gd name="connsiteY0" fmla="*/ 12734 h 13090"/>
                <a:gd name="connsiteX1" fmla="*/ 11160 w 22488"/>
                <a:gd name="connsiteY1" fmla="*/ 1768 h 13090"/>
                <a:gd name="connsiteX2" fmla="*/ 6937 w 22488"/>
                <a:gd name="connsiteY2" fmla="*/ 589 h 13090"/>
                <a:gd name="connsiteX3" fmla="*/ 4744 w 22488"/>
                <a:gd name="connsiteY3" fmla="*/ 0 h 13090"/>
                <a:gd name="connsiteX4" fmla="*/ 324 w 22488"/>
                <a:gd name="connsiteY4" fmla="*/ 3339 h 13090"/>
                <a:gd name="connsiteX5" fmla="*/ 783 w 22488"/>
                <a:gd name="connsiteY5" fmla="*/ 8086 h 13090"/>
                <a:gd name="connsiteX6" fmla="*/ 22388 w 22488"/>
                <a:gd name="connsiteY6" fmla="*/ 12734 h 1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8" h="13090">
                  <a:moveTo>
                    <a:pt x="22388" y="12734"/>
                  </a:moveTo>
                  <a:cubicBezTo>
                    <a:pt x="23075" y="7464"/>
                    <a:pt x="20326" y="5598"/>
                    <a:pt x="11160" y="1768"/>
                  </a:cubicBezTo>
                  <a:cubicBezTo>
                    <a:pt x="9425" y="1571"/>
                    <a:pt x="8050" y="1015"/>
                    <a:pt x="6937" y="589"/>
                  </a:cubicBezTo>
                  <a:cubicBezTo>
                    <a:pt x="5988" y="229"/>
                    <a:pt x="5366" y="0"/>
                    <a:pt x="4744" y="0"/>
                  </a:cubicBezTo>
                  <a:cubicBezTo>
                    <a:pt x="1896" y="917"/>
                    <a:pt x="848" y="1964"/>
                    <a:pt x="324" y="3339"/>
                  </a:cubicBezTo>
                  <a:cubicBezTo>
                    <a:pt x="-232" y="4845"/>
                    <a:pt x="-68" y="6514"/>
                    <a:pt x="783" y="8086"/>
                  </a:cubicBezTo>
                  <a:cubicBezTo>
                    <a:pt x="3041" y="12243"/>
                    <a:pt x="10669" y="13880"/>
                    <a:pt x="22388" y="12734"/>
                  </a:cubicBezTo>
                  <a:close/>
                </a:path>
              </a:pathLst>
            </a:custGeom>
            <a:solidFill>
              <a:srgbClr val="C8C8C8"/>
            </a:solidFill>
            <a:ln w="3272" cap="flat">
              <a:noFill/>
              <a:prstDash val="solid"/>
              <a:miter/>
            </a:ln>
          </p:spPr>
          <p:txBody>
            <a:bodyPr rtlCol="0" anchor="ctr"/>
            <a:lstStyle/>
            <a:p>
              <a:endParaRPr lang="es-419" sz="500">
                <a:latin typeface="+mj-lt"/>
              </a:endParaRPr>
            </a:p>
          </p:txBody>
        </p:sp>
        <p:sp>
          <p:nvSpPr>
            <p:cNvPr id="26" name="Freeform: Shape 20">
              <a:extLst>
                <a:ext uri="{FF2B5EF4-FFF2-40B4-BE49-F238E27FC236}">
                  <a16:creationId xmlns:a16="http://schemas.microsoft.com/office/drawing/2014/main" id="{577B9F8C-479F-DF42-1B63-7EB414513EEF}"/>
                </a:ext>
              </a:extLst>
            </p:cNvPr>
            <p:cNvSpPr/>
            <p:nvPr/>
          </p:nvSpPr>
          <p:spPr>
            <a:xfrm>
              <a:off x="8257382" y="989713"/>
              <a:ext cx="305387" cy="198294"/>
            </a:xfrm>
            <a:custGeom>
              <a:avLst/>
              <a:gdLst>
                <a:gd name="connsiteX0" fmla="*/ 30967 w 265517"/>
                <a:gd name="connsiteY0" fmla="*/ 32174 h 174375"/>
                <a:gd name="connsiteX1" fmla="*/ 30771 w 265517"/>
                <a:gd name="connsiteY1" fmla="*/ 43206 h 174375"/>
                <a:gd name="connsiteX2" fmla="*/ 30574 w 265517"/>
                <a:gd name="connsiteY2" fmla="*/ 55122 h 174375"/>
                <a:gd name="connsiteX3" fmla="*/ 23209 w 265517"/>
                <a:gd name="connsiteY3" fmla="*/ 66121 h 174375"/>
                <a:gd name="connsiteX4" fmla="*/ 19445 w 265517"/>
                <a:gd name="connsiteY4" fmla="*/ 69198 h 174375"/>
                <a:gd name="connsiteX5" fmla="*/ 17251 w 265517"/>
                <a:gd name="connsiteY5" fmla="*/ 81932 h 174375"/>
                <a:gd name="connsiteX6" fmla="*/ 18463 w 265517"/>
                <a:gd name="connsiteY6" fmla="*/ 85860 h 174375"/>
                <a:gd name="connsiteX7" fmla="*/ 18299 w 265517"/>
                <a:gd name="connsiteY7" fmla="*/ 113063 h 174375"/>
                <a:gd name="connsiteX8" fmla="*/ 10639 w 265517"/>
                <a:gd name="connsiteY8" fmla="*/ 121836 h 174375"/>
                <a:gd name="connsiteX9" fmla="*/ 4616 w 265517"/>
                <a:gd name="connsiteY9" fmla="*/ 128579 h 174375"/>
                <a:gd name="connsiteX10" fmla="*/ 3077 w 265517"/>
                <a:gd name="connsiteY10" fmla="*/ 131002 h 174375"/>
                <a:gd name="connsiteX11" fmla="*/ 0 w 265517"/>
                <a:gd name="connsiteY11" fmla="*/ 136010 h 174375"/>
                <a:gd name="connsiteX12" fmla="*/ 16073 w 265517"/>
                <a:gd name="connsiteY12" fmla="*/ 160038 h 174375"/>
                <a:gd name="connsiteX13" fmla="*/ 26515 w 265517"/>
                <a:gd name="connsiteY13" fmla="*/ 174376 h 174375"/>
                <a:gd name="connsiteX14" fmla="*/ 40690 w 265517"/>
                <a:gd name="connsiteY14" fmla="*/ 156731 h 174375"/>
                <a:gd name="connsiteX15" fmla="*/ 53784 w 265517"/>
                <a:gd name="connsiteY15" fmla="*/ 132999 h 174375"/>
                <a:gd name="connsiteX16" fmla="*/ 54831 w 265517"/>
                <a:gd name="connsiteY16" fmla="*/ 131853 h 174375"/>
                <a:gd name="connsiteX17" fmla="*/ 68580 w 265517"/>
                <a:gd name="connsiteY17" fmla="*/ 124717 h 174375"/>
                <a:gd name="connsiteX18" fmla="*/ 70184 w 265517"/>
                <a:gd name="connsiteY18" fmla="*/ 122360 h 174375"/>
                <a:gd name="connsiteX19" fmla="*/ 87304 w 265517"/>
                <a:gd name="connsiteY19" fmla="*/ 112572 h 174375"/>
                <a:gd name="connsiteX20" fmla="*/ 98303 w 265517"/>
                <a:gd name="connsiteY20" fmla="*/ 122425 h 174375"/>
                <a:gd name="connsiteX21" fmla="*/ 101544 w 265517"/>
                <a:gd name="connsiteY21" fmla="*/ 127270 h 174375"/>
                <a:gd name="connsiteX22" fmla="*/ 128322 w 265517"/>
                <a:gd name="connsiteY22" fmla="*/ 125928 h 174375"/>
                <a:gd name="connsiteX23" fmla="*/ 132250 w 265517"/>
                <a:gd name="connsiteY23" fmla="*/ 123571 h 174375"/>
                <a:gd name="connsiteX24" fmla="*/ 167407 w 265517"/>
                <a:gd name="connsiteY24" fmla="*/ 113259 h 174375"/>
                <a:gd name="connsiteX25" fmla="*/ 205969 w 265517"/>
                <a:gd name="connsiteY25" fmla="*/ 114176 h 174375"/>
                <a:gd name="connsiteX26" fmla="*/ 223122 w 265517"/>
                <a:gd name="connsiteY26" fmla="*/ 115944 h 174375"/>
                <a:gd name="connsiteX27" fmla="*/ 242894 w 265517"/>
                <a:gd name="connsiteY27" fmla="*/ 115944 h 174375"/>
                <a:gd name="connsiteX28" fmla="*/ 251536 w 265517"/>
                <a:gd name="connsiteY28" fmla="*/ 110870 h 174375"/>
                <a:gd name="connsiteX29" fmla="*/ 265514 w 265517"/>
                <a:gd name="connsiteY29" fmla="*/ 101082 h 174375"/>
                <a:gd name="connsiteX30" fmla="*/ 253762 w 265517"/>
                <a:gd name="connsiteY30" fmla="*/ 94535 h 174375"/>
                <a:gd name="connsiteX31" fmla="*/ 219292 w 265517"/>
                <a:gd name="connsiteY31" fmla="*/ 84911 h 174375"/>
                <a:gd name="connsiteX32" fmla="*/ 204070 w 265517"/>
                <a:gd name="connsiteY32" fmla="*/ 81015 h 174375"/>
                <a:gd name="connsiteX33" fmla="*/ 187408 w 265517"/>
                <a:gd name="connsiteY33" fmla="*/ 76792 h 174375"/>
                <a:gd name="connsiteX34" fmla="*/ 163774 w 265517"/>
                <a:gd name="connsiteY34" fmla="*/ 68281 h 174375"/>
                <a:gd name="connsiteX35" fmla="*/ 157096 w 265517"/>
                <a:gd name="connsiteY35" fmla="*/ 63305 h 174375"/>
                <a:gd name="connsiteX36" fmla="*/ 142758 w 265517"/>
                <a:gd name="connsiteY36" fmla="*/ 48542 h 174375"/>
                <a:gd name="connsiteX37" fmla="*/ 146490 w 265517"/>
                <a:gd name="connsiteY37" fmla="*/ 46087 h 174375"/>
                <a:gd name="connsiteX38" fmla="*/ 158831 w 265517"/>
                <a:gd name="connsiteY38" fmla="*/ 49720 h 174375"/>
                <a:gd name="connsiteX39" fmla="*/ 187506 w 265517"/>
                <a:gd name="connsiteY39" fmla="*/ 56726 h 174375"/>
                <a:gd name="connsiteX40" fmla="*/ 200961 w 265517"/>
                <a:gd name="connsiteY40" fmla="*/ 56366 h 174375"/>
                <a:gd name="connsiteX41" fmla="*/ 183218 w 265517"/>
                <a:gd name="connsiteY41" fmla="*/ 50768 h 174375"/>
                <a:gd name="connsiteX42" fmla="*/ 168618 w 265517"/>
                <a:gd name="connsiteY42" fmla="*/ 43468 h 174375"/>
                <a:gd name="connsiteX43" fmla="*/ 166916 w 265517"/>
                <a:gd name="connsiteY43" fmla="*/ 30243 h 174375"/>
                <a:gd name="connsiteX44" fmla="*/ 167440 w 265517"/>
                <a:gd name="connsiteY44" fmla="*/ 25595 h 174375"/>
                <a:gd name="connsiteX45" fmla="*/ 148781 w 265517"/>
                <a:gd name="connsiteY45" fmla="*/ 20488 h 174375"/>
                <a:gd name="connsiteX46" fmla="*/ 125637 w 265517"/>
                <a:gd name="connsiteY46" fmla="*/ 19571 h 174375"/>
                <a:gd name="connsiteX47" fmla="*/ 95947 w 265517"/>
                <a:gd name="connsiteY47" fmla="*/ 13876 h 174375"/>
                <a:gd name="connsiteX48" fmla="*/ 64717 w 265517"/>
                <a:gd name="connsiteY48" fmla="*/ 3662 h 174375"/>
                <a:gd name="connsiteX49" fmla="*/ 44061 w 265517"/>
                <a:gd name="connsiteY49" fmla="*/ 2320 h 174375"/>
                <a:gd name="connsiteX50" fmla="*/ 31098 w 265517"/>
                <a:gd name="connsiteY50" fmla="*/ 10471 h 174375"/>
                <a:gd name="connsiteX51" fmla="*/ 32866 w 265517"/>
                <a:gd name="connsiteY51" fmla="*/ 15741 h 174375"/>
                <a:gd name="connsiteX52" fmla="*/ 31949 w 265517"/>
                <a:gd name="connsiteY52" fmla="*/ 28083 h 174375"/>
                <a:gd name="connsiteX53" fmla="*/ 31000 w 265517"/>
                <a:gd name="connsiteY53" fmla="*/ 32273 h 17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5517" h="174375">
                  <a:moveTo>
                    <a:pt x="30967" y="32174"/>
                  </a:moveTo>
                  <a:cubicBezTo>
                    <a:pt x="30345" y="35612"/>
                    <a:pt x="30574" y="39311"/>
                    <a:pt x="30771" y="43206"/>
                  </a:cubicBezTo>
                  <a:cubicBezTo>
                    <a:pt x="30967" y="47102"/>
                    <a:pt x="31196" y="51128"/>
                    <a:pt x="30574" y="55122"/>
                  </a:cubicBezTo>
                  <a:cubicBezTo>
                    <a:pt x="29592" y="61374"/>
                    <a:pt x="26352" y="63764"/>
                    <a:pt x="23209" y="66121"/>
                  </a:cubicBezTo>
                  <a:cubicBezTo>
                    <a:pt x="22063" y="66972"/>
                    <a:pt x="20787" y="67888"/>
                    <a:pt x="19445" y="69198"/>
                  </a:cubicBezTo>
                  <a:cubicBezTo>
                    <a:pt x="15484" y="72930"/>
                    <a:pt x="15582" y="75974"/>
                    <a:pt x="17251" y="81932"/>
                  </a:cubicBezTo>
                  <a:cubicBezTo>
                    <a:pt x="17611" y="83208"/>
                    <a:pt x="18037" y="84518"/>
                    <a:pt x="18463" y="85860"/>
                  </a:cubicBezTo>
                  <a:cubicBezTo>
                    <a:pt x="21180" y="94240"/>
                    <a:pt x="24519" y="104715"/>
                    <a:pt x="18299" y="113063"/>
                  </a:cubicBezTo>
                  <a:cubicBezTo>
                    <a:pt x="15909" y="116271"/>
                    <a:pt x="13225" y="119119"/>
                    <a:pt x="10639" y="121836"/>
                  </a:cubicBezTo>
                  <a:cubicBezTo>
                    <a:pt x="8511" y="124062"/>
                    <a:pt x="6481" y="126255"/>
                    <a:pt x="4616" y="128579"/>
                  </a:cubicBezTo>
                  <a:cubicBezTo>
                    <a:pt x="4026" y="129332"/>
                    <a:pt x="3634" y="130216"/>
                    <a:pt x="3077" y="131002"/>
                  </a:cubicBezTo>
                  <a:cubicBezTo>
                    <a:pt x="1964" y="132606"/>
                    <a:pt x="851" y="134177"/>
                    <a:pt x="0" y="136010"/>
                  </a:cubicBezTo>
                  <a:cubicBezTo>
                    <a:pt x="2652" y="138105"/>
                    <a:pt x="16073" y="151101"/>
                    <a:pt x="16073" y="160038"/>
                  </a:cubicBezTo>
                  <a:cubicBezTo>
                    <a:pt x="16073" y="165865"/>
                    <a:pt x="24060" y="174016"/>
                    <a:pt x="26515" y="174376"/>
                  </a:cubicBezTo>
                  <a:cubicBezTo>
                    <a:pt x="28316" y="173688"/>
                    <a:pt x="36238" y="164817"/>
                    <a:pt x="40690" y="156731"/>
                  </a:cubicBezTo>
                  <a:cubicBezTo>
                    <a:pt x="45109" y="148908"/>
                    <a:pt x="53784" y="132999"/>
                    <a:pt x="53784" y="132999"/>
                  </a:cubicBezTo>
                  <a:cubicBezTo>
                    <a:pt x="54046" y="132540"/>
                    <a:pt x="54406" y="132147"/>
                    <a:pt x="54831" y="131853"/>
                  </a:cubicBezTo>
                  <a:cubicBezTo>
                    <a:pt x="59414" y="128874"/>
                    <a:pt x="65307" y="125404"/>
                    <a:pt x="68580" y="124717"/>
                  </a:cubicBezTo>
                  <a:cubicBezTo>
                    <a:pt x="69005" y="124193"/>
                    <a:pt x="69660" y="123113"/>
                    <a:pt x="70184" y="122360"/>
                  </a:cubicBezTo>
                  <a:cubicBezTo>
                    <a:pt x="73065" y="117809"/>
                    <a:pt x="78335" y="109200"/>
                    <a:pt x="87304" y="112572"/>
                  </a:cubicBezTo>
                  <a:cubicBezTo>
                    <a:pt x="94604" y="115223"/>
                    <a:pt x="96569" y="119021"/>
                    <a:pt x="98303" y="122425"/>
                  </a:cubicBezTo>
                  <a:cubicBezTo>
                    <a:pt x="99187" y="124095"/>
                    <a:pt x="99973" y="125731"/>
                    <a:pt x="101544" y="127270"/>
                  </a:cubicBezTo>
                  <a:cubicBezTo>
                    <a:pt x="105571" y="131264"/>
                    <a:pt x="118697" y="131525"/>
                    <a:pt x="128322" y="125928"/>
                  </a:cubicBezTo>
                  <a:cubicBezTo>
                    <a:pt x="129664" y="125109"/>
                    <a:pt x="131006" y="124324"/>
                    <a:pt x="132250" y="123571"/>
                  </a:cubicBezTo>
                  <a:cubicBezTo>
                    <a:pt x="140925" y="118300"/>
                    <a:pt x="149141" y="113259"/>
                    <a:pt x="167407" y="113259"/>
                  </a:cubicBezTo>
                  <a:cubicBezTo>
                    <a:pt x="187638" y="113259"/>
                    <a:pt x="188456" y="113259"/>
                    <a:pt x="205969" y="114176"/>
                  </a:cubicBezTo>
                  <a:cubicBezTo>
                    <a:pt x="211960" y="114438"/>
                    <a:pt x="217885" y="115256"/>
                    <a:pt x="223122" y="115944"/>
                  </a:cubicBezTo>
                  <a:cubicBezTo>
                    <a:pt x="231634" y="117089"/>
                    <a:pt x="240505" y="118300"/>
                    <a:pt x="242894" y="115944"/>
                  </a:cubicBezTo>
                  <a:cubicBezTo>
                    <a:pt x="244498" y="114340"/>
                    <a:pt x="247608" y="112834"/>
                    <a:pt x="251536" y="110870"/>
                  </a:cubicBezTo>
                  <a:cubicBezTo>
                    <a:pt x="255759" y="108775"/>
                    <a:pt x="265711" y="103799"/>
                    <a:pt x="265514" y="101082"/>
                  </a:cubicBezTo>
                  <a:cubicBezTo>
                    <a:pt x="265514" y="101082"/>
                    <a:pt x="265187" y="98168"/>
                    <a:pt x="253762" y="94535"/>
                  </a:cubicBezTo>
                  <a:cubicBezTo>
                    <a:pt x="233205" y="87955"/>
                    <a:pt x="225807" y="86351"/>
                    <a:pt x="219292" y="84911"/>
                  </a:cubicBezTo>
                  <a:cubicBezTo>
                    <a:pt x="215070" y="83994"/>
                    <a:pt x="211043" y="83110"/>
                    <a:pt x="204070" y="81015"/>
                  </a:cubicBezTo>
                  <a:cubicBezTo>
                    <a:pt x="198080" y="79248"/>
                    <a:pt x="192417" y="77905"/>
                    <a:pt x="187408" y="76792"/>
                  </a:cubicBezTo>
                  <a:cubicBezTo>
                    <a:pt x="177391" y="74501"/>
                    <a:pt x="169437" y="72701"/>
                    <a:pt x="163774" y="68281"/>
                  </a:cubicBezTo>
                  <a:cubicBezTo>
                    <a:pt x="161875" y="66808"/>
                    <a:pt x="159518" y="65073"/>
                    <a:pt x="157096" y="63305"/>
                  </a:cubicBezTo>
                  <a:cubicBezTo>
                    <a:pt x="144165" y="53845"/>
                    <a:pt x="141710" y="51717"/>
                    <a:pt x="142758" y="48542"/>
                  </a:cubicBezTo>
                  <a:cubicBezTo>
                    <a:pt x="143150" y="47364"/>
                    <a:pt x="144329" y="46087"/>
                    <a:pt x="146490" y="46087"/>
                  </a:cubicBezTo>
                  <a:cubicBezTo>
                    <a:pt x="148454" y="46087"/>
                    <a:pt x="151858" y="47298"/>
                    <a:pt x="158831" y="49720"/>
                  </a:cubicBezTo>
                  <a:cubicBezTo>
                    <a:pt x="167800" y="52863"/>
                    <a:pt x="182891" y="58002"/>
                    <a:pt x="187506" y="56726"/>
                  </a:cubicBezTo>
                  <a:cubicBezTo>
                    <a:pt x="190944" y="55678"/>
                    <a:pt x="196083" y="56038"/>
                    <a:pt x="200961" y="56366"/>
                  </a:cubicBezTo>
                  <a:cubicBezTo>
                    <a:pt x="192679" y="52307"/>
                    <a:pt x="187441" y="51488"/>
                    <a:pt x="183218" y="50768"/>
                  </a:cubicBezTo>
                  <a:cubicBezTo>
                    <a:pt x="177981" y="49917"/>
                    <a:pt x="173856" y="49229"/>
                    <a:pt x="168618" y="43468"/>
                  </a:cubicBezTo>
                  <a:cubicBezTo>
                    <a:pt x="164330" y="38754"/>
                    <a:pt x="165901" y="33648"/>
                    <a:pt x="166916" y="30243"/>
                  </a:cubicBezTo>
                  <a:cubicBezTo>
                    <a:pt x="167636" y="27952"/>
                    <a:pt x="168029" y="26479"/>
                    <a:pt x="167440" y="25595"/>
                  </a:cubicBezTo>
                  <a:cubicBezTo>
                    <a:pt x="166589" y="24318"/>
                    <a:pt x="163053" y="21994"/>
                    <a:pt x="148781" y="20488"/>
                  </a:cubicBezTo>
                  <a:cubicBezTo>
                    <a:pt x="133363" y="18851"/>
                    <a:pt x="128649" y="19211"/>
                    <a:pt x="125637" y="19571"/>
                  </a:cubicBezTo>
                  <a:cubicBezTo>
                    <a:pt x="120661" y="20030"/>
                    <a:pt x="119352" y="20095"/>
                    <a:pt x="95947" y="13876"/>
                  </a:cubicBezTo>
                  <a:cubicBezTo>
                    <a:pt x="80888" y="9849"/>
                    <a:pt x="71559" y="6281"/>
                    <a:pt x="64717" y="3662"/>
                  </a:cubicBezTo>
                  <a:cubicBezTo>
                    <a:pt x="54013" y="-495"/>
                    <a:pt x="51459" y="-1346"/>
                    <a:pt x="44061" y="2320"/>
                  </a:cubicBezTo>
                  <a:cubicBezTo>
                    <a:pt x="38857" y="4906"/>
                    <a:pt x="34732" y="7787"/>
                    <a:pt x="31098" y="10471"/>
                  </a:cubicBezTo>
                  <a:cubicBezTo>
                    <a:pt x="31818" y="12075"/>
                    <a:pt x="32473" y="13876"/>
                    <a:pt x="32866" y="15741"/>
                  </a:cubicBezTo>
                  <a:cubicBezTo>
                    <a:pt x="33914" y="20684"/>
                    <a:pt x="32899" y="24449"/>
                    <a:pt x="31949" y="28083"/>
                  </a:cubicBezTo>
                  <a:cubicBezTo>
                    <a:pt x="31589" y="29425"/>
                    <a:pt x="31229" y="30800"/>
                    <a:pt x="31000" y="32273"/>
                  </a:cubicBezTo>
                  <a:close/>
                </a:path>
              </a:pathLst>
            </a:custGeom>
            <a:solidFill>
              <a:srgbClr val="C8C8C8"/>
            </a:solidFill>
            <a:ln w="3272" cap="flat">
              <a:noFill/>
              <a:prstDash val="solid"/>
              <a:miter/>
            </a:ln>
          </p:spPr>
          <p:txBody>
            <a:bodyPr rtlCol="0" anchor="ctr"/>
            <a:lstStyle/>
            <a:p>
              <a:endParaRPr lang="es-419" sz="500">
                <a:latin typeface="+mj-lt"/>
              </a:endParaRPr>
            </a:p>
          </p:txBody>
        </p:sp>
        <p:sp>
          <p:nvSpPr>
            <p:cNvPr id="27" name="Freeform: Shape 21">
              <a:extLst>
                <a:ext uri="{FF2B5EF4-FFF2-40B4-BE49-F238E27FC236}">
                  <a16:creationId xmlns:a16="http://schemas.microsoft.com/office/drawing/2014/main" id="{69FE3AD1-0E6C-8D58-CC0C-630A7FB9DBA6}"/>
                </a:ext>
              </a:extLst>
            </p:cNvPr>
            <p:cNvSpPr/>
            <p:nvPr/>
          </p:nvSpPr>
          <p:spPr>
            <a:xfrm>
              <a:off x="8257382" y="989713"/>
              <a:ext cx="305387" cy="198294"/>
            </a:xfrm>
            <a:custGeom>
              <a:avLst/>
              <a:gdLst>
                <a:gd name="connsiteX0" fmla="*/ 266153 w 305387"/>
                <a:gd name="connsiteY0" fmla="*/ 151651 h 198294"/>
                <a:gd name="connsiteX1" fmla="*/ 268675 w 305387"/>
                <a:gd name="connsiteY1" fmla="*/ 152321 h 198294"/>
                <a:gd name="connsiteX2" fmla="*/ 273533 w 305387"/>
                <a:gd name="connsiteY2" fmla="*/ 153662 h 198294"/>
                <a:gd name="connsiteX3" fmla="*/ 286447 w 305387"/>
                <a:gd name="connsiteY3" fmla="*/ 166131 h 198294"/>
                <a:gd name="connsiteX4" fmla="*/ 261597 w 305387"/>
                <a:gd name="connsiteY4" fmla="*/ 160846 h 198294"/>
                <a:gd name="connsiteX5" fmla="*/ 261069 w 305387"/>
                <a:gd name="connsiteY5" fmla="*/ 155448 h 198294"/>
                <a:gd name="connsiteX6" fmla="*/ 266153 w 305387"/>
                <a:gd name="connsiteY6" fmla="*/ 151651 h 198294"/>
                <a:gd name="connsiteX7" fmla="*/ 61130 w 305387"/>
                <a:gd name="connsiteY7" fmla="*/ 64 h 198294"/>
                <a:gd name="connsiteX8" fmla="*/ 74435 w 305387"/>
                <a:gd name="connsiteY8" fmla="*/ 4163 h 198294"/>
                <a:gd name="connsiteX9" fmla="*/ 110354 w 305387"/>
                <a:gd name="connsiteY9" fmla="*/ 15778 h 198294"/>
                <a:gd name="connsiteX10" fmla="*/ 144502 w 305387"/>
                <a:gd name="connsiteY10" fmla="*/ 22255 h 198294"/>
                <a:gd name="connsiteX11" fmla="*/ 171122 w 305387"/>
                <a:gd name="connsiteY11" fmla="*/ 23297 h 198294"/>
                <a:gd name="connsiteX12" fmla="*/ 192583 w 305387"/>
                <a:gd name="connsiteY12" fmla="*/ 29105 h 198294"/>
                <a:gd name="connsiteX13" fmla="*/ 191980 w 305387"/>
                <a:gd name="connsiteY13" fmla="*/ 34390 h 198294"/>
                <a:gd name="connsiteX14" fmla="*/ 193937 w 305387"/>
                <a:gd name="connsiteY14" fmla="*/ 49429 h 198294"/>
                <a:gd name="connsiteX15" fmla="*/ 210730 w 305387"/>
                <a:gd name="connsiteY15" fmla="*/ 57731 h 198294"/>
                <a:gd name="connsiteX16" fmla="*/ 231137 w 305387"/>
                <a:gd name="connsiteY16" fmla="*/ 64097 h 198294"/>
                <a:gd name="connsiteX17" fmla="*/ 215662 w 305387"/>
                <a:gd name="connsiteY17" fmla="*/ 64506 h 198294"/>
                <a:gd name="connsiteX18" fmla="*/ 182681 w 305387"/>
                <a:gd name="connsiteY18" fmla="*/ 56539 h 198294"/>
                <a:gd name="connsiteX19" fmla="*/ 168487 w 305387"/>
                <a:gd name="connsiteY19" fmla="*/ 52408 h 198294"/>
                <a:gd name="connsiteX20" fmla="*/ 164194 w 305387"/>
                <a:gd name="connsiteY20" fmla="*/ 55199 h 198294"/>
                <a:gd name="connsiteX21" fmla="*/ 180685 w 305387"/>
                <a:gd name="connsiteY21" fmla="*/ 71987 h 198294"/>
                <a:gd name="connsiteX22" fmla="*/ 188366 w 305387"/>
                <a:gd name="connsiteY22" fmla="*/ 77646 h 198294"/>
                <a:gd name="connsiteX23" fmla="*/ 215549 w 305387"/>
                <a:gd name="connsiteY23" fmla="*/ 87324 h 198294"/>
                <a:gd name="connsiteX24" fmla="*/ 234713 w 305387"/>
                <a:gd name="connsiteY24" fmla="*/ 92127 h 198294"/>
                <a:gd name="connsiteX25" fmla="*/ 252221 w 305387"/>
                <a:gd name="connsiteY25" fmla="*/ 96557 h 198294"/>
                <a:gd name="connsiteX26" fmla="*/ 291867 w 305387"/>
                <a:gd name="connsiteY26" fmla="*/ 107501 h 198294"/>
                <a:gd name="connsiteX27" fmla="*/ 305384 w 305387"/>
                <a:gd name="connsiteY27" fmla="*/ 114946 h 198294"/>
                <a:gd name="connsiteX28" fmla="*/ 289307 w 305387"/>
                <a:gd name="connsiteY28" fmla="*/ 126077 h 198294"/>
                <a:gd name="connsiteX29" fmla="*/ 279367 w 305387"/>
                <a:gd name="connsiteY29" fmla="*/ 131847 h 198294"/>
                <a:gd name="connsiteX30" fmla="*/ 256626 w 305387"/>
                <a:gd name="connsiteY30" fmla="*/ 131847 h 198294"/>
                <a:gd name="connsiteX31" fmla="*/ 236897 w 305387"/>
                <a:gd name="connsiteY31" fmla="*/ 129836 h 198294"/>
                <a:gd name="connsiteX32" fmla="*/ 192545 w 305387"/>
                <a:gd name="connsiteY32" fmla="*/ 128794 h 198294"/>
                <a:gd name="connsiteX33" fmla="*/ 152108 w 305387"/>
                <a:gd name="connsiteY33" fmla="*/ 140520 h 198294"/>
                <a:gd name="connsiteX34" fmla="*/ 147591 w 305387"/>
                <a:gd name="connsiteY34" fmla="*/ 143200 h 198294"/>
                <a:gd name="connsiteX35" fmla="*/ 116792 w 305387"/>
                <a:gd name="connsiteY35" fmla="*/ 144727 h 198294"/>
                <a:gd name="connsiteX36" fmla="*/ 113064 w 305387"/>
                <a:gd name="connsiteY36" fmla="*/ 139217 h 198294"/>
                <a:gd name="connsiteX37" fmla="*/ 100413 w 305387"/>
                <a:gd name="connsiteY37" fmla="*/ 128012 h 198294"/>
                <a:gd name="connsiteX38" fmla="*/ 80723 w 305387"/>
                <a:gd name="connsiteY38" fmla="*/ 139143 h 198294"/>
                <a:gd name="connsiteX39" fmla="*/ 78878 w 305387"/>
                <a:gd name="connsiteY39" fmla="*/ 141823 h 198294"/>
                <a:gd name="connsiteX40" fmla="*/ 63064 w 305387"/>
                <a:gd name="connsiteY40" fmla="*/ 149938 h 198294"/>
                <a:gd name="connsiteX41" fmla="*/ 61860 w 305387"/>
                <a:gd name="connsiteY41" fmla="*/ 151241 h 198294"/>
                <a:gd name="connsiteX42" fmla="*/ 46800 w 305387"/>
                <a:gd name="connsiteY42" fmla="*/ 178229 h 198294"/>
                <a:gd name="connsiteX43" fmla="*/ 30496 w 305387"/>
                <a:gd name="connsiteY43" fmla="*/ 198294 h 198294"/>
                <a:gd name="connsiteX44" fmla="*/ 18486 w 305387"/>
                <a:gd name="connsiteY44" fmla="*/ 181989 h 198294"/>
                <a:gd name="connsiteX45" fmla="*/ 0 w 305387"/>
                <a:gd name="connsiteY45" fmla="*/ 154666 h 198294"/>
                <a:gd name="connsiteX46" fmla="*/ 3539 w 305387"/>
                <a:gd name="connsiteY46" fmla="*/ 148970 h 198294"/>
                <a:gd name="connsiteX47" fmla="*/ 5309 w 305387"/>
                <a:gd name="connsiteY47" fmla="*/ 146215 h 198294"/>
                <a:gd name="connsiteX48" fmla="*/ 12236 w 305387"/>
                <a:gd name="connsiteY48" fmla="*/ 138547 h 198294"/>
                <a:gd name="connsiteX49" fmla="*/ 21047 w 305387"/>
                <a:gd name="connsiteY49" fmla="*/ 128571 h 198294"/>
                <a:gd name="connsiteX50" fmla="*/ 21235 w 305387"/>
                <a:gd name="connsiteY50" fmla="*/ 97636 h 198294"/>
                <a:gd name="connsiteX51" fmla="*/ 19841 w 305387"/>
                <a:gd name="connsiteY51" fmla="*/ 93170 h 198294"/>
                <a:gd name="connsiteX52" fmla="*/ 22365 w 305387"/>
                <a:gd name="connsiteY52" fmla="*/ 78689 h 198294"/>
                <a:gd name="connsiteX53" fmla="*/ 26694 w 305387"/>
                <a:gd name="connsiteY53" fmla="*/ 75190 h 198294"/>
                <a:gd name="connsiteX54" fmla="*/ 35165 w 305387"/>
                <a:gd name="connsiteY54" fmla="*/ 62682 h 198294"/>
                <a:gd name="connsiteX55" fmla="*/ 35391 w 305387"/>
                <a:gd name="connsiteY55" fmla="*/ 49131 h 198294"/>
                <a:gd name="connsiteX56" fmla="*/ 35617 w 305387"/>
                <a:gd name="connsiteY56" fmla="*/ 36586 h 198294"/>
                <a:gd name="connsiteX57" fmla="*/ 35655 w 305387"/>
                <a:gd name="connsiteY57" fmla="*/ 36699 h 198294"/>
                <a:gd name="connsiteX58" fmla="*/ 36746 w 305387"/>
                <a:gd name="connsiteY58" fmla="*/ 31934 h 198294"/>
                <a:gd name="connsiteX59" fmla="*/ 37801 w 305387"/>
                <a:gd name="connsiteY59" fmla="*/ 17899 h 198294"/>
                <a:gd name="connsiteX60" fmla="*/ 35767 w 305387"/>
                <a:gd name="connsiteY60" fmla="*/ 11906 h 198294"/>
                <a:gd name="connsiteX61" fmla="*/ 50677 w 305387"/>
                <a:gd name="connsiteY61" fmla="*/ 2637 h 198294"/>
                <a:gd name="connsiteX62" fmla="*/ 61130 w 305387"/>
                <a:gd name="connsiteY62" fmla="*/ 64 h 19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05387" h="198294">
                  <a:moveTo>
                    <a:pt x="266153" y="151651"/>
                  </a:moveTo>
                  <a:cubicBezTo>
                    <a:pt x="266868" y="151651"/>
                    <a:pt x="267584" y="151911"/>
                    <a:pt x="268675" y="152321"/>
                  </a:cubicBezTo>
                  <a:cubicBezTo>
                    <a:pt x="269955" y="152805"/>
                    <a:pt x="271537" y="153437"/>
                    <a:pt x="273533" y="153662"/>
                  </a:cubicBezTo>
                  <a:cubicBezTo>
                    <a:pt x="284075" y="158017"/>
                    <a:pt x="287237" y="160139"/>
                    <a:pt x="286447" y="166131"/>
                  </a:cubicBezTo>
                  <a:cubicBezTo>
                    <a:pt x="272968" y="167434"/>
                    <a:pt x="264194" y="165573"/>
                    <a:pt x="261597" y="160846"/>
                  </a:cubicBezTo>
                  <a:cubicBezTo>
                    <a:pt x="260618" y="159058"/>
                    <a:pt x="260429" y="157160"/>
                    <a:pt x="261069" y="155448"/>
                  </a:cubicBezTo>
                  <a:cubicBezTo>
                    <a:pt x="261672" y="153884"/>
                    <a:pt x="262877" y="152694"/>
                    <a:pt x="266153" y="151651"/>
                  </a:cubicBezTo>
                  <a:close/>
                  <a:moveTo>
                    <a:pt x="61130" y="64"/>
                  </a:moveTo>
                  <a:cubicBezTo>
                    <a:pt x="64467" y="376"/>
                    <a:pt x="68279" y="1800"/>
                    <a:pt x="74435" y="4163"/>
                  </a:cubicBezTo>
                  <a:cubicBezTo>
                    <a:pt x="82304" y="7142"/>
                    <a:pt x="93034" y="11199"/>
                    <a:pt x="110354" y="15778"/>
                  </a:cubicBezTo>
                  <a:cubicBezTo>
                    <a:pt x="137274" y="22850"/>
                    <a:pt x="138779" y="22776"/>
                    <a:pt x="144502" y="22255"/>
                  </a:cubicBezTo>
                  <a:cubicBezTo>
                    <a:pt x="147967" y="21845"/>
                    <a:pt x="153389" y="21436"/>
                    <a:pt x="171122" y="23297"/>
                  </a:cubicBezTo>
                  <a:cubicBezTo>
                    <a:pt x="187537" y="25010"/>
                    <a:pt x="191604" y="27653"/>
                    <a:pt x="192583" y="29105"/>
                  </a:cubicBezTo>
                  <a:cubicBezTo>
                    <a:pt x="193260" y="30110"/>
                    <a:pt x="192808" y="31785"/>
                    <a:pt x="191980" y="34390"/>
                  </a:cubicBezTo>
                  <a:cubicBezTo>
                    <a:pt x="190812" y="38262"/>
                    <a:pt x="189006" y="44069"/>
                    <a:pt x="193937" y="49429"/>
                  </a:cubicBezTo>
                  <a:cubicBezTo>
                    <a:pt x="199962" y="55981"/>
                    <a:pt x="204706" y="56763"/>
                    <a:pt x="210730" y="57731"/>
                  </a:cubicBezTo>
                  <a:cubicBezTo>
                    <a:pt x="215587" y="58550"/>
                    <a:pt x="221611" y="59481"/>
                    <a:pt x="231137" y="64097"/>
                  </a:cubicBezTo>
                  <a:cubicBezTo>
                    <a:pt x="225527" y="63724"/>
                    <a:pt x="219616" y="63314"/>
                    <a:pt x="215662" y="64506"/>
                  </a:cubicBezTo>
                  <a:cubicBezTo>
                    <a:pt x="210354" y="65957"/>
                    <a:pt x="192997" y="60113"/>
                    <a:pt x="182681" y="56539"/>
                  </a:cubicBezTo>
                  <a:cubicBezTo>
                    <a:pt x="174661" y="53785"/>
                    <a:pt x="170746" y="52408"/>
                    <a:pt x="168487" y="52408"/>
                  </a:cubicBezTo>
                  <a:cubicBezTo>
                    <a:pt x="166001" y="52408"/>
                    <a:pt x="164645" y="53860"/>
                    <a:pt x="164194" y="55199"/>
                  </a:cubicBezTo>
                  <a:cubicBezTo>
                    <a:pt x="162989" y="58810"/>
                    <a:pt x="165813" y="61230"/>
                    <a:pt x="180685" y="71987"/>
                  </a:cubicBezTo>
                  <a:cubicBezTo>
                    <a:pt x="183471" y="73998"/>
                    <a:pt x="186182" y="75971"/>
                    <a:pt x="188366" y="77646"/>
                  </a:cubicBezTo>
                  <a:cubicBezTo>
                    <a:pt x="194879" y="82672"/>
                    <a:pt x="204028" y="84719"/>
                    <a:pt x="215549" y="87324"/>
                  </a:cubicBezTo>
                  <a:cubicBezTo>
                    <a:pt x="221310" y="88590"/>
                    <a:pt x="227823" y="90117"/>
                    <a:pt x="234713" y="92127"/>
                  </a:cubicBezTo>
                  <a:cubicBezTo>
                    <a:pt x="242733" y="94509"/>
                    <a:pt x="247365" y="95514"/>
                    <a:pt x="252221" y="96557"/>
                  </a:cubicBezTo>
                  <a:cubicBezTo>
                    <a:pt x="259714" y="98195"/>
                    <a:pt x="268223" y="100019"/>
                    <a:pt x="291867" y="107501"/>
                  </a:cubicBezTo>
                  <a:cubicBezTo>
                    <a:pt x="305008" y="111633"/>
                    <a:pt x="305384" y="114946"/>
                    <a:pt x="305384" y="114946"/>
                  </a:cubicBezTo>
                  <a:cubicBezTo>
                    <a:pt x="305610" y="118036"/>
                    <a:pt x="294164" y="123695"/>
                    <a:pt x="289307" y="126077"/>
                  </a:cubicBezTo>
                  <a:cubicBezTo>
                    <a:pt x="284789" y="128310"/>
                    <a:pt x="281212" y="130023"/>
                    <a:pt x="279367" y="131847"/>
                  </a:cubicBezTo>
                  <a:cubicBezTo>
                    <a:pt x="276619" y="134526"/>
                    <a:pt x="266416" y="133149"/>
                    <a:pt x="256626" y="131847"/>
                  </a:cubicBezTo>
                  <a:cubicBezTo>
                    <a:pt x="250602" y="131065"/>
                    <a:pt x="243788" y="130134"/>
                    <a:pt x="236897" y="129836"/>
                  </a:cubicBezTo>
                  <a:cubicBezTo>
                    <a:pt x="216754" y="128794"/>
                    <a:pt x="215813" y="128794"/>
                    <a:pt x="192545" y="128794"/>
                  </a:cubicBezTo>
                  <a:cubicBezTo>
                    <a:pt x="171536" y="128794"/>
                    <a:pt x="162086" y="134526"/>
                    <a:pt x="152108" y="140520"/>
                  </a:cubicBezTo>
                  <a:cubicBezTo>
                    <a:pt x="150678" y="141376"/>
                    <a:pt x="149134" y="142269"/>
                    <a:pt x="147591" y="143200"/>
                  </a:cubicBezTo>
                  <a:cubicBezTo>
                    <a:pt x="136520" y="149565"/>
                    <a:pt x="121423" y="149268"/>
                    <a:pt x="116792" y="144727"/>
                  </a:cubicBezTo>
                  <a:cubicBezTo>
                    <a:pt x="114985" y="142976"/>
                    <a:pt x="114081" y="141116"/>
                    <a:pt x="113064" y="139217"/>
                  </a:cubicBezTo>
                  <a:cubicBezTo>
                    <a:pt x="111070" y="135346"/>
                    <a:pt x="108809" y="131027"/>
                    <a:pt x="100413" y="128012"/>
                  </a:cubicBezTo>
                  <a:cubicBezTo>
                    <a:pt x="90098" y="124178"/>
                    <a:pt x="84036" y="133968"/>
                    <a:pt x="80723" y="139143"/>
                  </a:cubicBezTo>
                  <a:cubicBezTo>
                    <a:pt x="80120" y="139999"/>
                    <a:pt x="79367" y="141227"/>
                    <a:pt x="78878" y="141823"/>
                  </a:cubicBezTo>
                  <a:cubicBezTo>
                    <a:pt x="75113" y="142605"/>
                    <a:pt x="68335" y="146551"/>
                    <a:pt x="63064" y="149938"/>
                  </a:cubicBezTo>
                  <a:cubicBezTo>
                    <a:pt x="62575" y="150273"/>
                    <a:pt x="62161" y="150719"/>
                    <a:pt x="61860" y="151241"/>
                  </a:cubicBezTo>
                  <a:cubicBezTo>
                    <a:pt x="61860" y="151241"/>
                    <a:pt x="51882" y="169333"/>
                    <a:pt x="46800" y="178229"/>
                  </a:cubicBezTo>
                  <a:cubicBezTo>
                    <a:pt x="41679" y="187424"/>
                    <a:pt x="32568" y="197512"/>
                    <a:pt x="30496" y="198294"/>
                  </a:cubicBezTo>
                  <a:cubicBezTo>
                    <a:pt x="27673" y="197885"/>
                    <a:pt x="18486" y="188616"/>
                    <a:pt x="18486" y="181989"/>
                  </a:cubicBezTo>
                  <a:cubicBezTo>
                    <a:pt x="18486" y="171827"/>
                    <a:pt x="3050" y="157048"/>
                    <a:pt x="0" y="154666"/>
                  </a:cubicBezTo>
                  <a:cubicBezTo>
                    <a:pt x="979" y="152581"/>
                    <a:pt x="2259" y="150794"/>
                    <a:pt x="3539" y="148970"/>
                  </a:cubicBezTo>
                  <a:cubicBezTo>
                    <a:pt x="4179" y="148077"/>
                    <a:pt x="4630" y="147071"/>
                    <a:pt x="5309" y="146215"/>
                  </a:cubicBezTo>
                  <a:cubicBezTo>
                    <a:pt x="7454" y="143572"/>
                    <a:pt x="9789" y="141079"/>
                    <a:pt x="12236" y="138547"/>
                  </a:cubicBezTo>
                  <a:cubicBezTo>
                    <a:pt x="15211" y="135457"/>
                    <a:pt x="18298" y="132219"/>
                    <a:pt x="21047" y="128571"/>
                  </a:cubicBezTo>
                  <a:cubicBezTo>
                    <a:pt x="28201" y="119078"/>
                    <a:pt x="24360" y="107166"/>
                    <a:pt x="21235" y="97636"/>
                  </a:cubicBezTo>
                  <a:cubicBezTo>
                    <a:pt x="20745" y="96110"/>
                    <a:pt x="20255" y="94621"/>
                    <a:pt x="19841" y="93170"/>
                  </a:cubicBezTo>
                  <a:cubicBezTo>
                    <a:pt x="17922" y="86394"/>
                    <a:pt x="17809" y="82933"/>
                    <a:pt x="22365" y="78689"/>
                  </a:cubicBezTo>
                  <a:cubicBezTo>
                    <a:pt x="23908" y="77199"/>
                    <a:pt x="25376" y="76157"/>
                    <a:pt x="26694" y="75190"/>
                  </a:cubicBezTo>
                  <a:cubicBezTo>
                    <a:pt x="30309" y="72509"/>
                    <a:pt x="34035" y="69792"/>
                    <a:pt x="35165" y="62682"/>
                  </a:cubicBezTo>
                  <a:cubicBezTo>
                    <a:pt x="35880" y="58140"/>
                    <a:pt x="35617" y="53562"/>
                    <a:pt x="35391" y="49131"/>
                  </a:cubicBezTo>
                  <a:cubicBezTo>
                    <a:pt x="35165" y="44702"/>
                    <a:pt x="34901" y="40496"/>
                    <a:pt x="35617" y="36586"/>
                  </a:cubicBezTo>
                  <a:lnTo>
                    <a:pt x="35655" y="36699"/>
                  </a:lnTo>
                  <a:cubicBezTo>
                    <a:pt x="35918" y="35024"/>
                    <a:pt x="36332" y="33460"/>
                    <a:pt x="36746" y="31934"/>
                  </a:cubicBezTo>
                  <a:cubicBezTo>
                    <a:pt x="37839" y="27802"/>
                    <a:pt x="39006" y="23520"/>
                    <a:pt x="37801" y="17899"/>
                  </a:cubicBezTo>
                  <a:cubicBezTo>
                    <a:pt x="37349" y="15778"/>
                    <a:pt x="36596" y="13730"/>
                    <a:pt x="35767" y="11906"/>
                  </a:cubicBezTo>
                  <a:cubicBezTo>
                    <a:pt x="39947" y="8854"/>
                    <a:pt x="44692" y="5578"/>
                    <a:pt x="50677" y="2637"/>
                  </a:cubicBezTo>
                  <a:cubicBezTo>
                    <a:pt x="54931" y="553"/>
                    <a:pt x="57793" y="-247"/>
                    <a:pt x="61130" y="64"/>
                  </a:cubicBezTo>
                  <a:close/>
                </a:path>
              </a:pathLst>
            </a:custGeom>
            <a:solidFill>
              <a:schemeClr val="bg1">
                <a:lumMod val="85000"/>
              </a:schemeClr>
            </a:solidFill>
            <a:ln w="3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419" sz="500">
                <a:latin typeface="+mj-lt"/>
              </a:endParaRPr>
            </a:p>
          </p:txBody>
        </p:sp>
        <p:sp>
          <p:nvSpPr>
            <p:cNvPr id="28" name="Freeform: Shape 22">
              <a:extLst>
                <a:ext uri="{FF2B5EF4-FFF2-40B4-BE49-F238E27FC236}">
                  <a16:creationId xmlns:a16="http://schemas.microsoft.com/office/drawing/2014/main" id="{22F75425-FF96-D5C3-FCBB-DAE5957603B3}"/>
                </a:ext>
              </a:extLst>
            </p:cNvPr>
            <p:cNvSpPr/>
            <p:nvPr/>
          </p:nvSpPr>
          <p:spPr>
            <a:xfrm>
              <a:off x="7038594" y="1397486"/>
              <a:ext cx="341829" cy="331107"/>
            </a:xfrm>
            <a:custGeom>
              <a:avLst/>
              <a:gdLst>
                <a:gd name="connsiteX0" fmla="*/ 74243 w 297201"/>
                <a:gd name="connsiteY0" fmla="*/ 231460 h 291168"/>
                <a:gd name="connsiteX1" fmla="*/ 110874 w 297201"/>
                <a:gd name="connsiteY1" fmla="*/ 268778 h 291168"/>
                <a:gd name="connsiteX2" fmla="*/ 113296 w 297201"/>
                <a:gd name="connsiteY2" fmla="*/ 266257 h 291168"/>
                <a:gd name="connsiteX3" fmla="*/ 115915 w 297201"/>
                <a:gd name="connsiteY3" fmla="*/ 263213 h 291168"/>
                <a:gd name="connsiteX4" fmla="*/ 130908 w 297201"/>
                <a:gd name="connsiteY4" fmla="*/ 256535 h 291168"/>
                <a:gd name="connsiteX5" fmla="*/ 146686 w 297201"/>
                <a:gd name="connsiteY5" fmla="*/ 261805 h 291168"/>
                <a:gd name="connsiteX6" fmla="*/ 151040 w 297201"/>
                <a:gd name="connsiteY6" fmla="*/ 265177 h 291168"/>
                <a:gd name="connsiteX7" fmla="*/ 169699 w 297201"/>
                <a:gd name="connsiteY7" fmla="*/ 274899 h 291168"/>
                <a:gd name="connsiteX8" fmla="*/ 174805 w 297201"/>
                <a:gd name="connsiteY8" fmla="*/ 271462 h 291168"/>
                <a:gd name="connsiteX9" fmla="*/ 179617 w 297201"/>
                <a:gd name="connsiteY9" fmla="*/ 266585 h 291168"/>
                <a:gd name="connsiteX10" fmla="*/ 186263 w 297201"/>
                <a:gd name="connsiteY10" fmla="*/ 264031 h 291168"/>
                <a:gd name="connsiteX11" fmla="*/ 188063 w 297201"/>
                <a:gd name="connsiteY11" fmla="*/ 263802 h 291168"/>
                <a:gd name="connsiteX12" fmla="*/ 193432 w 297201"/>
                <a:gd name="connsiteY12" fmla="*/ 263311 h 291168"/>
                <a:gd name="connsiteX13" fmla="*/ 195756 w 297201"/>
                <a:gd name="connsiteY13" fmla="*/ 263376 h 291168"/>
                <a:gd name="connsiteX14" fmla="*/ 198342 w 297201"/>
                <a:gd name="connsiteY14" fmla="*/ 263507 h 291168"/>
                <a:gd name="connsiteX15" fmla="*/ 201615 w 297201"/>
                <a:gd name="connsiteY15" fmla="*/ 263900 h 291168"/>
                <a:gd name="connsiteX16" fmla="*/ 204234 w 297201"/>
                <a:gd name="connsiteY16" fmla="*/ 266454 h 291168"/>
                <a:gd name="connsiteX17" fmla="*/ 223319 w 297201"/>
                <a:gd name="connsiteY17" fmla="*/ 287240 h 291168"/>
                <a:gd name="connsiteX18" fmla="*/ 226625 w 297201"/>
                <a:gd name="connsiteY18" fmla="*/ 288844 h 291168"/>
                <a:gd name="connsiteX19" fmla="*/ 240079 w 297201"/>
                <a:gd name="connsiteY19" fmla="*/ 290154 h 291168"/>
                <a:gd name="connsiteX20" fmla="*/ 249703 w 297201"/>
                <a:gd name="connsiteY20" fmla="*/ 290808 h 291168"/>
                <a:gd name="connsiteX21" fmla="*/ 251242 w 297201"/>
                <a:gd name="connsiteY21" fmla="*/ 290972 h 291168"/>
                <a:gd name="connsiteX22" fmla="*/ 252780 w 297201"/>
                <a:gd name="connsiteY22" fmla="*/ 291169 h 291168"/>
                <a:gd name="connsiteX23" fmla="*/ 254908 w 297201"/>
                <a:gd name="connsiteY23" fmla="*/ 183208 h 291168"/>
                <a:gd name="connsiteX24" fmla="*/ 258542 w 297201"/>
                <a:gd name="connsiteY24" fmla="*/ 163109 h 291168"/>
                <a:gd name="connsiteX25" fmla="*/ 260997 w 297201"/>
                <a:gd name="connsiteY25" fmla="*/ 160588 h 291168"/>
                <a:gd name="connsiteX26" fmla="*/ 264270 w 297201"/>
                <a:gd name="connsiteY26" fmla="*/ 161898 h 291168"/>
                <a:gd name="connsiteX27" fmla="*/ 270097 w 297201"/>
                <a:gd name="connsiteY27" fmla="*/ 165073 h 291168"/>
                <a:gd name="connsiteX28" fmla="*/ 275335 w 297201"/>
                <a:gd name="connsiteY28" fmla="*/ 120782 h 291168"/>
                <a:gd name="connsiteX29" fmla="*/ 277397 w 297201"/>
                <a:gd name="connsiteY29" fmla="*/ 92303 h 291168"/>
                <a:gd name="connsiteX30" fmla="*/ 282602 w 297201"/>
                <a:gd name="connsiteY30" fmla="*/ 70501 h 291168"/>
                <a:gd name="connsiteX31" fmla="*/ 289935 w 297201"/>
                <a:gd name="connsiteY31" fmla="*/ 28928 h 291168"/>
                <a:gd name="connsiteX32" fmla="*/ 297202 w 297201"/>
                <a:gd name="connsiteY32" fmla="*/ 4147 h 291168"/>
                <a:gd name="connsiteX33" fmla="*/ 294878 w 297201"/>
                <a:gd name="connsiteY33" fmla="*/ 3951 h 291168"/>
                <a:gd name="connsiteX34" fmla="*/ 287283 w 297201"/>
                <a:gd name="connsiteY34" fmla="*/ 1790 h 291168"/>
                <a:gd name="connsiteX35" fmla="*/ 279459 w 297201"/>
                <a:gd name="connsiteY35" fmla="*/ 88 h 291168"/>
                <a:gd name="connsiteX36" fmla="*/ 272454 w 297201"/>
                <a:gd name="connsiteY36" fmla="*/ 6341 h 291168"/>
                <a:gd name="connsiteX37" fmla="*/ 262535 w 297201"/>
                <a:gd name="connsiteY37" fmla="*/ 16685 h 291168"/>
                <a:gd name="connsiteX38" fmla="*/ 260015 w 297201"/>
                <a:gd name="connsiteY38" fmla="*/ 18747 h 291168"/>
                <a:gd name="connsiteX39" fmla="*/ 248623 w 297201"/>
                <a:gd name="connsiteY39" fmla="*/ 24410 h 291168"/>
                <a:gd name="connsiteX40" fmla="*/ 243385 w 297201"/>
                <a:gd name="connsiteY40" fmla="*/ 24247 h 291168"/>
                <a:gd name="connsiteX41" fmla="*/ 238050 w 297201"/>
                <a:gd name="connsiteY41" fmla="*/ 24312 h 291168"/>
                <a:gd name="connsiteX42" fmla="*/ 236184 w 297201"/>
                <a:gd name="connsiteY42" fmla="*/ 26964 h 291168"/>
                <a:gd name="connsiteX43" fmla="*/ 232386 w 297201"/>
                <a:gd name="connsiteY43" fmla="*/ 32561 h 291168"/>
                <a:gd name="connsiteX44" fmla="*/ 222075 w 297201"/>
                <a:gd name="connsiteY44" fmla="*/ 32823 h 291168"/>
                <a:gd name="connsiteX45" fmla="*/ 216281 w 297201"/>
                <a:gd name="connsiteY45" fmla="*/ 30794 h 291168"/>
                <a:gd name="connsiteX46" fmla="*/ 215200 w 297201"/>
                <a:gd name="connsiteY46" fmla="*/ 28961 h 291168"/>
                <a:gd name="connsiteX47" fmla="*/ 210912 w 297201"/>
                <a:gd name="connsiteY47" fmla="*/ 22708 h 291168"/>
                <a:gd name="connsiteX48" fmla="*/ 200339 w 297201"/>
                <a:gd name="connsiteY48" fmla="*/ 22545 h 291168"/>
                <a:gd name="connsiteX49" fmla="*/ 196378 w 297201"/>
                <a:gd name="connsiteY49" fmla="*/ 28731 h 291168"/>
                <a:gd name="connsiteX50" fmla="*/ 186099 w 297201"/>
                <a:gd name="connsiteY50" fmla="*/ 39272 h 291168"/>
                <a:gd name="connsiteX51" fmla="*/ 171466 w 297201"/>
                <a:gd name="connsiteY51" fmla="*/ 51384 h 291168"/>
                <a:gd name="connsiteX52" fmla="*/ 154182 w 297201"/>
                <a:gd name="connsiteY52" fmla="*/ 68963 h 291168"/>
                <a:gd name="connsiteX53" fmla="*/ 145606 w 297201"/>
                <a:gd name="connsiteY53" fmla="*/ 72236 h 291168"/>
                <a:gd name="connsiteX54" fmla="*/ 134607 w 297201"/>
                <a:gd name="connsiteY54" fmla="*/ 77572 h 291168"/>
                <a:gd name="connsiteX55" fmla="*/ 110088 w 297201"/>
                <a:gd name="connsiteY55" fmla="*/ 81369 h 291168"/>
                <a:gd name="connsiteX56" fmla="*/ 101773 w 297201"/>
                <a:gd name="connsiteY56" fmla="*/ 80715 h 291168"/>
                <a:gd name="connsiteX57" fmla="*/ 96765 w 297201"/>
                <a:gd name="connsiteY57" fmla="*/ 80944 h 291168"/>
                <a:gd name="connsiteX58" fmla="*/ 92771 w 297201"/>
                <a:gd name="connsiteY58" fmla="*/ 82941 h 291168"/>
                <a:gd name="connsiteX59" fmla="*/ 85340 w 297201"/>
                <a:gd name="connsiteY59" fmla="*/ 86018 h 291168"/>
                <a:gd name="connsiteX60" fmla="*/ 74210 w 297201"/>
                <a:gd name="connsiteY60" fmla="*/ 85854 h 291168"/>
                <a:gd name="connsiteX61" fmla="*/ 63506 w 297201"/>
                <a:gd name="connsiteY61" fmla="*/ 85854 h 291168"/>
                <a:gd name="connsiteX62" fmla="*/ 49103 w 297201"/>
                <a:gd name="connsiteY62" fmla="*/ 97933 h 291168"/>
                <a:gd name="connsiteX63" fmla="*/ 50248 w 297201"/>
                <a:gd name="connsiteY63" fmla="*/ 104579 h 291168"/>
                <a:gd name="connsiteX64" fmla="*/ 51721 w 297201"/>
                <a:gd name="connsiteY64" fmla="*/ 112828 h 291168"/>
                <a:gd name="connsiteX65" fmla="*/ 48251 w 297201"/>
                <a:gd name="connsiteY65" fmla="*/ 129719 h 291168"/>
                <a:gd name="connsiteX66" fmla="*/ 44094 w 297201"/>
                <a:gd name="connsiteY66" fmla="*/ 136724 h 291168"/>
                <a:gd name="connsiteX67" fmla="*/ 42490 w 297201"/>
                <a:gd name="connsiteY67" fmla="*/ 138263 h 291168"/>
                <a:gd name="connsiteX68" fmla="*/ 38627 w 297201"/>
                <a:gd name="connsiteY68" fmla="*/ 141406 h 291168"/>
                <a:gd name="connsiteX69" fmla="*/ 36500 w 297201"/>
                <a:gd name="connsiteY69" fmla="*/ 142388 h 291168"/>
                <a:gd name="connsiteX70" fmla="*/ 31557 w 297201"/>
                <a:gd name="connsiteY70" fmla="*/ 143861 h 291168"/>
                <a:gd name="connsiteX71" fmla="*/ 29069 w 297201"/>
                <a:gd name="connsiteY71" fmla="*/ 144155 h 291168"/>
                <a:gd name="connsiteX72" fmla="*/ 26745 w 297201"/>
                <a:gd name="connsiteY72" fmla="*/ 144450 h 291168"/>
                <a:gd name="connsiteX73" fmla="*/ 21049 w 297201"/>
                <a:gd name="connsiteY73" fmla="*/ 144057 h 291168"/>
                <a:gd name="connsiteX74" fmla="*/ 17382 w 297201"/>
                <a:gd name="connsiteY74" fmla="*/ 143501 h 291168"/>
                <a:gd name="connsiteX75" fmla="*/ 4845 w 297201"/>
                <a:gd name="connsiteY75" fmla="*/ 142191 h 291168"/>
                <a:gd name="connsiteX76" fmla="*/ 0 w 297201"/>
                <a:gd name="connsiteY76" fmla="*/ 145563 h 291168"/>
                <a:gd name="connsiteX77" fmla="*/ 47924 w 297201"/>
                <a:gd name="connsiteY77" fmla="*/ 206385 h 291168"/>
                <a:gd name="connsiteX78" fmla="*/ 74145 w 297201"/>
                <a:gd name="connsiteY78" fmla="*/ 231394 h 29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97201" h="291168">
                  <a:moveTo>
                    <a:pt x="74243" y="231460"/>
                  </a:moveTo>
                  <a:cubicBezTo>
                    <a:pt x="88450" y="244161"/>
                    <a:pt x="103083" y="257222"/>
                    <a:pt x="110874" y="268778"/>
                  </a:cubicBezTo>
                  <a:cubicBezTo>
                    <a:pt x="111692" y="267927"/>
                    <a:pt x="112740" y="266846"/>
                    <a:pt x="113296" y="266257"/>
                  </a:cubicBezTo>
                  <a:cubicBezTo>
                    <a:pt x="114344" y="265079"/>
                    <a:pt x="115195" y="264097"/>
                    <a:pt x="115915" y="263213"/>
                  </a:cubicBezTo>
                  <a:cubicBezTo>
                    <a:pt x="120105" y="258270"/>
                    <a:pt x="122004" y="256535"/>
                    <a:pt x="130908" y="256535"/>
                  </a:cubicBezTo>
                  <a:cubicBezTo>
                    <a:pt x="139255" y="256535"/>
                    <a:pt x="140663" y="257419"/>
                    <a:pt x="146686" y="261805"/>
                  </a:cubicBezTo>
                  <a:cubicBezTo>
                    <a:pt x="148552" y="263180"/>
                    <a:pt x="149763" y="264162"/>
                    <a:pt x="151040" y="265177"/>
                  </a:cubicBezTo>
                  <a:cubicBezTo>
                    <a:pt x="156506" y="269498"/>
                    <a:pt x="163708" y="275718"/>
                    <a:pt x="169699" y="274899"/>
                  </a:cubicBezTo>
                  <a:cubicBezTo>
                    <a:pt x="172448" y="274637"/>
                    <a:pt x="173267" y="273590"/>
                    <a:pt x="174805" y="271462"/>
                  </a:cubicBezTo>
                  <a:cubicBezTo>
                    <a:pt x="175918" y="269956"/>
                    <a:pt x="177293" y="268123"/>
                    <a:pt x="179617" y="266585"/>
                  </a:cubicBezTo>
                  <a:cubicBezTo>
                    <a:pt x="181582" y="265308"/>
                    <a:pt x="183906" y="264555"/>
                    <a:pt x="186263" y="264031"/>
                  </a:cubicBezTo>
                  <a:cubicBezTo>
                    <a:pt x="186885" y="263900"/>
                    <a:pt x="187441" y="263868"/>
                    <a:pt x="188063" y="263802"/>
                  </a:cubicBezTo>
                  <a:cubicBezTo>
                    <a:pt x="189929" y="263507"/>
                    <a:pt x="191697" y="263311"/>
                    <a:pt x="193432" y="263311"/>
                  </a:cubicBezTo>
                  <a:cubicBezTo>
                    <a:pt x="194545" y="263278"/>
                    <a:pt x="195101" y="263311"/>
                    <a:pt x="195756" y="263376"/>
                  </a:cubicBezTo>
                  <a:cubicBezTo>
                    <a:pt x="196705" y="263409"/>
                    <a:pt x="197556" y="263409"/>
                    <a:pt x="198342" y="263507"/>
                  </a:cubicBezTo>
                  <a:cubicBezTo>
                    <a:pt x="199717" y="263638"/>
                    <a:pt x="200862" y="263769"/>
                    <a:pt x="201615" y="263900"/>
                  </a:cubicBezTo>
                  <a:cubicBezTo>
                    <a:pt x="202925" y="264064"/>
                    <a:pt x="204005" y="265144"/>
                    <a:pt x="204234" y="266454"/>
                  </a:cubicBezTo>
                  <a:cubicBezTo>
                    <a:pt x="205413" y="273099"/>
                    <a:pt x="215299" y="283345"/>
                    <a:pt x="223319" y="287240"/>
                  </a:cubicBezTo>
                  <a:cubicBezTo>
                    <a:pt x="224432" y="287764"/>
                    <a:pt x="225610" y="288583"/>
                    <a:pt x="226625" y="288844"/>
                  </a:cubicBezTo>
                  <a:cubicBezTo>
                    <a:pt x="230520" y="289794"/>
                    <a:pt x="235398" y="289990"/>
                    <a:pt x="240079" y="290154"/>
                  </a:cubicBezTo>
                  <a:cubicBezTo>
                    <a:pt x="243451" y="290317"/>
                    <a:pt x="246757" y="290416"/>
                    <a:pt x="249703" y="290808"/>
                  </a:cubicBezTo>
                  <a:lnTo>
                    <a:pt x="251242" y="290972"/>
                  </a:lnTo>
                  <a:cubicBezTo>
                    <a:pt x="251766" y="291038"/>
                    <a:pt x="252289" y="291103"/>
                    <a:pt x="252780" y="291169"/>
                  </a:cubicBezTo>
                  <a:cubicBezTo>
                    <a:pt x="241421" y="256338"/>
                    <a:pt x="247968" y="220755"/>
                    <a:pt x="254908" y="183208"/>
                  </a:cubicBezTo>
                  <a:cubicBezTo>
                    <a:pt x="256119" y="176628"/>
                    <a:pt x="257363" y="169918"/>
                    <a:pt x="258542" y="163109"/>
                  </a:cubicBezTo>
                  <a:cubicBezTo>
                    <a:pt x="258738" y="161832"/>
                    <a:pt x="259720" y="160817"/>
                    <a:pt x="260997" y="160588"/>
                  </a:cubicBezTo>
                  <a:cubicBezTo>
                    <a:pt x="262274" y="160261"/>
                    <a:pt x="263583" y="160850"/>
                    <a:pt x="264270" y="161898"/>
                  </a:cubicBezTo>
                  <a:cubicBezTo>
                    <a:pt x="265776" y="164222"/>
                    <a:pt x="267839" y="165040"/>
                    <a:pt x="270097" y="165073"/>
                  </a:cubicBezTo>
                  <a:cubicBezTo>
                    <a:pt x="274255" y="156431"/>
                    <a:pt x="274811" y="137543"/>
                    <a:pt x="275335" y="120782"/>
                  </a:cubicBezTo>
                  <a:cubicBezTo>
                    <a:pt x="275662" y="109554"/>
                    <a:pt x="275990" y="98915"/>
                    <a:pt x="277397" y="92303"/>
                  </a:cubicBezTo>
                  <a:cubicBezTo>
                    <a:pt x="279230" y="83694"/>
                    <a:pt x="280998" y="76819"/>
                    <a:pt x="282602" y="70501"/>
                  </a:cubicBezTo>
                  <a:cubicBezTo>
                    <a:pt x="285908" y="57506"/>
                    <a:pt x="288560" y="47227"/>
                    <a:pt x="289935" y="28928"/>
                  </a:cubicBezTo>
                  <a:cubicBezTo>
                    <a:pt x="290753" y="18387"/>
                    <a:pt x="294157" y="10531"/>
                    <a:pt x="297202" y="4147"/>
                  </a:cubicBezTo>
                  <a:cubicBezTo>
                    <a:pt x="296416" y="4082"/>
                    <a:pt x="295631" y="4016"/>
                    <a:pt x="294878" y="3951"/>
                  </a:cubicBezTo>
                  <a:cubicBezTo>
                    <a:pt x="292128" y="3689"/>
                    <a:pt x="289640" y="2707"/>
                    <a:pt x="287283" y="1790"/>
                  </a:cubicBezTo>
                  <a:cubicBezTo>
                    <a:pt x="284435" y="677"/>
                    <a:pt x="282013" y="-305"/>
                    <a:pt x="279459" y="88"/>
                  </a:cubicBezTo>
                  <a:cubicBezTo>
                    <a:pt x="276055" y="547"/>
                    <a:pt x="274778" y="2445"/>
                    <a:pt x="272454" y="6341"/>
                  </a:cubicBezTo>
                  <a:cubicBezTo>
                    <a:pt x="269672" y="10956"/>
                    <a:pt x="266202" y="13739"/>
                    <a:pt x="262535" y="16685"/>
                  </a:cubicBezTo>
                  <a:lnTo>
                    <a:pt x="260015" y="18747"/>
                  </a:lnTo>
                  <a:cubicBezTo>
                    <a:pt x="256840" y="21431"/>
                    <a:pt x="253861" y="23952"/>
                    <a:pt x="248623" y="24410"/>
                  </a:cubicBezTo>
                  <a:cubicBezTo>
                    <a:pt x="246986" y="24607"/>
                    <a:pt x="245186" y="24410"/>
                    <a:pt x="243385" y="24247"/>
                  </a:cubicBezTo>
                  <a:cubicBezTo>
                    <a:pt x="241421" y="24050"/>
                    <a:pt x="239392" y="23887"/>
                    <a:pt x="238050" y="24312"/>
                  </a:cubicBezTo>
                  <a:cubicBezTo>
                    <a:pt x="237133" y="24541"/>
                    <a:pt x="236871" y="24901"/>
                    <a:pt x="236184" y="26964"/>
                  </a:cubicBezTo>
                  <a:cubicBezTo>
                    <a:pt x="235595" y="28666"/>
                    <a:pt x="234776" y="31023"/>
                    <a:pt x="232386" y="32561"/>
                  </a:cubicBezTo>
                  <a:cubicBezTo>
                    <a:pt x="229408" y="34460"/>
                    <a:pt x="225545" y="33576"/>
                    <a:pt x="222075" y="32823"/>
                  </a:cubicBezTo>
                  <a:cubicBezTo>
                    <a:pt x="218769" y="32070"/>
                    <a:pt x="217165" y="32267"/>
                    <a:pt x="216281" y="30794"/>
                  </a:cubicBezTo>
                  <a:lnTo>
                    <a:pt x="215200" y="28961"/>
                  </a:lnTo>
                  <a:cubicBezTo>
                    <a:pt x="214317" y="27422"/>
                    <a:pt x="212025" y="23363"/>
                    <a:pt x="210912" y="22708"/>
                  </a:cubicBezTo>
                  <a:cubicBezTo>
                    <a:pt x="209439" y="21988"/>
                    <a:pt x="202270" y="21923"/>
                    <a:pt x="200339" y="22545"/>
                  </a:cubicBezTo>
                  <a:cubicBezTo>
                    <a:pt x="198146" y="23396"/>
                    <a:pt x="197458" y="25327"/>
                    <a:pt x="196378" y="28731"/>
                  </a:cubicBezTo>
                  <a:cubicBezTo>
                    <a:pt x="195101" y="32791"/>
                    <a:pt x="193366" y="38356"/>
                    <a:pt x="186099" y="39272"/>
                  </a:cubicBezTo>
                  <a:cubicBezTo>
                    <a:pt x="179257" y="40123"/>
                    <a:pt x="175296" y="43397"/>
                    <a:pt x="171466" y="51384"/>
                  </a:cubicBezTo>
                  <a:cubicBezTo>
                    <a:pt x="167342" y="60059"/>
                    <a:pt x="161810" y="64544"/>
                    <a:pt x="154182" y="68963"/>
                  </a:cubicBezTo>
                  <a:cubicBezTo>
                    <a:pt x="151825" y="70305"/>
                    <a:pt x="148814" y="71254"/>
                    <a:pt x="145606" y="72236"/>
                  </a:cubicBezTo>
                  <a:cubicBezTo>
                    <a:pt x="141219" y="73579"/>
                    <a:pt x="136243" y="75117"/>
                    <a:pt x="134607" y="77572"/>
                  </a:cubicBezTo>
                  <a:cubicBezTo>
                    <a:pt x="130384" y="83988"/>
                    <a:pt x="119189" y="82613"/>
                    <a:pt x="110088" y="81369"/>
                  </a:cubicBezTo>
                  <a:cubicBezTo>
                    <a:pt x="106487" y="80911"/>
                    <a:pt x="104163" y="80813"/>
                    <a:pt x="101773" y="80715"/>
                  </a:cubicBezTo>
                  <a:cubicBezTo>
                    <a:pt x="100006" y="80649"/>
                    <a:pt x="98140" y="80551"/>
                    <a:pt x="96765" y="80944"/>
                  </a:cubicBezTo>
                  <a:cubicBezTo>
                    <a:pt x="95423" y="81337"/>
                    <a:pt x="94146" y="82122"/>
                    <a:pt x="92771" y="82941"/>
                  </a:cubicBezTo>
                  <a:cubicBezTo>
                    <a:pt x="90709" y="84185"/>
                    <a:pt x="88385" y="85560"/>
                    <a:pt x="85340" y="86018"/>
                  </a:cubicBezTo>
                  <a:cubicBezTo>
                    <a:pt x="81576" y="86574"/>
                    <a:pt x="77844" y="86214"/>
                    <a:pt x="74210" y="85854"/>
                  </a:cubicBezTo>
                  <a:cubicBezTo>
                    <a:pt x="70446" y="85560"/>
                    <a:pt x="66911" y="85232"/>
                    <a:pt x="63506" y="85854"/>
                  </a:cubicBezTo>
                  <a:cubicBezTo>
                    <a:pt x="58007" y="87033"/>
                    <a:pt x="49463" y="92434"/>
                    <a:pt x="49103" y="97933"/>
                  </a:cubicBezTo>
                  <a:cubicBezTo>
                    <a:pt x="48972" y="99930"/>
                    <a:pt x="49594" y="102189"/>
                    <a:pt x="50248" y="104579"/>
                  </a:cubicBezTo>
                  <a:cubicBezTo>
                    <a:pt x="50969" y="107197"/>
                    <a:pt x="51721" y="109849"/>
                    <a:pt x="51721" y="112828"/>
                  </a:cubicBezTo>
                  <a:cubicBezTo>
                    <a:pt x="51721" y="118884"/>
                    <a:pt x="50641" y="124121"/>
                    <a:pt x="48251" y="129719"/>
                  </a:cubicBezTo>
                  <a:cubicBezTo>
                    <a:pt x="47040" y="132469"/>
                    <a:pt x="45665" y="134760"/>
                    <a:pt x="44094" y="136724"/>
                  </a:cubicBezTo>
                  <a:cubicBezTo>
                    <a:pt x="43603" y="137314"/>
                    <a:pt x="43014" y="137739"/>
                    <a:pt x="42490" y="138263"/>
                  </a:cubicBezTo>
                  <a:cubicBezTo>
                    <a:pt x="41312" y="139474"/>
                    <a:pt x="40035" y="140587"/>
                    <a:pt x="38627" y="141406"/>
                  </a:cubicBezTo>
                  <a:cubicBezTo>
                    <a:pt x="37973" y="141798"/>
                    <a:pt x="37220" y="142060"/>
                    <a:pt x="36500" y="142388"/>
                  </a:cubicBezTo>
                  <a:cubicBezTo>
                    <a:pt x="34994" y="143042"/>
                    <a:pt x="33357" y="143533"/>
                    <a:pt x="31557" y="143861"/>
                  </a:cubicBezTo>
                  <a:cubicBezTo>
                    <a:pt x="30771" y="143992"/>
                    <a:pt x="29920" y="144090"/>
                    <a:pt x="29069" y="144155"/>
                  </a:cubicBezTo>
                  <a:cubicBezTo>
                    <a:pt x="28283" y="144221"/>
                    <a:pt x="27596" y="144450"/>
                    <a:pt x="26745" y="144450"/>
                  </a:cubicBezTo>
                  <a:cubicBezTo>
                    <a:pt x="24944" y="144450"/>
                    <a:pt x="23078" y="144286"/>
                    <a:pt x="21049" y="144057"/>
                  </a:cubicBezTo>
                  <a:cubicBezTo>
                    <a:pt x="19936" y="143893"/>
                    <a:pt x="18692" y="143697"/>
                    <a:pt x="17382" y="143501"/>
                  </a:cubicBezTo>
                  <a:cubicBezTo>
                    <a:pt x="13650" y="142911"/>
                    <a:pt x="9100" y="142224"/>
                    <a:pt x="4845" y="142191"/>
                  </a:cubicBezTo>
                  <a:cubicBezTo>
                    <a:pt x="3110" y="143599"/>
                    <a:pt x="1309" y="144745"/>
                    <a:pt x="0" y="145563"/>
                  </a:cubicBezTo>
                  <a:cubicBezTo>
                    <a:pt x="13225" y="164778"/>
                    <a:pt x="29298" y="185271"/>
                    <a:pt x="47924" y="206385"/>
                  </a:cubicBezTo>
                  <a:cubicBezTo>
                    <a:pt x="54504" y="213848"/>
                    <a:pt x="64063" y="222392"/>
                    <a:pt x="74145" y="231394"/>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29" name="Freeform: Shape 23">
              <a:extLst>
                <a:ext uri="{FF2B5EF4-FFF2-40B4-BE49-F238E27FC236}">
                  <a16:creationId xmlns:a16="http://schemas.microsoft.com/office/drawing/2014/main" id="{DD93CC33-2B52-3DDC-837D-F33FBF0AF655}"/>
                </a:ext>
              </a:extLst>
            </p:cNvPr>
            <p:cNvSpPr/>
            <p:nvPr/>
          </p:nvSpPr>
          <p:spPr>
            <a:xfrm>
              <a:off x="9336963" y="2100752"/>
              <a:ext cx="288927" cy="344169"/>
            </a:xfrm>
            <a:custGeom>
              <a:avLst/>
              <a:gdLst>
                <a:gd name="connsiteX0" fmla="*/ 231744 w 251206"/>
                <a:gd name="connsiteY0" fmla="*/ 242913 h 302654"/>
                <a:gd name="connsiteX1" fmla="*/ 243299 w 251206"/>
                <a:gd name="connsiteY1" fmla="*/ 231881 h 302654"/>
                <a:gd name="connsiteX2" fmla="*/ 243856 w 251206"/>
                <a:gd name="connsiteY2" fmla="*/ 211291 h 302654"/>
                <a:gd name="connsiteX3" fmla="*/ 243267 w 251206"/>
                <a:gd name="connsiteY3" fmla="*/ 201602 h 302654"/>
                <a:gd name="connsiteX4" fmla="*/ 245394 w 251206"/>
                <a:gd name="connsiteY4" fmla="*/ 185791 h 302654"/>
                <a:gd name="connsiteX5" fmla="*/ 248210 w 251206"/>
                <a:gd name="connsiteY5" fmla="*/ 181077 h 302654"/>
                <a:gd name="connsiteX6" fmla="*/ 250698 w 251206"/>
                <a:gd name="connsiteY6" fmla="*/ 176723 h 302654"/>
                <a:gd name="connsiteX7" fmla="*/ 249323 w 251206"/>
                <a:gd name="connsiteY7" fmla="*/ 162581 h 302654"/>
                <a:gd name="connsiteX8" fmla="*/ 247981 w 251206"/>
                <a:gd name="connsiteY8" fmla="*/ 157213 h 302654"/>
                <a:gd name="connsiteX9" fmla="*/ 247424 w 251206"/>
                <a:gd name="connsiteY9" fmla="*/ 154430 h 302654"/>
                <a:gd name="connsiteX10" fmla="*/ 239633 w 251206"/>
                <a:gd name="connsiteY10" fmla="*/ 131385 h 302654"/>
                <a:gd name="connsiteX11" fmla="*/ 236589 w 251206"/>
                <a:gd name="connsiteY11" fmla="*/ 126802 h 302654"/>
                <a:gd name="connsiteX12" fmla="*/ 232039 w 251206"/>
                <a:gd name="connsiteY12" fmla="*/ 119666 h 302654"/>
                <a:gd name="connsiteX13" fmla="*/ 230304 w 251206"/>
                <a:gd name="connsiteY13" fmla="*/ 111351 h 302654"/>
                <a:gd name="connsiteX14" fmla="*/ 229845 w 251206"/>
                <a:gd name="connsiteY14" fmla="*/ 107292 h 302654"/>
                <a:gd name="connsiteX15" fmla="*/ 228438 w 251206"/>
                <a:gd name="connsiteY15" fmla="*/ 103003 h 302654"/>
                <a:gd name="connsiteX16" fmla="*/ 226408 w 251206"/>
                <a:gd name="connsiteY16" fmla="*/ 95278 h 302654"/>
                <a:gd name="connsiteX17" fmla="*/ 226277 w 251206"/>
                <a:gd name="connsiteY17" fmla="*/ 84574 h 302654"/>
                <a:gd name="connsiteX18" fmla="*/ 226376 w 251206"/>
                <a:gd name="connsiteY18" fmla="*/ 79565 h 302654"/>
                <a:gd name="connsiteX19" fmla="*/ 226376 w 251206"/>
                <a:gd name="connsiteY19" fmla="*/ 75932 h 302654"/>
                <a:gd name="connsiteX20" fmla="*/ 230926 w 251206"/>
                <a:gd name="connsiteY20" fmla="*/ 51871 h 302654"/>
                <a:gd name="connsiteX21" fmla="*/ 238553 w 251206"/>
                <a:gd name="connsiteY21" fmla="*/ 44048 h 302654"/>
                <a:gd name="connsiteX22" fmla="*/ 246278 w 251206"/>
                <a:gd name="connsiteY22" fmla="*/ 34293 h 302654"/>
                <a:gd name="connsiteX23" fmla="*/ 246475 w 251206"/>
                <a:gd name="connsiteY23" fmla="*/ 30855 h 302654"/>
                <a:gd name="connsiteX24" fmla="*/ 240222 w 251206"/>
                <a:gd name="connsiteY24" fmla="*/ 28400 h 302654"/>
                <a:gd name="connsiteX25" fmla="*/ 145127 w 251206"/>
                <a:gd name="connsiteY25" fmla="*/ 1427 h 302654"/>
                <a:gd name="connsiteX26" fmla="*/ 51799 w 251206"/>
                <a:gd name="connsiteY26" fmla="*/ 17074 h 302654"/>
                <a:gd name="connsiteX27" fmla="*/ 54025 w 251206"/>
                <a:gd name="connsiteY27" fmla="*/ 26043 h 302654"/>
                <a:gd name="connsiteX28" fmla="*/ 54778 w 251206"/>
                <a:gd name="connsiteY28" fmla="*/ 32329 h 302654"/>
                <a:gd name="connsiteX29" fmla="*/ 54844 w 251206"/>
                <a:gd name="connsiteY29" fmla="*/ 34718 h 302654"/>
                <a:gd name="connsiteX30" fmla="*/ 54713 w 251206"/>
                <a:gd name="connsiteY30" fmla="*/ 39236 h 302654"/>
                <a:gd name="connsiteX31" fmla="*/ 54353 w 251206"/>
                <a:gd name="connsiteY31" fmla="*/ 41920 h 302654"/>
                <a:gd name="connsiteX32" fmla="*/ 53305 w 251206"/>
                <a:gd name="connsiteY32" fmla="*/ 46274 h 302654"/>
                <a:gd name="connsiteX33" fmla="*/ 52421 w 251206"/>
                <a:gd name="connsiteY33" fmla="*/ 48860 h 302654"/>
                <a:gd name="connsiteX34" fmla="*/ 49999 w 251206"/>
                <a:gd name="connsiteY34" fmla="*/ 53148 h 302654"/>
                <a:gd name="connsiteX35" fmla="*/ 48624 w 251206"/>
                <a:gd name="connsiteY35" fmla="*/ 55178 h 302654"/>
                <a:gd name="connsiteX36" fmla="*/ 42568 w 251206"/>
                <a:gd name="connsiteY36" fmla="*/ 60448 h 302654"/>
                <a:gd name="connsiteX37" fmla="*/ 21421 w 251206"/>
                <a:gd name="connsiteY37" fmla="*/ 68664 h 302654"/>
                <a:gd name="connsiteX38" fmla="*/ 5970 w 251206"/>
                <a:gd name="connsiteY38" fmla="*/ 78976 h 302654"/>
                <a:gd name="connsiteX39" fmla="*/ 4726 w 251206"/>
                <a:gd name="connsiteY39" fmla="*/ 130239 h 302654"/>
                <a:gd name="connsiteX40" fmla="*/ 13925 w 251206"/>
                <a:gd name="connsiteY40" fmla="*/ 144479 h 302654"/>
                <a:gd name="connsiteX41" fmla="*/ 24269 w 251206"/>
                <a:gd name="connsiteY41" fmla="*/ 165724 h 302654"/>
                <a:gd name="connsiteX42" fmla="*/ 35694 w 251206"/>
                <a:gd name="connsiteY42" fmla="*/ 182255 h 302654"/>
                <a:gd name="connsiteX43" fmla="*/ 39000 w 251206"/>
                <a:gd name="connsiteY43" fmla="*/ 182255 h 302654"/>
                <a:gd name="connsiteX44" fmla="*/ 41062 w 251206"/>
                <a:gd name="connsiteY44" fmla="*/ 181731 h 302654"/>
                <a:gd name="connsiteX45" fmla="*/ 43190 w 251206"/>
                <a:gd name="connsiteY45" fmla="*/ 181960 h 302654"/>
                <a:gd name="connsiteX46" fmla="*/ 48558 w 251206"/>
                <a:gd name="connsiteY46" fmla="*/ 191192 h 302654"/>
                <a:gd name="connsiteX47" fmla="*/ 54549 w 251206"/>
                <a:gd name="connsiteY47" fmla="*/ 220130 h 302654"/>
                <a:gd name="connsiteX48" fmla="*/ 68887 w 251206"/>
                <a:gd name="connsiteY48" fmla="*/ 244681 h 302654"/>
                <a:gd name="connsiteX49" fmla="*/ 71146 w 251206"/>
                <a:gd name="connsiteY49" fmla="*/ 247071 h 302654"/>
                <a:gd name="connsiteX50" fmla="*/ 80868 w 251206"/>
                <a:gd name="connsiteY50" fmla="*/ 255222 h 302654"/>
                <a:gd name="connsiteX51" fmla="*/ 91180 w 251206"/>
                <a:gd name="connsiteY51" fmla="*/ 267923 h 302654"/>
                <a:gd name="connsiteX52" fmla="*/ 104012 w 251206"/>
                <a:gd name="connsiteY52" fmla="*/ 285698 h 302654"/>
                <a:gd name="connsiteX53" fmla="*/ 111476 w 251206"/>
                <a:gd name="connsiteY53" fmla="*/ 292932 h 302654"/>
                <a:gd name="connsiteX54" fmla="*/ 119954 w 251206"/>
                <a:gd name="connsiteY54" fmla="*/ 302655 h 302654"/>
                <a:gd name="connsiteX55" fmla="*/ 134194 w 251206"/>
                <a:gd name="connsiteY55" fmla="*/ 300265 h 302654"/>
                <a:gd name="connsiteX56" fmla="*/ 142541 w 251206"/>
                <a:gd name="connsiteY56" fmla="*/ 295060 h 302654"/>
                <a:gd name="connsiteX57" fmla="*/ 134455 w 251206"/>
                <a:gd name="connsiteY57" fmla="*/ 272080 h 302654"/>
                <a:gd name="connsiteX58" fmla="*/ 119037 w 251206"/>
                <a:gd name="connsiteY58" fmla="*/ 242193 h 302654"/>
                <a:gd name="connsiteX59" fmla="*/ 121885 w 251206"/>
                <a:gd name="connsiteY59" fmla="*/ 239902 h 302654"/>
                <a:gd name="connsiteX60" fmla="*/ 141723 w 251206"/>
                <a:gd name="connsiteY60" fmla="*/ 238036 h 302654"/>
                <a:gd name="connsiteX61" fmla="*/ 163230 w 251206"/>
                <a:gd name="connsiteY61" fmla="*/ 236072 h 302654"/>
                <a:gd name="connsiteX62" fmla="*/ 174032 w 251206"/>
                <a:gd name="connsiteY62" fmla="*/ 235712 h 302654"/>
                <a:gd name="connsiteX63" fmla="*/ 176455 w 251206"/>
                <a:gd name="connsiteY63" fmla="*/ 235810 h 302654"/>
                <a:gd name="connsiteX64" fmla="*/ 184671 w 251206"/>
                <a:gd name="connsiteY64" fmla="*/ 236137 h 302654"/>
                <a:gd name="connsiteX65" fmla="*/ 187977 w 251206"/>
                <a:gd name="connsiteY65" fmla="*/ 236595 h 302654"/>
                <a:gd name="connsiteX66" fmla="*/ 195015 w 251206"/>
                <a:gd name="connsiteY66" fmla="*/ 237610 h 302654"/>
                <a:gd name="connsiteX67" fmla="*/ 198878 w 251206"/>
                <a:gd name="connsiteY67" fmla="*/ 238658 h 302654"/>
                <a:gd name="connsiteX68" fmla="*/ 204901 w 251206"/>
                <a:gd name="connsiteY68" fmla="*/ 240360 h 302654"/>
                <a:gd name="connsiteX69" fmla="*/ 209059 w 251206"/>
                <a:gd name="connsiteY69" fmla="*/ 242291 h 302654"/>
                <a:gd name="connsiteX70" fmla="*/ 214133 w 251206"/>
                <a:gd name="connsiteY70" fmla="*/ 244714 h 302654"/>
                <a:gd name="connsiteX71" fmla="*/ 218421 w 251206"/>
                <a:gd name="connsiteY71" fmla="*/ 247823 h 302654"/>
                <a:gd name="connsiteX72" fmla="*/ 222185 w 251206"/>
                <a:gd name="connsiteY72" fmla="*/ 250540 h 302654"/>
                <a:gd name="connsiteX73" fmla="*/ 225262 w 251206"/>
                <a:gd name="connsiteY73" fmla="*/ 247889 h 302654"/>
                <a:gd name="connsiteX74" fmla="*/ 231646 w 251206"/>
                <a:gd name="connsiteY74" fmla="*/ 242881 h 30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51206" h="302654">
                  <a:moveTo>
                    <a:pt x="231744" y="242913"/>
                  </a:moveTo>
                  <a:cubicBezTo>
                    <a:pt x="236294" y="239574"/>
                    <a:pt x="241990" y="235450"/>
                    <a:pt x="243299" y="231881"/>
                  </a:cubicBezTo>
                  <a:cubicBezTo>
                    <a:pt x="245231" y="226775"/>
                    <a:pt x="244543" y="218558"/>
                    <a:pt x="243856" y="211291"/>
                  </a:cubicBezTo>
                  <a:cubicBezTo>
                    <a:pt x="243562" y="207821"/>
                    <a:pt x="243299" y="204482"/>
                    <a:pt x="243267" y="201602"/>
                  </a:cubicBezTo>
                  <a:cubicBezTo>
                    <a:pt x="243267" y="195742"/>
                    <a:pt x="243267" y="190865"/>
                    <a:pt x="245394" y="185791"/>
                  </a:cubicBezTo>
                  <a:cubicBezTo>
                    <a:pt x="246115" y="184088"/>
                    <a:pt x="247195" y="182550"/>
                    <a:pt x="248210" y="181077"/>
                  </a:cubicBezTo>
                  <a:cubicBezTo>
                    <a:pt x="249290" y="179538"/>
                    <a:pt x="250305" y="178098"/>
                    <a:pt x="250698" y="176723"/>
                  </a:cubicBezTo>
                  <a:cubicBezTo>
                    <a:pt x="251974" y="172369"/>
                    <a:pt x="250600" y="167426"/>
                    <a:pt x="249323" y="162581"/>
                  </a:cubicBezTo>
                  <a:cubicBezTo>
                    <a:pt x="248799" y="160748"/>
                    <a:pt x="248341" y="158948"/>
                    <a:pt x="247981" y="157213"/>
                  </a:cubicBezTo>
                  <a:lnTo>
                    <a:pt x="247424" y="154430"/>
                  </a:lnTo>
                  <a:cubicBezTo>
                    <a:pt x="245657" y="145428"/>
                    <a:pt x="244478" y="139503"/>
                    <a:pt x="239633" y="131385"/>
                  </a:cubicBezTo>
                  <a:cubicBezTo>
                    <a:pt x="238717" y="129813"/>
                    <a:pt x="237669" y="128308"/>
                    <a:pt x="236589" y="126802"/>
                  </a:cubicBezTo>
                  <a:cubicBezTo>
                    <a:pt x="234952" y="124510"/>
                    <a:pt x="233315" y="122154"/>
                    <a:pt x="232039" y="119666"/>
                  </a:cubicBezTo>
                  <a:cubicBezTo>
                    <a:pt x="230566" y="116654"/>
                    <a:pt x="230402" y="113839"/>
                    <a:pt x="230304" y="111351"/>
                  </a:cubicBezTo>
                  <a:cubicBezTo>
                    <a:pt x="230205" y="110042"/>
                    <a:pt x="230140" y="108667"/>
                    <a:pt x="229845" y="107292"/>
                  </a:cubicBezTo>
                  <a:cubicBezTo>
                    <a:pt x="229485" y="105753"/>
                    <a:pt x="228929" y="104378"/>
                    <a:pt x="228438" y="103003"/>
                  </a:cubicBezTo>
                  <a:cubicBezTo>
                    <a:pt x="227554" y="100679"/>
                    <a:pt x="226637" y="98290"/>
                    <a:pt x="226408" y="95278"/>
                  </a:cubicBezTo>
                  <a:cubicBezTo>
                    <a:pt x="226081" y="91710"/>
                    <a:pt x="226179" y="88076"/>
                    <a:pt x="226277" y="84574"/>
                  </a:cubicBezTo>
                  <a:cubicBezTo>
                    <a:pt x="226343" y="82904"/>
                    <a:pt x="226376" y="81202"/>
                    <a:pt x="226376" y="79565"/>
                  </a:cubicBezTo>
                  <a:lnTo>
                    <a:pt x="226376" y="75932"/>
                  </a:lnTo>
                  <a:cubicBezTo>
                    <a:pt x="226212" y="68141"/>
                    <a:pt x="226113" y="59368"/>
                    <a:pt x="230926" y="51871"/>
                  </a:cubicBezTo>
                  <a:cubicBezTo>
                    <a:pt x="232988" y="48598"/>
                    <a:pt x="235836" y="46274"/>
                    <a:pt x="238553" y="44048"/>
                  </a:cubicBezTo>
                  <a:cubicBezTo>
                    <a:pt x="242121" y="41101"/>
                    <a:pt x="245264" y="38581"/>
                    <a:pt x="246278" y="34293"/>
                  </a:cubicBezTo>
                  <a:cubicBezTo>
                    <a:pt x="246475" y="33409"/>
                    <a:pt x="246442" y="32067"/>
                    <a:pt x="246475" y="30855"/>
                  </a:cubicBezTo>
                  <a:cubicBezTo>
                    <a:pt x="244413" y="30070"/>
                    <a:pt x="242350" y="29251"/>
                    <a:pt x="240222" y="28400"/>
                  </a:cubicBezTo>
                  <a:cubicBezTo>
                    <a:pt x="204836" y="13702"/>
                    <a:pt x="173737" y="4896"/>
                    <a:pt x="145127" y="1427"/>
                  </a:cubicBezTo>
                  <a:cubicBezTo>
                    <a:pt x="111279" y="-2731"/>
                    <a:pt x="82341" y="2114"/>
                    <a:pt x="51799" y="17074"/>
                  </a:cubicBezTo>
                  <a:cubicBezTo>
                    <a:pt x="52487" y="19169"/>
                    <a:pt x="53371" y="22344"/>
                    <a:pt x="54025" y="26043"/>
                  </a:cubicBezTo>
                  <a:cubicBezTo>
                    <a:pt x="54451" y="28859"/>
                    <a:pt x="54647" y="30561"/>
                    <a:pt x="54778" y="32329"/>
                  </a:cubicBezTo>
                  <a:cubicBezTo>
                    <a:pt x="54844" y="33114"/>
                    <a:pt x="54778" y="33900"/>
                    <a:pt x="54844" y="34718"/>
                  </a:cubicBezTo>
                  <a:cubicBezTo>
                    <a:pt x="54844" y="36224"/>
                    <a:pt x="54844" y="37697"/>
                    <a:pt x="54713" y="39236"/>
                  </a:cubicBezTo>
                  <a:cubicBezTo>
                    <a:pt x="54647" y="40152"/>
                    <a:pt x="54516" y="41036"/>
                    <a:pt x="54353" y="41920"/>
                  </a:cubicBezTo>
                  <a:cubicBezTo>
                    <a:pt x="54124" y="43393"/>
                    <a:pt x="53764" y="44833"/>
                    <a:pt x="53305" y="46274"/>
                  </a:cubicBezTo>
                  <a:cubicBezTo>
                    <a:pt x="53043" y="47157"/>
                    <a:pt x="52781" y="48009"/>
                    <a:pt x="52421" y="48860"/>
                  </a:cubicBezTo>
                  <a:cubicBezTo>
                    <a:pt x="51799" y="50366"/>
                    <a:pt x="50948" y="51773"/>
                    <a:pt x="49999" y="53148"/>
                  </a:cubicBezTo>
                  <a:cubicBezTo>
                    <a:pt x="49541" y="53835"/>
                    <a:pt x="49181" y="54556"/>
                    <a:pt x="48624" y="55178"/>
                  </a:cubicBezTo>
                  <a:cubicBezTo>
                    <a:pt x="46987" y="57109"/>
                    <a:pt x="45056" y="58942"/>
                    <a:pt x="42568" y="60448"/>
                  </a:cubicBezTo>
                  <a:cubicBezTo>
                    <a:pt x="34057" y="65620"/>
                    <a:pt x="27084" y="67290"/>
                    <a:pt x="21421" y="68664"/>
                  </a:cubicBezTo>
                  <a:cubicBezTo>
                    <a:pt x="14089" y="70432"/>
                    <a:pt x="9636" y="71480"/>
                    <a:pt x="5970" y="78976"/>
                  </a:cubicBezTo>
                  <a:cubicBezTo>
                    <a:pt x="-1493" y="93707"/>
                    <a:pt x="-2017" y="117211"/>
                    <a:pt x="4726" y="130239"/>
                  </a:cubicBezTo>
                  <a:cubicBezTo>
                    <a:pt x="7542" y="135673"/>
                    <a:pt x="10782" y="140158"/>
                    <a:pt x="13925" y="144479"/>
                  </a:cubicBezTo>
                  <a:cubicBezTo>
                    <a:pt x="19064" y="151582"/>
                    <a:pt x="23516" y="157769"/>
                    <a:pt x="24269" y="165724"/>
                  </a:cubicBezTo>
                  <a:cubicBezTo>
                    <a:pt x="25349" y="176330"/>
                    <a:pt x="29245" y="179800"/>
                    <a:pt x="35694" y="182255"/>
                  </a:cubicBezTo>
                  <a:cubicBezTo>
                    <a:pt x="37331" y="182910"/>
                    <a:pt x="38051" y="182648"/>
                    <a:pt x="39000" y="182255"/>
                  </a:cubicBezTo>
                  <a:cubicBezTo>
                    <a:pt x="39523" y="182026"/>
                    <a:pt x="40244" y="181797"/>
                    <a:pt x="41062" y="181731"/>
                  </a:cubicBezTo>
                  <a:cubicBezTo>
                    <a:pt x="42077" y="181600"/>
                    <a:pt x="42634" y="181731"/>
                    <a:pt x="43190" y="181960"/>
                  </a:cubicBezTo>
                  <a:cubicBezTo>
                    <a:pt x="45350" y="182877"/>
                    <a:pt x="46463" y="185201"/>
                    <a:pt x="48558" y="191192"/>
                  </a:cubicBezTo>
                  <a:cubicBezTo>
                    <a:pt x="53272" y="204744"/>
                    <a:pt x="54549" y="208410"/>
                    <a:pt x="54549" y="220130"/>
                  </a:cubicBezTo>
                  <a:cubicBezTo>
                    <a:pt x="54549" y="229525"/>
                    <a:pt x="61194" y="236563"/>
                    <a:pt x="68887" y="244681"/>
                  </a:cubicBezTo>
                  <a:lnTo>
                    <a:pt x="71146" y="247071"/>
                  </a:lnTo>
                  <a:cubicBezTo>
                    <a:pt x="74419" y="250540"/>
                    <a:pt x="77857" y="253061"/>
                    <a:pt x="80868" y="255222"/>
                  </a:cubicBezTo>
                  <a:cubicBezTo>
                    <a:pt x="85909" y="258921"/>
                    <a:pt x="90263" y="262063"/>
                    <a:pt x="91180" y="267923"/>
                  </a:cubicBezTo>
                  <a:cubicBezTo>
                    <a:pt x="92129" y="274175"/>
                    <a:pt x="95828" y="279315"/>
                    <a:pt x="104012" y="285698"/>
                  </a:cubicBezTo>
                  <a:cubicBezTo>
                    <a:pt x="106107" y="287335"/>
                    <a:pt x="108758" y="289986"/>
                    <a:pt x="111476" y="292932"/>
                  </a:cubicBezTo>
                  <a:cubicBezTo>
                    <a:pt x="114945" y="296697"/>
                    <a:pt x="117597" y="299807"/>
                    <a:pt x="119954" y="302655"/>
                  </a:cubicBezTo>
                  <a:cubicBezTo>
                    <a:pt x="125879" y="302458"/>
                    <a:pt x="130560" y="301542"/>
                    <a:pt x="134194" y="300265"/>
                  </a:cubicBezTo>
                  <a:cubicBezTo>
                    <a:pt x="138253" y="298727"/>
                    <a:pt x="140937" y="297090"/>
                    <a:pt x="142541" y="295060"/>
                  </a:cubicBezTo>
                  <a:cubicBezTo>
                    <a:pt x="150037" y="285731"/>
                    <a:pt x="144931" y="280755"/>
                    <a:pt x="134455" y="272080"/>
                  </a:cubicBezTo>
                  <a:cubicBezTo>
                    <a:pt x="125879" y="264977"/>
                    <a:pt x="115240" y="256171"/>
                    <a:pt x="119037" y="242193"/>
                  </a:cubicBezTo>
                  <a:cubicBezTo>
                    <a:pt x="119397" y="240916"/>
                    <a:pt x="120543" y="239967"/>
                    <a:pt x="121885" y="239902"/>
                  </a:cubicBezTo>
                  <a:cubicBezTo>
                    <a:pt x="128236" y="239509"/>
                    <a:pt x="134914" y="238789"/>
                    <a:pt x="141723" y="238036"/>
                  </a:cubicBezTo>
                  <a:cubicBezTo>
                    <a:pt x="148728" y="237283"/>
                    <a:pt x="155962" y="236497"/>
                    <a:pt x="163230" y="236072"/>
                  </a:cubicBezTo>
                  <a:cubicBezTo>
                    <a:pt x="167518" y="235842"/>
                    <a:pt x="170792" y="235712"/>
                    <a:pt x="174032" y="235712"/>
                  </a:cubicBezTo>
                  <a:cubicBezTo>
                    <a:pt x="174851" y="235712"/>
                    <a:pt x="175636" y="235777"/>
                    <a:pt x="176455" y="235810"/>
                  </a:cubicBezTo>
                  <a:cubicBezTo>
                    <a:pt x="179204" y="235842"/>
                    <a:pt x="181987" y="235908"/>
                    <a:pt x="184671" y="236137"/>
                  </a:cubicBezTo>
                  <a:cubicBezTo>
                    <a:pt x="185784" y="236235"/>
                    <a:pt x="186864" y="236464"/>
                    <a:pt x="187977" y="236595"/>
                  </a:cubicBezTo>
                  <a:cubicBezTo>
                    <a:pt x="190334" y="236890"/>
                    <a:pt x="192724" y="237119"/>
                    <a:pt x="195015" y="237610"/>
                  </a:cubicBezTo>
                  <a:cubicBezTo>
                    <a:pt x="196325" y="237872"/>
                    <a:pt x="197569" y="238330"/>
                    <a:pt x="198878" y="238658"/>
                  </a:cubicBezTo>
                  <a:cubicBezTo>
                    <a:pt x="200908" y="239182"/>
                    <a:pt x="202937" y="239672"/>
                    <a:pt x="204901" y="240360"/>
                  </a:cubicBezTo>
                  <a:cubicBezTo>
                    <a:pt x="206342" y="240884"/>
                    <a:pt x="207651" y="241637"/>
                    <a:pt x="209059" y="242291"/>
                  </a:cubicBezTo>
                  <a:cubicBezTo>
                    <a:pt x="210761" y="243077"/>
                    <a:pt x="212496" y="243764"/>
                    <a:pt x="214133" y="244714"/>
                  </a:cubicBezTo>
                  <a:cubicBezTo>
                    <a:pt x="215638" y="245597"/>
                    <a:pt x="217013" y="246776"/>
                    <a:pt x="218421" y="247823"/>
                  </a:cubicBezTo>
                  <a:cubicBezTo>
                    <a:pt x="219665" y="248740"/>
                    <a:pt x="221007" y="249493"/>
                    <a:pt x="222185" y="250540"/>
                  </a:cubicBezTo>
                  <a:cubicBezTo>
                    <a:pt x="223298" y="249624"/>
                    <a:pt x="224444" y="248707"/>
                    <a:pt x="225262" y="247889"/>
                  </a:cubicBezTo>
                  <a:cubicBezTo>
                    <a:pt x="226899" y="246351"/>
                    <a:pt x="229158" y="244681"/>
                    <a:pt x="231646" y="242881"/>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30" name="Freeform: Shape 24">
              <a:extLst>
                <a:ext uri="{FF2B5EF4-FFF2-40B4-BE49-F238E27FC236}">
                  <a16:creationId xmlns:a16="http://schemas.microsoft.com/office/drawing/2014/main" id="{623D8CFE-26E5-39AD-035A-69A5E3F3EDD5}"/>
                </a:ext>
              </a:extLst>
            </p:cNvPr>
            <p:cNvSpPr/>
            <p:nvPr/>
          </p:nvSpPr>
          <p:spPr>
            <a:xfrm>
              <a:off x="8326433" y="3964571"/>
              <a:ext cx="828175" cy="3651108"/>
            </a:xfrm>
            <a:custGeom>
              <a:avLst/>
              <a:gdLst>
                <a:gd name="connsiteX0" fmla="*/ 798758 w 828175"/>
                <a:gd name="connsiteY0" fmla="*/ 3638591 h 3651108"/>
                <a:gd name="connsiteX1" fmla="*/ 804481 w 828175"/>
                <a:gd name="connsiteY1" fmla="*/ 3647376 h 3651108"/>
                <a:gd name="connsiteX2" fmla="*/ 800753 w 828175"/>
                <a:gd name="connsiteY2" fmla="*/ 3651062 h 3651108"/>
                <a:gd name="connsiteX3" fmla="*/ 796762 w 828175"/>
                <a:gd name="connsiteY3" fmla="*/ 3650056 h 3651108"/>
                <a:gd name="connsiteX4" fmla="*/ 796762 w 828175"/>
                <a:gd name="connsiteY4" fmla="*/ 3650094 h 3651108"/>
                <a:gd name="connsiteX5" fmla="*/ 791604 w 828175"/>
                <a:gd name="connsiteY5" fmla="*/ 3644920 h 3651108"/>
                <a:gd name="connsiteX6" fmla="*/ 798758 w 828175"/>
                <a:gd name="connsiteY6" fmla="*/ 3638591 h 3651108"/>
                <a:gd name="connsiteX7" fmla="*/ 822816 w 828175"/>
                <a:gd name="connsiteY7" fmla="*/ 3616813 h 3651108"/>
                <a:gd name="connsiteX8" fmla="*/ 828050 w 828175"/>
                <a:gd name="connsiteY8" fmla="*/ 3625412 h 3651108"/>
                <a:gd name="connsiteX9" fmla="*/ 824924 w 828175"/>
                <a:gd name="connsiteY9" fmla="*/ 3635947 h 3651108"/>
                <a:gd name="connsiteX10" fmla="*/ 824962 w 828175"/>
                <a:gd name="connsiteY10" fmla="*/ 3635985 h 3651108"/>
                <a:gd name="connsiteX11" fmla="*/ 819992 w 828175"/>
                <a:gd name="connsiteY11" fmla="*/ 3634123 h 3651108"/>
                <a:gd name="connsiteX12" fmla="*/ 818863 w 828175"/>
                <a:gd name="connsiteY12" fmla="*/ 3619271 h 3651108"/>
                <a:gd name="connsiteX13" fmla="*/ 822816 w 828175"/>
                <a:gd name="connsiteY13" fmla="*/ 3616813 h 3651108"/>
                <a:gd name="connsiteX14" fmla="*/ 749096 w 828175"/>
                <a:gd name="connsiteY14" fmla="*/ 3550143 h 3651108"/>
                <a:gd name="connsiteX15" fmla="*/ 802296 w 828175"/>
                <a:gd name="connsiteY15" fmla="*/ 3558109 h 3651108"/>
                <a:gd name="connsiteX16" fmla="*/ 785166 w 828175"/>
                <a:gd name="connsiteY16" fmla="*/ 3576387 h 3651108"/>
                <a:gd name="connsiteX17" fmla="*/ 785203 w 828175"/>
                <a:gd name="connsiteY17" fmla="*/ 3576313 h 3651108"/>
                <a:gd name="connsiteX18" fmla="*/ 759600 w 828175"/>
                <a:gd name="connsiteY18" fmla="*/ 3573929 h 3651108"/>
                <a:gd name="connsiteX19" fmla="*/ 749134 w 828175"/>
                <a:gd name="connsiteY19" fmla="*/ 3571660 h 3651108"/>
                <a:gd name="connsiteX20" fmla="*/ 731439 w 828175"/>
                <a:gd name="connsiteY20" fmla="*/ 3579737 h 3651108"/>
                <a:gd name="connsiteX21" fmla="*/ 739834 w 828175"/>
                <a:gd name="connsiteY21" fmla="*/ 3592691 h 3651108"/>
                <a:gd name="connsiteX22" fmla="*/ 749172 w 828175"/>
                <a:gd name="connsiteY22" fmla="*/ 3604120 h 3651108"/>
                <a:gd name="connsiteX23" fmla="*/ 751280 w 828175"/>
                <a:gd name="connsiteY23" fmla="*/ 3608176 h 3651108"/>
                <a:gd name="connsiteX24" fmla="*/ 742094 w 828175"/>
                <a:gd name="connsiteY24" fmla="*/ 3609405 h 3651108"/>
                <a:gd name="connsiteX25" fmla="*/ 728953 w 828175"/>
                <a:gd name="connsiteY25" fmla="*/ 3605384 h 3651108"/>
                <a:gd name="connsiteX26" fmla="*/ 684864 w 828175"/>
                <a:gd name="connsiteY26" fmla="*/ 3589713 h 3651108"/>
                <a:gd name="connsiteX27" fmla="*/ 666868 w 828175"/>
                <a:gd name="connsiteY27" fmla="*/ 3586065 h 3651108"/>
                <a:gd name="connsiteX28" fmla="*/ 659902 w 828175"/>
                <a:gd name="connsiteY28" fmla="*/ 3588708 h 3651108"/>
                <a:gd name="connsiteX29" fmla="*/ 662425 w 828175"/>
                <a:gd name="connsiteY29" fmla="*/ 3601328 h 3651108"/>
                <a:gd name="connsiteX30" fmla="*/ 663667 w 828175"/>
                <a:gd name="connsiteY30" fmla="*/ 3603339 h 3651108"/>
                <a:gd name="connsiteX31" fmla="*/ 648833 w 828175"/>
                <a:gd name="connsiteY31" fmla="*/ 3587665 h 3651108"/>
                <a:gd name="connsiteX32" fmla="*/ 645821 w 828175"/>
                <a:gd name="connsiteY32" fmla="*/ 3582417 h 3651108"/>
                <a:gd name="connsiteX33" fmla="*/ 642131 w 828175"/>
                <a:gd name="connsiteY33" fmla="*/ 3571660 h 3651108"/>
                <a:gd name="connsiteX34" fmla="*/ 640399 w 828175"/>
                <a:gd name="connsiteY34" fmla="*/ 3565368 h 3651108"/>
                <a:gd name="connsiteX35" fmla="*/ 649473 w 828175"/>
                <a:gd name="connsiteY35" fmla="*/ 3562725 h 3651108"/>
                <a:gd name="connsiteX36" fmla="*/ 662989 w 828175"/>
                <a:gd name="connsiteY36" fmla="*/ 3558816 h 3651108"/>
                <a:gd name="connsiteX37" fmla="*/ 689233 w 828175"/>
                <a:gd name="connsiteY37" fmla="*/ 3555280 h 3651108"/>
                <a:gd name="connsiteX38" fmla="*/ 703314 w 828175"/>
                <a:gd name="connsiteY38" fmla="*/ 3554536 h 3651108"/>
                <a:gd name="connsiteX39" fmla="*/ 716265 w 828175"/>
                <a:gd name="connsiteY39" fmla="*/ 3553010 h 3651108"/>
                <a:gd name="connsiteX40" fmla="*/ 749096 w 828175"/>
                <a:gd name="connsiteY40" fmla="*/ 3550143 h 3651108"/>
                <a:gd name="connsiteX41" fmla="*/ 630272 w 828175"/>
                <a:gd name="connsiteY41" fmla="*/ 3472566 h 3651108"/>
                <a:gd name="connsiteX42" fmla="*/ 670181 w 828175"/>
                <a:gd name="connsiteY42" fmla="*/ 3483361 h 3651108"/>
                <a:gd name="connsiteX43" fmla="*/ 702711 w 828175"/>
                <a:gd name="connsiteY43" fmla="*/ 3492966 h 3651108"/>
                <a:gd name="connsiteX44" fmla="*/ 704631 w 828175"/>
                <a:gd name="connsiteY44" fmla="*/ 3495609 h 3651108"/>
                <a:gd name="connsiteX45" fmla="*/ 708320 w 828175"/>
                <a:gd name="connsiteY45" fmla="*/ 3500709 h 3651108"/>
                <a:gd name="connsiteX46" fmla="*/ 707982 w 828175"/>
                <a:gd name="connsiteY46" fmla="*/ 3523490 h 3651108"/>
                <a:gd name="connsiteX47" fmla="*/ 707267 w 828175"/>
                <a:gd name="connsiteY47" fmla="*/ 3526506 h 3651108"/>
                <a:gd name="connsiteX48" fmla="*/ 646950 w 828175"/>
                <a:gd name="connsiteY48" fmla="*/ 3527138 h 3651108"/>
                <a:gd name="connsiteX49" fmla="*/ 569993 w 828175"/>
                <a:gd name="connsiteY49" fmla="*/ 3551857 h 3651108"/>
                <a:gd name="connsiteX50" fmla="*/ 558020 w 828175"/>
                <a:gd name="connsiteY50" fmla="*/ 3558371 h 3651108"/>
                <a:gd name="connsiteX51" fmla="*/ 546838 w 828175"/>
                <a:gd name="connsiteY51" fmla="*/ 3548916 h 3651108"/>
                <a:gd name="connsiteX52" fmla="*/ 534652 w 828175"/>
                <a:gd name="connsiteY52" fmla="*/ 3535976 h 3651108"/>
                <a:gd name="connsiteX53" fmla="*/ 534653 w 828175"/>
                <a:gd name="connsiteY53" fmla="*/ 3535977 h 3651108"/>
                <a:gd name="connsiteX54" fmla="*/ 534652 w 828175"/>
                <a:gd name="connsiteY54" fmla="*/ 3535976 h 3651108"/>
                <a:gd name="connsiteX55" fmla="*/ 534676 w 828175"/>
                <a:gd name="connsiteY55" fmla="*/ 3535999 h 3651108"/>
                <a:gd name="connsiteX56" fmla="*/ 534638 w 828175"/>
                <a:gd name="connsiteY56" fmla="*/ 3535961 h 3651108"/>
                <a:gd name="connsiteX57" fmla="*/ 534652 w 828175"/>
                <a:gd name="connsiteY57" fmla="*/ 3535976 h 3651108"/>
                <a:gd name="connsiteX58" fmla="*/ 534651 w 828175"/>
                <a:gd name="connsiteY58" fmla="*/ 3535975 h 3651108"/>
                <a:gd name="connsiteX59" fmla="*/ 534652 w 828175"/>
                <a:gd name="connsiteY59" fmla="*/ 3535976 h 3651108"/>
                <a:gd name="connsiteX60" fmla="*/ 516820 w 828175"/>
                <a:gd name="connsiteY60" fmla="*/ 3519149 h 3651108"/>
                <a:gd name="connsiteX61" fmla="*/ 509413 w 828175"/>
                <a:gd name="connsiteY61" fmla="*/ 3504506 h 3651108"/>
                <a:gd name="connsiteX62" fmla="*/ 538968 w 828175"/>
                <a:gd name="connsiteY62" fmla="*/ 3491961 h 3651108"/>
                <a:gd name="connsiteX63" fmla="*/ 570031 w 828175"/>
                <a:gd name="connsiteY63" fmla="*/ 3480309 h 3651108"/>
                <a:gd name="connsiteX64" fmla="*/ 614759 w 828175"/>
                <a:gd name="connsiteY64" fmla="*/ 3473460 h 3651108"/>
                <a:gd name="connsiteX65" fmla="*/ 630272 w 828175"/>
                <a:gd name="connsiteY65" fmla="*/ 3472566 h 3651108"/>
                <a:gd name="connsiteX66" fmla="*/ 487576 w 828175"/>
                <a:gd name="connsiteY66" fmla="*/ 3447884 h 3651108"/>
                <a:gd name="connsiteX67" fmla="*/ 498307 w 828175"/>
                <a:gd name="connsiteY67" fmla="*/ 3451421 h 3651108"/>
                <a:gd name="connsiteX68" fmla="*/ 512162 w 828175"/>
                <a:gd name="connsiteY68" fmla="*/ 3458159 h 3651108"/>
                <a:gd name="connsiteX69" fmla="*/ 518525 w 828175"/>
                <a:gd name="connsiteY69" fmla="*/ 3462700 h 3651108"/>
                <a:gd name="connsiteX70" fmla="*/ 518601 w 828175"/>
                <a:gd name="connsiteY70" fmla="*/ 3464823 h 3651108"/>
                <a:gd name="connsiteX71" fmla="*/ 518450 w 828175"/>
                <a:gd name="connsiteY71" fmla="*/ 3467652 h 3651108"/>
                <a:gd name="connsiteX72" fmla="*/ 505273 w 828175"/>
                <a:gd name="connsiteY72" fmla="*/ 3469401 h 3651108"/>
                <a:gd name="connsiteX73" fmla="*/ 480422 w 828175"/>
                <a:gd name="connsiteY73" fmla="*/ 3475060 h 3651108"/>
                <a:gd name="connsiteX74" fmla="*/ 473533 w 828175"/>
                <a:gd name="connsiteY74" fmla="*/ 3477517 h 3651108"/>
                <a:gd name="connsiteX75" fmla="*/ 465814 w 828175"/>
                <a:gd name="connsiteY75" fmla="*/ 3479229 h 3651108"/>
                <a:gd name="connsiteX76" fmla="*/ 465776 w 828175"/>
                <a:gd name="connsiteY76" fmla="*/ 3479192 h 3651108"/>
                <a:gd name="connsiteX77" fmla="*/ 444843 w 828175"/>
                <a:gd name="connsiteY77" fmla="*/ 3479043 h 3651108"/>
                <a:gd name="connsiteX78" fmla="*/ 449588 w 828175"/>
                <a:gd name="connsiteY78" fmla="*/ 3466870 h 3651108"/>
                <a:gd name="connsiteX79" fmla="*/ 453277 w 828175"/>
                <a:gd name="connsiteY79" fmla="*/ 3459313 h 3651108"/>
                <a:gd name="connsiteX80" fmla="*/ 468939 w 828175"/>
                <a:gd name="connsiteY80" fmla="*/ 3451868 h 3651108"/>
                <a:gd name="connsiteX81" fmla="*/ 480422 w 828175"/>
                <a:gd name="connsiteY81" fmla="*/ 3449523 h 3651108"/>
                <a:gd name="connsiteX82" fmla="*/ 487576 w 828175"/>
                <a:gd name="connsiteY82" fmla="*/ 3447884 h 3651108"/>
                <a:gd name="connsiteX83" fmla="*/ 332304 w 828175"/>
                <a:gd name="connsiteY83" fmla="*/ 3413378 h 3651108"/>
                <a:gd name="connsiteX84" fmla="*/ 351092 w 828175"/>
                <a:gd name="connsiteY84" fmla="*/ 3414867 h 3651108"/>
                <a:gd name="connsiteX85" fmla="*/ 367170 w 828175"/>
                <a:gd name="connsiteY85" fmla="*/ 3415054 h 3651108"/>
                <a:gd name="connsiteX86" fmla="*/ 394917 w 828175"/>
                <a:gd name="connsiteY86" fmla="*/ 3415054 h 3651108"/>
                <a:gd name="connsiteX87" fmla="*/ 415890 w 828175"/>
                <a:gd name="connsiteY87" fmla="*/ 3424546 h 3651108"/>
                <a:gd name="connsiteX88" fmla="*/ 425566 w 828175"/>
                <a:gd name="connsiteY88" fmla="*/ 3430799 h 3651108"/>
                <a:gd name="connsiteX89" fmla="*/ 431967 w 828175"/>
                <a:gd name="connsiteY89" fmla="*/ 3444797 h 3651108"/>
                <a:gd name="connsiteX90" fmla="*/ 432117 w 828175"/>
                <a:gd name="connsiteY90" fmla="*/ 3449822 h 3651108"/>
                <a:gd name="connsiteX91" fmla="*/ 399700 w 828175"/>
                <a:gd name="connsiteY91" fmla="*/ 3469179 h 3651108"/>
                <a:gd name="connsiteX92" fmla="*/ 382795 w 828175"/>
                <a:gd name="connsiteY92" fmla="*/ 3463409 h 3651108"/>
                <a:gd name="connsiteX93" fmla="*/ 365889 w 828175"/>
                <a:gd name="connsiteY93" fmla="*/ 3458904 h 3651108"/>
                <a:gd name="connsiteX94" fmla="*/ 357192 w 828175"/>
                <a:gd name="connsiteY94" fmla="*/ 3448035 h 3651108"/>
                <a:gd name="connsiteX95" fmla="*/ 355874 w 828175"/>
                <a:gd name="connsiteY95" fmla="*/ 3440068 h 3651108"/>
                <a:gd name="connsiteX96" fmla="*/ 342470 w 828175"/>
                <a:gd name="connsiteY96" fmla="*/ 3429831 h 3651108"/>
                <a:gd name="connsiteX97" fmla="*/ 327071 w 828175"/>
                <a:gd name="connsiteY97" fmla="*/ 3423280 h 3651108"/>
                <a:gd name="connsiteX98" fmla="*/ 327033 w 828175"/>
                <a:gd name="connsiteY98" fmla="*/ 3423280 h 3651108"/>
                <a:gd name="connsiteX99" fmla="*/ 319917 w 828175"/>
                <a:gd name="connsiteY99" fmla="*/ 3416431 h 3651108"/>
                <a:gd name="connsiteX100" fmla="*/ 324925 w 828175"/>
                <a:gd name="connsiteY100" fmla="*/ 3413602 h 3651108"/>
                <a:gd name="connsiteX101" fmla="*/ 332304 w 828175"/>
                <a:gd name="connsiteY101" fmla="*/ 3413378 h 3651108"/>
                <a:gd name="connsiteX102" fmla="*/ 539232 w 828175"/>
                <a:gd name="connsiteY102" fmla="*/ 3394317 h 3651108"/>
                <a:gd name="connsiteX103" fmla="*/ 547968 w 828175"/>
                <a:gd name="connsiteY103" fmla="*/ 3402060 h 3651108"/>
                <a:gd name="connsiteX104" fmla="*/ 562801 w 828175"/>
                <a:gd name="connsiteY104" fmla="*/ 3424023 h 3651108"/>
                <a:gd name="connsiteX105" fmla="*/ 564383 w 828175"/>
                <a:gd name="connsiteY105" fmla="*/ 3428974 h 3651108"/>
                <a:gd name="connsiteX106" fmla="*/ 565927 w 828175"/>
                <a:gd name="connsiteY106" fmla="*/ 3435786 h 3651108"/>
                <a:gd name="connsiteX107" fmla="*/ 566491 w 828175"/>
                <a:gd name="connsiteY107" fmla="*/ 3441220 h 3651108"/>
                <a:gd name="connsiteX108" fmla="*/ 565851 w 828175"/>
                <a:gd name="connsiteY108" fmla="*/ 3443417 h 3651108"/>
                <a:gd name="connsiteX109" fmla="*/ 563066 w 828175"/>
                <a:gd name="connsiteY109" fmla="*/ 3445389 h 3651108"/>
                <a:gd name="connsiteX110" fmla="*/ 558283 w 828175"/>
                <a:gd name="connsiteY110" fmla="*/ 3446246 h 3651108"/>
                <a:gd name="connsiteX111" fmla="*/ 551770 w 828175"/>
                <a:gd name="connsiteY111" fmla="*/ 3447921 h 3651108"/>
                <a:gd name="connsiteX112" fmla="*/ 542471 w 828175"/>
                <a:gd name="connsiteY112" fmla="*/ 3432994 h 3651108"/>
                <a:gd name="connsiteX113" fmla="*/ 536032 w 828175"/>
                <a:gd name="connsiteY113" fmla="*/ 3401390 h 3651108"/>
                <a:gd name="connsiteX114" fmla="*/ 539232 w 828175"/>
                <a:gd name="connsiteY114" fmla="*/ 3394317 h 3651108"/>
                <a:gd name="connsiteX115" fmla="*/ 252260 w 828175"/>
                <a:gd name="connsiteY115" fmla="*/ 3332003 h 3651108"/>
                <a:gd name="connsiteX116" fmla="*/ 255196 w 828175"/>
                <a:gd name="connsiteY116" fmla="*/ 3336656 h 3651108"/>
                <a:gd name="connsiteX117" fmla="*/ 276394 w 828175"/>
                <a:gd name="connsiteY117" fmla="*/ 3363979 h 3651108"/>
                <a:gd name="connsiteX118" fmla="*/ 283246 w 828175"/>
                <a:gd name="connsiteY118" fmla="*/ 3360592 h 3651108"/>
                <a:gd name="connsiteX119" fmla="*/ 299549 w 828175"/>
                <a:gd name="connsiteY119" fmla="*/ 3363569 h 3651108"/>
                <a:gd name="connsiteX120" fmla="*/ 324812 w 828175"/>
                <a:gd name="connsiteY120" fmla="*/ 3373658 h 3651108"/>
                <a:gd name="connsiteX121" fmla="*/ 335392 w 828175"/>
                <a:gd name="connsiteY121" fmla="*/ 3377827 h 3651108"/>
                <a:gd name="connsiteX122" fmla="*/ 340513 w 828175"/>
                <a:gd name="connsiteY122" fmla="*/ 3381028 h 3651108"/>
                <a:gd name="connsiteX123" fmla="*/ 349473 w 828175"/>
                <a:gd name="connsiteY123" fmla="*/ 3386947 h 3651108"/>
                <a:gd name="connsiteX124" fmla="*/ 347177 w 828175"/>
                <a:gd name="connsiteY124" fmla="*/ 3387207 h 3651108"/>
                <a:gd name="connsiteX125" fmla="*/ 300264 w 828175"/>
                <a:gd name="connsiteY125" fmla="*/ 3387803 h 3651108"/>
                <a:gd name="connsiteX126" fmla="*/ 288479 w 828175"/>
                <a:gd name="connsiteY126" fmla="*/ 3381847 h 3651108"/>
                <a:gd name="connsiteX127" fmla="*/ 264157 w 828175"/>
                <a:gd name="connsiteY127" fmla="*/ 3368930 h 3651108"/>
                <a:gd name="connsiteX128" fmla="*/ 249624 w 828175"/>
                <a:gd name="connsiteY128" fmla="*/ 3362192 h 3651108"/>
                <a:gd name="connsiteX129" fmla="*/ 240588 w 828175"/>
                <a:gd name="connsiteY129" fmla="*/ 3354413 h 3651108"/>
                <a:gd name="connsiteX130" fmla="*/ 240512 w 828175"/>
                <a:gd name="connsiteY130" fmla="*/ 3354413 h 3651108"/>
                <a:gd name="connsiteX131" fmla="*/ 237576 w 828175"/>
                <a:gd name="connsiteY131" fmla="*/ 3343878 h 3651108"/>
                <a:gd name="connsiteX132" fmla="*/ 236032 w 828175"/>
                <a:gd name="connsiteY132" fmla="*/ 3338293 h 3651108"/>
                <a:gd name="connsiteX133" fmla="*/ 237764 w 828175"/>
                <a:gd name="connsiteY133" fmla="*/ 3337661 h 3651108"/>
                <a:gd name="connsiteX134" fmla="*/ 246273 w 828175"/>
                <a:gd name="connsiteY134" fmla="*/ 3334162 h 3651108"/>
                <a:gd name="connsiteX135" fmla="*/ 252260 w 828175"/>
                <a:gd name="connsiteY135" fmla="*/ 3332003 h 3651108"/>
                <a:gd name="connsiteX136" fmla="*/ 637915 w 828175"/>
                <a:gd name="connsiteY136" fmla="*/ 3276089 h 3651108"/>
                <a:gd name="connsiteX137" fmla="*/ 637915 w 828175"/>
                <a:gd name="connsiteY137" fmla="*/ 3276091 h 3651108"/>
                <a:gd name="connsiteX138" fmla="*/ 637802 w 828175"/>
                <a:gd name="connsiteY138" fmla="*/ 3279590 h 3651108"/>
                <a:gd name="connsiteX139" fmla="*/ 637651 w 828175"/>
                <a:gd name="connsiteY139" fmla="*/ 3283350 h 3651108"/>
                <a:gd name="connsiteX140" fmla="*/ 638027 w 828175"/>
                <a:gd name="connsiteY140" fmla="*/ 3289230 h 3651108"/>
                <a:gd name="connsiteX141" fmla="*/ 638405 w 828175"/>
                <a:gd name="connsiteY141" fmla="*/ 3292766 h 3651108"/>
                <a:gd name="connsiteX142" fmla="*/ 639722 w 828175"/>
                <a:gd name="connsiteY142" fmla="*/ 3298573 h 3651108"/>
                <a:gd name="connsiteX143" fmla="*/ 640362 w 828175"/>
                <a:gd name="connsiteY143" fmla="*/ 3301142 h 3651108"/>
                <a:gd name="connsiteX144" fmla="*/ 643223 w 828175"/>
                <a:gd name="connsiteY144" fmla="*/ 3307693 h 3651108"/>
                <a:gd name="connsiteX145" fmla="*/ 653351 w 828175"/>
                <a:gd name="connsiteY145" fmla="*/ 3341457 h 3651108"/>
                <a:gd name="connsiteX146" fmla="*/ 655234 w 828175"/>
                <a:gd name="connsiteY146" fmla="*/ 3352884 h 3651108"/>
                <a:gd name="connsiteX147" fmla="*/ 668638 w 828175"/>
                <a:gd name="connsiteY147" fmla="*/ 3383000 h 3651108"/>
                <a:gd name="connsiteX148" fmla="*/ 681062 w 828175"/>
                <a:gd name="connsiteY148" fmla="*/ 3410956 h 3651108"/>
                <a:gd name="connsiteX149" fmla="*/ 683246 w 828175"/>
                <a:gd name="connsiteY149" fmla="*/ 3427187 h 3651108"/>
                <a:gd name="connsiteX150" fmla="*/ 683284 w 828175"/>
                <a:gd name="connsiteY150" fmla="*/ 3427187 h 3651108"/>
                <a:gd name="connsiteX151" fmla="*/ 687689 w 828175"/>
                <a:gd name="connsiteY151" fmla="*/ 3453095 h 3651108"/>
                <a:gd name="connsiteX152" fmla="*/ 688893 w 828175"/>
                <a:gd name="connsiteY152" fmla="*/ 3458083 h 3651108"/>
                <a:gd name="connsiteX153" fmla="*/ 688893 w 828175"/>
                <a:gd name="connsiteY153" fmla="*/ 3458083 h 3651108"/>
                <a:gd name="connsiteX154" fmla="*/ 688893 w 828175"/>
                <a:gd name="connsiteY154" fmla="*/ 3458085 h 3651108"/>
                <a:gd name="connsiteX155" fmla="*/ 640664 w 828175"/>
                <a:gd name="connsiteY155" fmla="*/ 3440068 h 3651108"/>
                <a:gd name="connsiteX156" fmla="*/ 628088 w 828175"/>
                <a:gd name="connsiteY156" fmla="*/ 3434075 h 3651108"/>
                <a:gd name="connsiteX157" fmla="*/ 598118 w 828175"/>
                <a:gd name="connsiteY157" fmla="*/ 3399567 h 3651108"/>
                <a:gd name="connsiteX158" fmla="*/ 598119 w 828175"/>
                <a:gd name="connsiteY158" fmla="*/ 3399566 h 3651108"/>
                <a:gd name="connsiteX159" fmla="*/ 598118 w 828175"/>
                <a:gd name="connsiteY159" fmla="*/ 3399565 h 3651108"/>
                <a:gd name="connsiteX160" fmla="*/ 619655 w 828175"/>
                <a:gd name="connsiteY160" fmla="*/ 3378571 h 3651108"/>
                <a:gd name="connsiteX161" fmla="*/ 635957 w 828175"/>
                <a:gd name="connsiteY161" fmla="*/ 3366593 h 3651108"/>
                <a:gd name="connsiteX162" fmla="*/ 646160 w 828175"/>
                <a:gd name="connsiteY162" fmla="*/ 3353109 h 3651108"/>
                <a:gd name="connsiteX163" fmla="*/ 644239 w 828175"/>
                <a:gd name="connsiteY163" fmla="*/ 3344177 h 3651108"/>
                <a:gd name="connsiteX164" fmla="*/ 633134 w 828175"/>
                <a:gd name="connsiteY164" fmla="*/ 3341310 h 3651108"/>
                <a:gd name="connsiteX165" fmla="*/ 562915 w 828175"/>
                <a:gd name="connsiteY165" fmla="*/ 3360667 h 3651108"/>
                <a:gd name="connsiteX166" fmla="*/ 546198 w 828175"/>
                <a:gd name="connsiteY166" fmla="*/ 3363087 h 3651108"/>
                <a:gd name="connsiteX167" fmla="*/ 539835 w 828175"/>
                <a:gd name="connsiteY167" fmla="*/ 3349388 h 3651108"/>
                <a:gd name="connsiteX168" fmla="*/ 539534 w 828175"/>
                <a:gd name="connsiteY168" fmla="*/ 3323144 h 3651108"/>
                <a:gd name="connsiteX169" fmla="*/ 539534 w 828175"/>
                <a:gd name="connsiteY169" fmla="*/ 3323143 h 3651108"/>
                <a:gd name="connsiteX170" fmla="*/ 539534 w 828175"/>
                <a:gd name="connsiteY170" fmla="*/ 3323142 h 3651108"/>
                <a:gd name="connsiteX171" fmla="*/ 539873 w 828175"/>
                <a:gd name="connsiteY171" fmla="*/ 3314320 h 3651108"/>
                <a:gd name="connsiteX172" fmla="*/ 559602 w 828175"/>
                <a:gd name="connsiteY172" fmla="*/ 3302892 h 3651108"/>
                <a:gd name="connsiteX173" fmla="*/ 588555 w 828175"/>
                <a:gd name="connsiteY173" fmla="*/ 3287443 h 3651108"/>
                <a:gd name="connsiteX174" fmla="*/ 637915 w 828175"/>
                <a:gd name="connsiteY174" fmla="*/ 3276089 h 3651108"/>
                <a:gd name="connsiteX175" fmla="*/ 237162 w 828175"/>
                <a:gd name="connsiteY175" fmla="*/ 3253494 h 3651108"/>
                <a:gd name="connsiteX176" fmla="*/ 265626 w 828175"/>
                <a:gd name="connsiteY176" fmla="*/ 3273260 h 3651108"/>
                <a:gd name="connsiteX177" fmla="*/ 264157 w 828175"/>
                <a:gd name="connsiteY177" fmla="*/ 3277206 h 3651108"/>
                <a:gd name="connsiteX178" fmla="*/ 255536 w 828175"/>
                <a:gd name="connsiteY178" fmla="*/ 3281450 h 3651108"/>
                <a:gd name="connsiteX179" fmla="*/ 254444 w 828175"/>
                <a:gd name="connsiteY179" fmla="*/ 3278732 h 3651108"/>
                <a:gd name="connsiteX180" fmla="*/ 250829 w 828175"/>
                <a:gd name="connsiteY180" fmla="*/ 3270580 h 3651108"/>
                <a:gd name="connsiteX181" fmla="*/ 242734 w 828175"/>
                <a:gd name="connsiteY181" fmla="*/ 3261907 h 3651108"/>
                <a:gd name="connsiteX182" fmla="*/ 242696 w 828175"/>
                <a:gd name="connsiteY182" fmla="*/ 3261907 h 3651108"/>
                <a:gd name="connsiteX183" fmla="*/ 237162 w 828175"/>
                <a:gd name="connsiteY183" fmla="*/ 3253494 h 3651108"/>
                <a:gd name="connsiteX184" fmla="*/ 211486 w 828175"/>
                <a:gd name="connsiteY184" fmla="*/ 3249288 h 3651108"/>
                <a:gd name="connsiteX185" fmla="*/ 214800 w 828175"/>
                <a:gd name="connsiteY185" fmla="*/ 3249772 h 3651108"/>
                <a:gd name="connsiteX186" fmla="*/ 215326 w 828175"/>
                <a:gd name="connsiteY186" fmla="*/ 3256920 h 3651108"/>
                <a:gd name="connsiteX187" fmla="*/ 204408 w 828175"/>
                <a:gd name="connsiteY187" fmla="*/ 3274081 h 3651108"/>
                <a:gd name="connsiteX188" fmla="*/ 204408 w 828175"/>
                <a:gd name="connsiteY188" fmla="*/ 3274043 h 3651108"/>
                <a:gd name="connsiteX189" fmla="*/ 198759 w 828175"/>
                <a:gd name="connsiteY189" fmla="*/ 3273298 h 3651108"/>
                <a:gd name="connsiteX190" fmla="*/ 199173 w 828175"/>
                <a:gd name="connsiteY190" fmla="*/ 3270544 h 3651108"/>
                <a:gd name="connsiteX191" fmla="*/ 202186 w 828175"/>
                <a:gd name="connsiteY191" fmla="*/ 3267454 h 3651108"/>
                <a:gd name="connsiteX192" fmla="*/ 206253 w 828175"/>
                <a:gd name="connsiteY192" fmla="*/ 3263322 h 3651108"/>
                <a:gd name="connsiteX193" fmla="*/ 211486 w 828175"/>
                <a:gd name="connsiteY193" fmla="*/ 3249288 h 3651108"/>
                <a:gd name="connsiteX194" fmla="*/ 201091 w 828175"/>
                <a:gd name="connsiteY194" fmla="*/ 3202681 h 3651108"/>
                <a:gd name="connsiteX195" fmla="*/ 202936 w 828175"/>
                <a:gd name="connsiteY195" fmla="*/ 3202942 h 3651108"/>
                <a:gd name="connsiteX196" fmla="*/ 204857 w 828175"/>
                <a:gd name="connsiteY196" fmla="*/ 3203277 h 3651108"/>
                <a:gd name="connsiteX197" fmla="*/ 213968 w 828175"/>
                <a:gd name="connsiteY197" fmla="*/ 3217907 h 3651108"/>
                <a:gd name="connsiteX198" fmla="*/ 210617 w 828175"/>
                <a:gd name="connsiteY198" fmla="*/ 3227436 h 3651108"/>
                <a:gd name="connsiteX199" fmla="*/ 208095 w 828175"/>
                <a:gd name="connsiteY199" fmla="*/ 3227659 h 3651108"/>
                <a:gd name="connsiteX200" fmla="*/ 200565 w 828175"/>
                <a:gd name="connsiteY200" fmla="*/ 3223751 h 3651108"/>
                <a:gd name="connsiteX201" fmla="*/ 200565 w 828175"/>
                <a:gd name="connsiteY201" fmla="*/ 3223713 h 3651108"/>
                <a:gd name="connsiteX202" fmla="*/ 200753 w 828175"/>
                <a:gd name="connsiteY202" fmla="*/ 3216417 h 3651108"/>
                <a:gd name="connsiteX203" fmla="*/ 201167 w 828175"/>
                <a:gd name="connsiteY203" fmla="*/ 3204766 h 3651108"/>
                <a:gd name="connsiteX204" fmla="*/ 201091 w 828175"/>
                <a:gd name="connsiteY204" fmla="*/ 3202681 h 3651108"/>
                <a:gd name="connsiteX205" fmla="*/ 182455 w 828175"/>
                <a:gd name="connsiteY205" fmla="*/ 3195793 h 3651108"/>
                <a:gd name="connsiteX206" fmla="*/ 182454 w 828175"/>
                <a:gd name="connsiteY206" fmla="*/ 3195795 h 3651108"/>
                <a:gd name="connsiteX207" fmla="*/ 182455 w 828175"/>
                <a:gd name="connsiteY207" fmla="*/ 3195794 h 3651108"/>
                <a:gd name="connsiteX208" fmla="*/ 180007 w 828175"/>
                <a:gd name="connsiteY208" fmla="*/ 3206329 h 3651108"/>
                <a:gd name="connsiteX209" fmla="*/ 177749 w 828175"/>
                <a:gd name="connsiteY209" fmla="*/ 3211354 h 3651108"/>
                <a:gd name="connsiteX210" fmla="*/ 179933 w 828175"/>
                <a:gd name="connsiteY210" fmla="*/ 3223005 h 3651108"/>
                <a:gd name="connsiteX211" fmla="*/ 181890 w 828175"/>
                <a:gd name="connsiteY211" fmla="*/ 3234619 h 3651108"/>
                <a:gd name="connsiteX212" fmla="*/ 181890 w 828175"/>
                <a:gd name="connsiteY212" fmla="*/ 3234620 h 3651108"/>
                <a:gd name="connsiteX213" fmla="*/ 181853 w 828175"/>
                <a:gd name="connsiteY213" fmla="*/ 3234620 h 3651108"/>
                <a:gd name="connsiteX214" fmla="*/ 172178 w 828175"/>
                <a:gd name="connsiteY214" fmla="*/ 3230004 h 3651108"/>
                <a:gd name="connsiteX215" fmla="*/ 169692 w 828175"/>
                <a:gd name="connsiteY215" fmla="*/ 3216008 h 3651108"/>
                <a:gd name="connsiteX216" fmla="*/ 169692 w 828175"/>
                <a:gd name="connsiteY216" fmla="*/ 3216007 h 3651108"/>
                <a:gd name="connsiteX217" fmla="*/ 174286 w 828175"/>
                <a:gd name="connsiteY217" fmla="*/ 3209380 h 3651108"/>
                <a:gd name="connsiteX218" fmla="*/ 182455 w 828175"/>
                <a:gd name="connsiteY218" fmla="*/ 3195793 h 3651108"/>
                <a:gd name="connsiteX219" fmla="*/ 158395 w 828175"/>
                <a:gd name="connsiteY219" fmla="*/ 3133479 h 3651108"/>
                <a:gd name="connsiteX220" fmla="*/ 175113 w 828175"/>
                <a:gd name="connsiteY220" fmla="*/ 3141408 h 3651108"/>
                <a:gd name="connsiteX221" fmla="*/ 200640 w 828175"/>
                <a:gd name="connsiteY221" fmla="*/ 3169997 h 3651108"/>
                <a:gd name="connsiteX222" fmla="*/ 200640 w 828175"/>
                <a:gd name="connsiteY222" fmla="*/ 3169997 h 3651108"/>
                <a:gd name="connsiteX223" fmla="*/ 200640 w 828175"/>
                <a:gd name="connsiteY223" fmla="*/ 3169998 h 3651108"/>
                <a:gd name="connsiteX224" fmla="*/ 190174 w 828175"/>
                <a:gd name="connsiteY224" fmla="*/ 3173720 h 3651108"/>
                <a:gd name="connsiteX225" fmla="*/ 181363 w 828175"/>
                <a:gd name="connsiteY225" fmla="*/ 3171301 h 3651108"/>
                <a:gd name="connsiteX226" fmla="*/ 171311 w 828175"/>
                <a:gd name="connsiteY226" fmla="*/ 3166610 h 3651108"/>
                <a:gd name="connsiteX227" fmla="*/ 161822 w 828175"/>
                <a:gd name="connsiteY227" fmla="*/ 3164675 h 3651108"/>
                <a:gd name="connsiteX228" fmla="*/ 161785 w 828175"/>
                <a:gd name="connsiteY228" fmla="*/ 3164712 h 3651108"/>
                <a:gd name="connsiteX229" fmla="*/ 155270 w 828175"/>
                <a:gd name="connsiteY229" fmla="*/ 3166238 h 3651108"/>
                <a:gd name="connsiteX230" fmla="*/ 155271 w 828175"/>
                <a:gd name="connsiteY230" fmla="*/ 3166237 h 3651108"/>
                <a:gd name="connsiteX231" fmla="*/ 155270 w 828175"/>
                <a:gd name="connsiteY231" fmla="*/ 3166237 h 3651108"/>
                <a:gd name="connsiteX232" fmla="*/ 157153 w 828175"/>
                <a:gd name="connsiteY232" fmla="*/ 3159946 h 3651108"/>
                <a:gd name="connsiteX233" fmla="*/ 161747 w 828175"/>
                <a:gd name="connsiteY233" fmla="*/ 3152096 h 3651108"/>
                <a:gd name="connsiteX234" fmla="*/ 161596 w 828175"/>
                <a:gd name="connsiteY234" fmla="*/ 3144945 h 3651108"/>
                <a:gd name="connsiteX235" fmla="*/ 160091 w 828175"/>
                <a:gd name="connsiteY235" fmla="*/ 3139436 h 3651108"/>
                <a:gd name="connsiteX236" fmla="*/ 158395 w 828175"/>
                <a:gd name="connsiteY236" fmla="*/ 3133480 h 3651108"/>
                <a:gd name="connsiteX237" fmla="*/ 158396 w 828175"/>
                <a:gd name="connsiteY237" fmla="*/ 3133480 h 3651108"/>
                <a:gd name="connsiteX238" fmla="*/ 155798 w 828175"/>
                <a:gd name="connsiteY238" fmla="*/ 3092754 h 3651108"/>
                <a:gd name="connsiteX239" fmla="*/ 170295 w 828175"/>
                <a:gd name="connsiteY239" fmla="*/ 3096328 h 3651108"/>
                <a:gd name="connsiteX240" fmla="*/ 193111 w 828175"/>
                <a:gd name="connsiteY240" fmla="*/ 3117881 h 3651108"/>
                <a:gd name="connsiteX241" fmla="*/ 192056 w 828175"/>
                <a:gd name="connsiteY241" fmla="*/ 3120190 h 3651108"/>
                <a:gd name="connsiteX242" fmla="*/ 160542 w 828175"/>
                <a:gd name="connsiteY242" fmla="*/ 3104554 h 3651108"/>
                <a:gd name="connsiteX243" fmla="*/ 151469 w 828175"/>
                <a:gd name="connsiteY243" fmla="*/ 3092829 h 3651108"/>
                <a:gd name="connsiteX244" fmla="*/ 155798 w 828175"/>
                <a:gd name="connsiteY244" fmla="*/ 3092754 h 3651108"/>
                <a:gd name="connsiteX245" fmla="*/ 169127 w 828175"/>
                <a:gd name="connsiteY245" fmla="*/ 3062453 h 3651108"/>
                <a:gd name="connsiteX246" fmla="*/ 182154 w 828175"/>
                <a:gd name="connsiteY246" fmla="*/ 3069154 h 3651108"/>
                <a:gd name="connsiteX247" fmla="*/ 187801 w 828175"/>
                <a:gd name="connsiteY247" fmla="*/ 3072691 h 3651108"/>
                <a:gd name="connsiteX248" fmla="*/ 187801 w 828175"/>
                <a:gd name="connsiteY248" fmla="*/ 3072728 h 3651108"/>
                <a:gd name="connsiteX249" fmla="*/ 193901 w 828175"/>
                <a:gd name="connsiteY249" fmla="*/ 3092682 h 3651108"/>
                <a:gd name="connsiteX250" fmla="*/ 191680 w 828175"/>
                <a:gd name="connsiteY250" fmla="*/ 3091118 h 3651108"/>
                <a:gd name="connsiteX251" fmla="*/ 186258 w 828175"/>
                <a:gd name="connsiteY251" fmla="*/ 3087768 h 3651108"/>
                <a:gd name="connsiteX252" fmla="*/ 179819 w 828175"/>
                <a:gd name="connsiteY252" fmla="*/ 3083449 h 3651108"/>
                <a:gd name="connsiteX253" fmla="*/ 176168 w 828175"/>
                <a:gd name="connsiteY253" fmla="*/ 3080434 h 3651108"/>
                <a:gd name="connsiteX254" fmla="*/ 172252 w 828175"/>
                <a:gd name="connsiteY254" fmla="*/ 3076525 h 3651108"/>
                <a:gd name="connsiteX255" fmla="*/ 162538 w 828175"/>
                <a:gd name="connsiteY255" fmla="*/ 3063086 h 3651108"/>
                <a:gd name="connsiteX256" fmla="*/ 169127 w 828175"/>
                <a:gd name="connsiteY256" fmla="*/ 3062453 h 3651108"/>
                <a:gd name="connsiteX257" fmla="*/ 128087 w 828175"/>
                <a:gd name="connsiteY257" fmla="*/ 3025489 h 3651108"/>
                <a:gd name="connsiteX258" fmla="*/ 140512 w 828175"/>
                <a:gd name="connsiteY258" fmla="*/ 3031631 h 3651108"/>
                <a:gd name="connsiteX259" fmla="*/ 136746 w 828175"/>
                <a:gd name="connsiteY259" fmla="*/ 3053520 h 3651108"/>
                <a:gd name="connsiteX260" fmla="*/ 134977 w 828175"/>
                <a:gd name="connsiteY260" fmla="*/ 3056609 h 3651108"/>
                <a:gd name="connsiteX261" fmla="*/ 129781 w 828175"/>
                <a:gd name="connsiteY261" fmla="*/ 3054226 h 3651108"/>
                <a:gd name="connsiteX262" fmla="*/ 123079 w 828175"/>
                <a:gd name="connsiteY262" fmla="*/ 3051510 h 3651108"/>
                <a:gd name="connsiteX263" fmla="*/ 123117 w 828175"/>
                <a:gd name="connsiteY263" fmla="*/ 3051510 h 3651108"/>
                <a:gd name="connsiteX264" fmla="*/ 123531 w 828175"/>
                <a:gd name="connsiteY264" fmla="*/ 3048382 h 3651108"/>
                <a:gd name="connsiteX265" fmla="*/ 124208 w 828175"/>
                <a:gd name="connsiteY265" fmla="*/ 3043246 h 3651108"/>
                <a:gd name="connsiteX266" fmla="*/ 117018 w 828175"/>
                <a:gd name="connsiteY266" fmla="*/ 3029025 h 3651108"/>
                <a:gd name="connsiteX267" fmla="*/ 128087 w 828175"/>
                <a:gd name="connsiteY267" fmla="*/ 3025489 h 3651108"/>
                <a:gd name="connsiteX268" fmla="*/ 117319 w 828175"/>
                <a:gd name="connsiteY268" fmla="*/ 2990385 h 3651108"/>
                <a:gd name="connsiteX269" fmla="*/ 117417 w 828175"/>
                <a:gd name="connsiteY269" fmla="*/ 2990408 h 3651108"/>
                <a:gd name="connsiteX270" fmla="*/ 117431 w 828175"/>
                <a:gd name="connsiteY270" fmla="*/ 2990460 h 3651108"/>
                <a:gd name="connsiteX271" fmla="*/ 88969 w 828175"/>
                <a:gd name="connsiteY271" fmla="*/ 2966264 h 3651108"/>
                <a:gd name="connsiteX272" fmla="*/ 100602 w 828175"/>
                <a:gd name="connsiteY272" fmla="*/ 2986216 h 3651108"/>
                <a:gd name="connsiteX273" fmla="*/ 87801 w 828175"/>
                <a:gd name="connsiteY273" fmla="*/ 2987295 h 3651108"/>
                <a:gd name="connsiteX274" fmla="*/ 83509 w 828175"/>
                <a:gd name="connsiteY274" fmla="*/ 2985547 h 3651108"/>
                <a:gd name="connsiteX275" fmla="*/ 83471 w 828175"/>
                <a:gd name="connsiteY275" fmla="*/ 2985547 h 3651108"/>
                <a:gd name="connsiteX276" fmla="*/ 83095 w 828175"/>
                <a:gd name="connsiteY276" fmla="*/ 2982606 h 3651108"/>
                <a:gd name="connsiteX277" fmla="*/ 83734 w 828175"/>
                <a:gd name="connsiteY277" fmla="*/ 2975570 h 3651108"/>
                <a:gd name="connsiteX278" fmla="*/ 83923 w 828175"/>
                <a:gd name="connsiteY278" fmla="*/ 2968125 h 3651108"/>
                <a:gd name="connsiteX279" fmla="*/ 88969 w 828175"/>
                <a:gd name="connsiteY279" fmla="*/ 2966264 h 3651108"/>
                <a:gd name="connsiteX280" fmla="*/ 72515 w 828175"/>
                <a:gd name="connsiteY280" fmla="*/ 2888016 h 3651108"/>
                <a:gd name="connsiteX281" fmla="*/ 83019 w 828175"/>
                <a:gd name="connsiteY281" fmla="*/ 2893525 h 3651108"/>
                <a:gd name="connsiteX282" fmla="*/ 90398 w 828175"/>
                <a:gd name="connsiteY282" fmla="*/ 2911505 h 3651108"/>
                <a:gd name="connsiteX283" fmla="*/ 83772 w 828175"/>
                <a:gd name="connsiteY283" fmla="*/ 2923231 h 3651108"/>
                <a:gd name="connsiteX284" fmla="*/ 73984 w 828175"/>
                <a:gd name="connsiteY284" fmla="*/ 2926544 h 3651108"/>
                <a:gd name="connsiteX285" fmla="*/ 70821 w 828175"/>
                <a:gd name="connsiteY285" fmla="*/ 2926470 h 3651108"/>
                <a:gd name="connsiteX286" fmla="*/ 72063 w 828175"/>
                <a:gd name="connsiteY286" fmla="*/ 2922673 h 3651108"/>
                <a:gd name="connsiteX287" fmla="*/ 73871 w 828175"/>
                <a:gd name="connsiteY287" fmla="*/ 2917126 h 3651108"/>
                <a:gd name="connsiteX288" fmla="*/ 73946 w 828175"/>
                <a:gd name="connsiteY288" fmla="*/ 2904656 h 3651108"/>
                <a:gd name="connsiteX289" fmla="*/ 72741 w 828175"/>
                <a:gd name="connsiteY289" fmla="*/ 2902012 h 3651108"/>
                <a:gd name="connsiteX290" fmla="*/ 72515 w 828175"/>
                <a:gd name="connsiteY290" fmla="*/ 2888016 h 3651108"/>
                <a:gd name="connsiteX291" fmla="*/ 112269 w 828175"/>
                <a:gd name="connsiteY291" fmla="*/ 2882167 h 3651108"/>
                <a:gd name="connsiteX292" fmla="*/ 127710 w 828175"/>
                <a:gd name="connsiteY292" fmla="*/ 2883474 h 3651108"/>
                <a:gd name="connsiteX293" fmla="*/ 131438 w 828175"/>
                <a:gd name="connsiteY293" fmla="*/ 2885224 h 3651108"/>
                <a:gd name="connsiteX294" fmla="*/ 132153 w 828175"/>
                <a:gd name="connsiteY294" fmla="*/ 2895089 h 3651108"/>
                <a:gd name="connsiteX295" fmla="*/ 132755 w 828175"/>
                <a:gd name="connsiteY295" fmla="*/ 2914484 h 3651108"/>
                <a:gd name="connsiteX296" fmla="*/ 132115 w 828175"/>
                <a:gd name="connsiteY296" fmla="*/ 2919286 h 3651108"/>
                <a:gd name="connsiteX297" fmla="*/ 136935 w 828175"/>
                <a:gd name="connsiteY297" fmla="*/ 2935702 h 3651108"/>
                <a:gd name="connsiteX298" fmla="*/ 144390 w 828175"/>
                <a:gd name="connsiteY298" fmla="*/ 2950815 h 3651108"/>
                <a:gd name="connsiteX299" fmla="*/ 150037 w 828175"/>
                <a:gd name="connsiteY299" fmla="*/ 2965817 h 3651108"/>
                <a:gd name="connsiteX300" fmla="*/ 155007 w 828175"/>
                <a:gd name="connsiteY300" fmla="*/ 2977134 h 3651108"/>
                <a:gd name="connsiteX301" fmla="*/ 154818 w 828175"/>
                <a:gd name="connsiteY301" fmla="*/ 3005313 h 3651108"/>
                <a:gd name="connsiteX302" fmla="*/ 153914 w 828175"/>
                <a:gd name="connsiteY302" fmla="*/ 3008552 h 3651108"/>
                <a:gd name="connsiteX303" fmla="*/ 148908 w 828175"/>
                <a:gd name="connsiteY303" fmla="*/ 2998017 h 3651108"/>
                <a:gd name="connsiteX304" fmla="*/ 147477 w 828175"/>
                <a:gd name="connsiteY304" fmla="*/ 2994667 h 3651108"/>
                <a:gd name="connsiteX305" fmla="*/ 139081 w 828175"/>
                <a:gd name="connsiteY305" fmla="*/ 2984468 h 3651108"/>
                <a:gd name="connsiteX306" fmla="*/ 133998 w 828175"/>
                <a:gd name="connsiteY306" fmla="*/ 2987892 h 3651108"/>
                <a:gd name="connsiteX307" fmla="*/ 125677 w 828175"/>
                <a:gd name="connsiteY307" fmla="*/ 2992322 h 3651108"/>
                <a:gd name="connsiteX308" fmla="*/ 117417 w 828175"/>
                <a:gd name="connsiteY308" fmla="*/ 2990408 h 3651108"/>
                <a:gd name="connsiteX309" fmla="*/ 115060 w 828175"/>
                <a:gd name="connsiteY309" fmla="*/ 2981527 h 3651108"/>
                <a:gd name="connsiteX310" fmla="*/ 116415 w 828175"/>
                <a:gd name="connsiteY310" fmla="*/ 2970768 h 3651108"/>
                <a:gd name="connsiteX311" fmla="*/ 107568 w 828175"/>
                <a:gd name="connsiteY311" fmla="*/ 2955246 h 3651108"/>
                <a:gd name="connsiteX312" fmla="*/ 101543 w 828175"/>
                <a:gd name="connsiteY312" fmla="*/ 2949811 h 3651108"/>
                <a:gd name="connsiteX313" fmla="*/ 101807 w 828175"/>
                <a:gd name="connsiteY313" fmla="*/ 2943891 h 3651108"/>
                <a:gd name="connsiteX314" fmla="*/ 104857 w 828175"/>
                <a:gd name="connsiteY314" fmla="*/ 2940131 h 3651108"/>
                <a:gd name="connsiteX315" fmla="*/ 113140 w 828175"/>
                <a:gd name="connsiteY315" fmla="*/ 2937713 h 3651108"/>
                <a:gd name="connsiteX316" fmla="*/ 115888 w 828175"/>
                <a:gd name="connsiteY316" fmla="*/ 2935925 h 3651108"/>
                <a:gd name="connsiteX317" fmla="*/ 116039 w 828175"/>
                <a:gd name="connsiteY317" fmla="*/ 2932649 h 3651108"/>
                <a:gd name="connsiteX318" fmla="*/ 112574 w 828175"/>
                <a:gd name="connsiteY318" fmla="*/ 2919248 h 3651108"/>
                <a:gd name="connsiteX319" fmla="*/ 107680 w 828175"/>
                <a:gd name="connsiteY319" fmla="*/ 2900524 h 3651108"/>
                <a:gd name="connsiteX320" fmla="*/ 102522 w 828175"/>
                <a:gd name="connsiteY320" fmla="*/ 2887421 h 3651108"/>
                <a:gd name="connsiteX321" fmla="*/ 102785 w 828175"/>
                <a:gd name="connsiteY321" fmla="*/ 2884740 h 3651108"/>
                <a:gd name="connsiteX322" fmla="*/ 112269 w 828175"/>
                <a:gd name="connsiteY322" fmla="*/ 2882167 h 3651108"/>
                <a:gd name="connsiteX323" fmla="*/ 52185 w 828175"/>
                <a:gd name="connsiteY323" fmla="*/ 2847849 h 3651108"/>
                <a:gd name="connsiteX324" fmla="*/ 57117 w 828175"/>
                <a:gd name="connsiteY324" fmla="*/ 2851012 h 3651108"/>
                <a:gd name="connsiteX325" fmla="*/ 60166 w 828175"/>
                <a:gd name="connsiteY325" fmla="*/ 2853246 h 3651108"/>
                <a:gd name="connsiteX326" fmla="*/ 61145 w 828175"/>
                <a:gd name="connsiteY326" fmla="*/ 2855145 h 3651108"/>
                <a:gd name="connsiteX327" fmla="*/ 65437 w 828175"/>
                <a:gd name="connsiteY327" fmla="*/ 2870630 h 3651108"/>
                <a:gd name="connsiteX328" fmla="*/ 62953 w 828175"/>
                <a:gd name="connsiteY328" fmla="*/ 2873273 h 3651108"/>
                <a:gd name="connsiteX329" fmla="*/ 60429 w 828175"/>
                <a:gd name="connsiteY329" fmla="*/ 2875171 h 3651108"/>
                <a:gd name="connsiteX330" fmla="*/ 58924 w 828175"/>
                <a:gd name="connsiteY330" fmla="*/ 2876772 h 3651108"/>
                <a:gd name="connsiteX331" fmla="*/ 57041 w 828175"/>
                <a:gd name="connsiteY331" fmla="*/ 2878224 h 3651108"/>
                <a:gd name="connsiteX332" fmla="*/ 57041 w 828175"/>
                <a:gd name="connsiteY332" fmla="*/ 2878261 h 3651108"/>
                <a:gd name="connsiteX333" fmla="*/ 56476 w 828175"/>
                <a:gd name="connsiteY333" fmla="*/ 2871263 h 3651108"/>
                <a:gd name="connsiteX334" fmla="*/ 55836 w 828175"/>
                <a:gd name="connsiteY334" fmla="*/ 2863259 h 3651108"/>
                <a:gd name="connsiteX335" fmla="*/ 53200 w 828175"/>
                <a:gd name="connsiteY335" fmla="*/ 2858644 h 3651108"/>
                <a:gd name="connsiteX336" fmla="*/ 51393 w 828175"/>
                <a:gd name="connsiteY336" fmla="*/ 2855517 h 3651108"/>
                <a:gd name="connsiteX337" fmla="*/ 52185 w 828175"/>
                <a:gd name="connsiteY337" fmla="*/ 2847849 h 3651108"/>
                <a:gd name="connsiteX338" fmla="*/ 58133 w 828175"/>
                <a:gd name="connsiteY338" fmla="*/ 2802547 h 3651108"/>
                <a:gd name="connsiteX339" fmla="*/ 62613 w 828175"/>
                <a:gd name="connsiteY339" fmla="*/ 2805859 h 3651108"/>
                <a:gd name="connsiteX340" fmla="*/ 72327 w 828175"/>
                <a:gd name="connsiteY340" fmla="*/ 2816171 h 3651108"/>
                <a:gd name="connsiteX341" fmla="*/ 82229 w 828175"/>
                <a:gd name="connsiteY341" fmla="*/ 2827524 h 3651108"/>
                <a:gd name="connsiteX342" fmla="*/ 87162 w 828175"/>
                <a:gd name="connsiteY342" fmla="*/ 2834969 h 3651108"/>
                <a:gd name="connsiteX343" fmla="*/ 96386 w 828175"/>
                <a:gd name="connsiteY343" fmla="*/ 2852726 h 3651108"/>
                <a:gd name="connsiteX344" fmla="*/ 93938 w 828175"/>
                <a:gd name="connsiteY344" fmla="*/ 2869738 h 3651108"/>
                <a:gd name="connsiteX345" fmla="*/ 90512 w 828175"/>
                <a:gd name="connsiteY345" fmla="*/ 2874614 h 3651108"/>
                <a:gd name="connsiteX346" fmla="*/ 88742 w 828175"/>
                <a:gd name="connsiteY346" fmla="*/ 2872790 h 3651108"/>
                <a:gd name="connsiteX347" fmla="*/ 77410 w 828175"/>
                <a:gd name="connsiteY347" fmla="*/ 2842042 h 3651108"/>
                <a:gd name="connsiteX348" fmla="*/ 76017 w 828175"/>
                <a:gd name="connsiteY348" fmla="*/ 2839883 h 3651108"/>
                <a:gd name="connsiteX349" fmla="*/ 76093 w 828175"/>
                <a:gd name="connsiteY349" fmla="*/ 2839920 h 3651108"/>
                <a:gd name="connsiteX350" fmla="*/ 57078 w 828175"/>
                <a:gd name="connsiteY350" fmla="*/ 2823802 h 3651108"/>
                <a:gd name="connsiteX351" fmla="*/ 53766 w 828175"/>
                <a:gd name="connsiteY351" fmla="*/ 2805376 h 3651108"/>
                <a:gd name="connsiteX352" fmla="*/ 58133 w 828175"/>
                <a:gd name="connsiteY352" fmla="*/ 2802547 h 3651108"/>
                <a:gd name="connsiteX353" fmla="*/ 97741 w 828175"/>
                <a:gd name="connsiteY353" fmla="*/ 2783040 h 3651108"/>
                <a:gd name="connsiteX354" fmla="*/ 98871 w 828175"/>
                <a:gd name="connsiteY354" fmla="*/ 2789033 h 3651108"/>
                <a:gd name="connsiteX355" fmla="*/ 110392 w 828175"/>
                <a:gd name="connsiteY355" fmla="*/ 2805337 h 3651108"/>
                <a:gd name="connsiteX356" fmla="*/ 115323 w 828175"/>
                <a:gd name="connsiteY356" fmla="*/ 2807348 h 3651108"/>
                <a:gd name="connsiteX357" fmla="*/ 116491 w 828175"/>
                <a:gd name="connsiteY357" fmla="*/ 2811256 h 3651108"/>
                <a:gd name="connsiteX358" fmla="*/ 124662 w 828175"/>
                <a:gd name="connsiteY358" fmla="*/ 2829571 h 3651108"/>
                <a:gd name="connsiteX359" fmla="*/ 129668 w 828175"/>
                <a:gd name="connsiteY359" fmla="*/ 2839771 h 3651108"/>
                <a:gd name="connsiteX360" fmla="*/ 130083 w 828175"/>
                <a:gd name="connsiteY360" fmla="*/ 2853210 h 3651108"/>
                <a:gd name="connsiteX361" fmla="*/ 130083 w 828175"/>
                <a:gd name="connsiteY361" fmla="*/ 2853212 h 3651108"/>
                <a:gd name="connsiteX362" fmla="*/ 116265 w 828175"/>
                <a:gd name="connsiteY362" fmla="*/ 2857939 h 3651108"/>
                <a:gd name="connsiteX363" fmla="*/ 112124 w 828175"/>
                <a:gd name="connsiteY363" fmla="*/ 2838916 h 3651108"/>
                <a:gd name="connsiteX364" fmla="*/ 109827 w 828175"/>
                <a:gd name="connsiteY364" fmla="*/ 2834114 h 3651108"/>
                <a:gd name="connsiteX365" fmla="*/ 102787 w 828175"/>
                <a:gd name="connsiteY365" fmla="*/ 2823134 h 3651108"/>
                <a:gd name="connsiteX366" fmla="*/ 79331 w 828175"/>
                <a:gd name="connsiteY366" fmla="*/ 2796815 h 3651108"/>
                <a:gd name="connsiteX367" fmla="*/ 76582 w 828175"/>
                <a:gd name="connsiteY367" fmla="*/ 2790077 h 3651108"/>
                <a:gd name="connsiteX368" fmla="*/ 76582 w 828175"/>
                <a:gd name="connsiteY368" fmla="*/ 2790077 h 3651108"/>
                <a:gd name="connsiteX369" fmla="*/ 76582 w 828175"/>
                <a:gd name="connsiteY369" fmla="*/ 2790075 h 3651108"/>
                <a:gd name="connsiteX370" fmla="*/ 77975 w 828175"/>
                <a:gd name="connsiteY370" fmla="*/ 2788810 h 3651108"/>
                <a:gd name="connsiteX371" fmla="*/ 81288 w 828175"/>
                <a:gd name="connsiteY371" fmla="*/ 2788176 h 3651108"/>
                <a:gd name="connsiteX372" fmla="*/ 97741 w 828175"/>
                <a:gd name="connsiteY372" fmla="*/ 2783040 h 3651108"/>
                <a:gd name="connsiteX373" fmla="*/ 71950 w 828175"/>
                <a:gd name="connsiteY373" fmla="*/ 2538321 h 3651108"/>
                <a:gd name="connsiteX374" fmla="*/ 86445 w 828175"/>
                <a:gd name="connsiteY374" fmla="*/ 2555035 h 3651108"/>
                <a:gd name="connsiteX375" fmla="*/ 80872 w 828175"/>
                <a:gd name="connsiteY375" fmla="*/ 2553583 h 3651108"/>
                <a:gd name="connsiteX376" fmla="*/ 67884 w 828175"/>
                <a:gd name="connsiteY376" fmla="*/ 2548818 h 3651108"/>
                <a:gd name="connsiteX377" fmla="*/ 66829 w 828175"/>
                <a:gd name="connsiteY377" fmla="*/ 2546920 h 3651108"/>
                <a:gd name="connsiteX378" fmla="*/ 62989 w 828175"/>
                <a:gd name="connsiteY378" fmla="*/ 2541410 h 3651108"/>
                <a:gd name="connsiteX379" fmla="*/ 71950 w 828175"/>
                <a:gd name="connsiteY379" fmla="*/ 2538321 h 3651108"/>
                <a:gd name="connsiteX380" fmla="*/ 103803 w 828175"/>
                <a:gd name="connsiteY380" fmla="*/ 2505861 h 3651108"/>
                <a:gd name="connsiteX381" fmla="*/ 109525 w 828175"/>
                <a:gd name="connsiteY381" fmla="*/ 2524957 h 3651108"/>
                <a:gd name="connsiteX382" fmla="*/ 105346 w 828175"/>
                <a:gd name="connsiteY382" fmla="*/ 2522537 h 3651108"/>
                <a:gd name="connsiteX383" fmla="*/ 100715 w 828175"/>
                <a:gd name="connsiteY383" fmla="*/ 2520973 h 3651108"/>
                <a:gd name="connsiteX384" fmla="*/ 100753 w 828175"/>
                <a:gd name="connsiteY384" fmla="*/ 2520936 h 3651108"/>
                <a:gd name="connsiteX385" fmla="*/ 99736 w 828175"/>
                <a:gd name="connsiteY385" fmla="*/ 2521011 h 3651108"/>
                <a:gd name="connsiteX386" fmla="*/ 93976 w 828175"/>
                <a:gd name="connsiteY386" fmla="*/ 2507200 h 3651108"/>
                <a:gd name="connsiteX387" fmla="*/ 98080 w 828175"/>
                <a:gd name="connsiteY387" fmla="*/ 2506568 h 3651108"/>
                <a:gd name="connsiteX388" fmla="*/ 103803 w 828175"/>
                <a:gd name="connsiteY388" fmla="*/ 2505861 h 3651108"/>
                <a:gd name="connsiteX389" fmla="*/ 94879 w 828175"/>
                <a:gd name="connsiteY389" fmla="*/ 2485312 h 3651108"/>
                <a:gd name="connsiteX390" fmla="*/ 94879 w 828175"/>
                <a:gd name="connsiteY390" fmla="*/ 2485313 h 3651108"/>
                <a:gd name="connsiteX391" fmla="*/ 93259 w 828175"/>
                <a:gd name="connsiteY391" fmla="*/ 2493353 h 3651108"/>
                <a:gd name="connsiteX392" fmla="*/ 77221 w 828175"/>
                <a:gd name="connsiteY392" fmla="*/ 2486616 h 3651108"/>
                <a:gd name="connsiteX393" fmla="*/ 77222 w 828175"/>
                <a:gd name="connsiteY393" fmla="*/ 2486616 h 3651108"/>
                <a:gd name="connsiteX394" fmla="*/ 77221 w 828175"/>
                <a:gd name="connsiteY394" fmla="*/ 2486615 h 3651108"/>
                <a:gd name="connsiteX395" fmla="*/ 94879 w 828175"/>
                <a:gd name="connsiteY395" fmla="*/ 2485312 h 3651108"/>
                <a:gd name="connsiteX396" fmla="*/ 83283 w 828175"/>
                <a:gd name="connsiteY396" fmla="*/ 2456909 h 3651108"/>
                <a:gd name="connsiteX397" fmla="*/ 89233 w 828175"/>
                <a:gd name="connsiteY397" fmla="*/ 2457281 h 3651108"/>
                <a:gd name="connsiteX398" fmla="*/ 91040 w 828175"/>
                <a:gd name="connsiteY398" fmla="*/ 2457728 h 3651108"/>
                <a:gd name="connsiteX399" fmla="*/ 74398 w 828175"/>
                <a:gd name="connsiteY399" fmla="*/ 2464950 h 3651108"/>
                <a:gd name="connsiteX400" fmla="*/ 67508 w 828175"/>
                <a:gd name="connsiteY400" fmla="*/ 2466103 h 3651108"/>
                <a:gd name="connsiteX401" fmla="*/ 64911 w 828175"/>
                <a:gd name="connsiteY401" fmla="*/ 2464950 h 3651108"/>
                <a:gd name="connsiteX402" fmla="*/ 62803 w 828175"/>
                <a:gd name="connsiteY402" fmla="*/ 2458099 h 3651108"/>
                <a:gd name="connsiteX403" fmla="*/ 62765 w 828175"/>
                <a:gd name="connsiteY403" fmla="*/ 2458063 h 3651108"/>
                <a:gd name="connsiteX404" fmla="*/ 69240 w 828175"/>
                <a:gd name="connsiteY404" fmla="*/ 2457467 h 3651108"/>
                <a:gd name="connsiteX405" fmla="*/ 83283 w 828175"/>
                <a:gd name="connsiteY405" fmla="*/ 2456909 h 3651108"/>
                <a:gd name="connsiteX406" fmla="*/ 0 w 828175"/>
                <a:gd name="connsiteY406" fmla="*/ 2454341 h 3651108"/>
                <a:gd name="connsiteX407" fmla="*/ 4480 w 828175"/>
                <a:gd name="connsiteY407" fmla="*/ 2455160 h 3651108"/>
                <a:gd name="connsiteX408" fmla="*/ 21235 w 828175"/>
                <a:gd name="connsiteY408" fmla="*/ 2457021 h 3651108"/>
                <a:gd name="connsiteX409" fmla="*/ 34262 w 828175"/>
                <a:gd name="connsiteY409" fmla="*/ 2475671 h 3651108"/>
                <a:gd name="connsiteX410" fmla="*/ 19240 w 828175"/>
                <a:gd name="connsiteY410" fmla="*/ 2474629 h 3651108"/>
                <a:gd name="connsiteX411" fmla="*/ 18185 w 828175"/>
                <a:gd name="connsiteY411" fmla="*/ 2472805 h 3651108"/>
                <a:gd name="connsiteX412" fmla="*/ 11295 w 828175"/>
                <a:gd name="connsiteY412" fmla="*/ 2464764 h 3651108"/>
                <a:gd name="connsiteX413" fmla="*/ 11257 w 828175"/>
                <a:gd name="connsiteY413" fmla="*/ 2464764 h 3651108"/>
                <a:gd name="connsiteX414" fmla="*/ 0 w 828175"/>
                <a:gd name="connsiteY414" fmla="*/ 2454341 h 3651108"/>
                <a:gd name="connsiteX415" fmla="*/ 140023 w 828175"/>
                <a:gd name="connsiteY415" fmla="*/ 2425602 h 3651108"/>
                <a:gd name="connsiteX416" fmla="*/ 150151 w 828175"/>
                <a:gd name="connsiteY416" fmla="*/ 2451473 h 3651108"/>
                <a:gd name="connsiteX417" fmla="*/ 140889 w 828175"/>
                <a:gd name="connsiteY417" fmla="*/ 2451696 h 3651108"/>
                <a:gd name="connsiteX418" fmla="*/ 130272 w 828175"/>
                <a:gd name="connsiteY418" fmla="*/ 2457057 h 3651108"/>
                <a:gd name="connsiteX419" fmla="*/ 127259 w 828175"/>
                <a:gd name="connsiteY419" fmla="*/ 2458248 h 3651108"/>
                <a:gd name="connsiteX420" fmla="*/ 127297 w 828175"/>
                <a:gd name="connsiteY420" fmla="*/ 2458286 h 3651108"/>
                <a:gd name="connsiteX421" fmla="*/ 123608 w 828175"/>
                <a:gd name="connsiteY421" fmla="*/ 2458024 h 3651108"/>
                <a:gd name="connsiteX422" fmla="*/ 123532 w 828175"/>
                <a:gd name="connsiteY422" fmla="*/ 2455270 h 3651108"/>
                <a:gd name="connsiteX423" fmla="*/ 126807 w 828175"/>
                <a:gd name="connsiteY423" fmla="*/ 2446671 h 3651108"/>
                <a:gd name="connsiteX424" fmla="*/ 130158 w 828175"/>
                <a:gd name="connsiteY424" fmla="*/ 2437998 h 3651108"/>
                <a:gd name="connsiteX425" fmla="*/ 140023 w 828175"/>
                <a:gd name="connsiteY425" fmla="*/ 2425602 h 3651108"/>
                <a:gd name="connsiteX426" fmla="*/ 88140 w 828175"/>
                <a:gd name="connsiteY426" fmla="*/ 2419200 h 3651108"/>
                <a:gd name="connsiteX427" fmla="*/ 94842 w 828175"/>
                <a:gd name="connsiteY427" fmla="*/ 2443397 h 3651108"/>
                <a:gd name="connsiteX428" fmla="*/ 92395 w 828175"/>
                <a:gd name="connsiteY428" fmla="*/ 2444476 h 3651108"/>
                <a:gd name="connsiteX429" fmla="*/ 92395 w 828175"/>
                <a:gd name="connsiteY429" fmla="*/ 2442689 h 3651108"/>
                <a:gd name="connsiteX430" fmla="*/ 88930 w 828175"/>
                <a:gd name="connsiteY430" fmla="*/ 2435020 h 3651108"/>
                <a:gd name="connsiteX431" fmla="*/ 86333 w 828175"/>
                <a:gd name="connsiteY431" fmla="*/ 2429548 h 3651108"/>
                <a:gd name="connsiteX432" fmla="*/ 86370 w 828175"/>
                <a:gd name="connsiteY432" fmla="*/ 2429548 h 3651108"/>
                <a:gd name="connsiteX433" fmla="*/ 88140 w 828175"/>
                <a:gd name="connsiteY433" fmla="*/ 2419200 h 3651108"/>
                <a:gd name="connsiteX434" fmla="*/ 55008 w 828175"/>
                <a:gd name="connsiteY434" fmla="*/ 2408516 h 3651108"/>
                <a:gd name="connsiteX435" fmla="*/ 55045 w 828175"/>
                <a:gd name="connsiteY435" fmla="*/ 2408554 h 3651108"/>
                <a:gd name="connsiteX436" fmla="*/ 66114 w 828175"/>
                <a:gd name="connsiteY436" fmla="*/ 2410674 h 3651108"/>
                <a:gd name="connsiteX437" fmla="*/ 66302 w 828175"/>
                <a:gd name="connsiteY437" fmla="*/ 2417525 h 3651108"/>
                <a:gd name="connsiteX438" fmla="*/ 62086 w 828175"/>
                <a:gd name="connsiteY438" fmla="*/ 2416705 h 3651108"/>
                <a:gd name="connsiteX439" fmla="*/ 59337 w 828175"/>
                <a:gd name="connsiteY439" fmla="*/ 2417078 h 3651108"/>
                <a:gd name="connsiteX440" fmla="*/ 49285 w 828175"/>
                <a:gd name="connsiteY440" fmla="*/ 2413317 h 3651108"/>
                <a:gd name="connsiteX441" fmla="*/ 50414 w 828175"/>
                <a:gd name="connsiteY441" fmla="*/ 2411084 h 3651108"/>
                <a:gd name="connsiteX442" fmla="*/ 55008 w 828175"/>
                <a:gd name="connsiteY442" fmla="*/ 2408516 h 3651108"/>
                <a:gd name="connsiteX443" fmla="*/ 105910 w 828175"/>
                <a:gd name="connsiteY443" fmla="*/ 2373673 h 3651108"/>
                <a:gd name="connsiteX444" fmla="*/ 109073 w 828175"/>
                <a:gd name="connsiteY444" fmla="*/ 2395748 h 3651108"/>
                <a:gd name="connsiteX445" fmla="*/ 104819 w 828175"/>
                <a:gd name="connsiteY445" fmla="*/ 2394147 h 3651108"/>
                <a:gd name="connsiteX446" fmla="*/ 99811 w 828175"/>
                <a:gd name="connsiteY446" fmla="*/ 2392285 h 3651108"/>
                <a:gd name="connsiteX447" fmla="*/ 100866 w 828175"/>
                <a:gd name="connsiteY447" fmla="*/ 2389605 h 3651108"/>
                <a:gd name="connsiteX448" fmla="*/ 101919 w 828175"/>
                <a:gd name="connsiteY448" fmla="*/ 2387037 h 3651108"/>
                <a:gd name="connsiteX449" fmla="*/ 96988 w 828175"/>
                <a:gd name="connsiteY449" fmla="*/ 2375273 h 3651108"/>
                <a:gd name="connsiteX450" fmla="*/ 99887 w 828175"/>
                <a:gd name="connsiteY450" fmla="*/ 2373822 h 3651108"/>
                <a:gd name="connsiteX451" fmla="*/ 99887 w 828175"/>
                <a:gd name="connsiteY451" fmla="*/ 2373785 h 3651108"/>
                <a:gd name="connsiteX452" fmla="*/ 105910 w 828175"/>
                <a:gd name="connsiteY452" fmla="*/ 2373673 h 3651108"/>
                <a:gd name="connsiteX453" fmla="*/ 65136 w 828175"/>
                <a:gd name="connsiteY453" fmla="*/ 2363100 h 3651108"/>
                <a:gd name="connsiteX454" fmla="*/ 80008 w 828175"/>
                <a:gd name="connsiteY454" fmla="*/ 2364068 h 3651108"/>
                <a:gd name="connsiteX455" fmla="*/ 80988 w 828175"/>
                <a:gd name="connsiteY455" fmla="*/ 2366860 h 3651108"/>
                <a:gd name="connsiteX456" fmla="*/ 77071 w 828175"/>
                <a:gd name="connsiteY456" fmla="*/ 2368274 h 3651108"/>
                <a:gd name="connsiteX457" fmla="*/ 71010 w 828175"/>
                <a:gd name="connsiteY457" fmla="*/ 2370471 h 3651108"/>
                <a:gd name="connsiteX458" fmla="*/ 67057 w 828175"/>
                <a:gd name="connsiteY458" fmla="*/ 2378213 h 3651108"/>
                <a:gd name="connsiteX459" fmla="*/ 62501 w 828175"/>
                <a:gd name="connsiteY459" fmla="*/ 2377283 h 3651108"/>
                <a:gd name="connsiteX460" fmla="*/ 62313 w 828175"/>
                <a:gd name="connsiteY460" fmla="*/ 2376091 h 3651108"/>
                <a:gd name="connsiteX461" fmla="*/ 58774 w 828175"/>
                <a:gd name="connsiteY461" fmla="*/ 2376538 h 3651108"/>
                <a:gd name="connsiteX462" fmla="*/ 62087 w 828175"/>
                <a:gd name="connsiteY462" fmla="*/ 2374602 h 3651108"/>
                <a:gd name="connsiteX463" fmla="*/ 65136 w 828175"/>
                <a:gd name="connsiteY463" fmla="*/ 2363100 h 3651108"/>
                <a:gd name="connsiteX464" fmla="*/ 16453 w 828175"/>
                <a:gd name="connsiteY464" fmla="*/ 2344674 h 3651108"/>
                <a:gd name="connsiteX465" fmla="*/ 18787 w 828175"/>
                <a:gd name="connsiteY465" fmla="*/ 2345381 h 3651108"/>
                <a:gd name="connsiteX466" fmla="*/ 28726 w 828175"/>
                <a:gd name="connsiteY466" fmla="*/ 2347986 h 3651108"/>
                <a:gd name="connsiteX467" fmla="*/ 28915 w 828175"/>
                <a:gd name="connsiteY467" fmla="*/ 2356921 h 3651108"/>
                <a:gd name="connsiteX468" fmla="*/ 27221 w 828175"/>
                <a:gd name="connsiteY468" fmla="*/ 2356996 h 3651108"/>
                <a:gd name="connsiteX469" fmla="*/ 16528 w 828175"/>
                <a:gd name="connsiteY469" fmla="*/ 2356883 h 3651108"/>
                <a:gd name="connsiteX470" fmla="*/ 16265 w 828175"/>
                <a:gd name="connsiteY470" fmla="*/ 2350183 h 3651108"/>
                <a:gd name="connsiteX471" fmla="*/ 16453 w 828175"/>
                <a:gd name="connsiteY471" fmla="*/ 2344674 h 3651108"/>
                <a:gd name="connsiteX472" fmla="*/ 112086 w 828175"/>
                <a:gd name="connsiteY472" fmla="*/ 2206568 h 3651108"/>
                <a:gd name="connsiteX473" fmla="*/ 114421 w 828175"/>
                <a:gd name="connsiteY473" fmla="*/ 2209025 h 3651108"/>
                <a:gd name="connsiteX474" fmla="*/ 114421 w 828175"/>
                <a:gd name="connsiteY474" fmla="*/ 2209062 h 3651108"/>
                <a:gd name="connsiteX475" fmla="*/ 118336 w 828175"/>
                <a:gd name="connsiteY475" fmla="*/ 2215874 h 3651108"/>
                <a:gd name="connsiteX476" fmla="*/ 117546 w 828175"/>
                <a:gd name="connsiteY476" fmla="*/ 2220937 h 3651108"/>
                <a:gd name="connsiteX477" fmla="*/ 114081 w 828175"/>
                <a:gd name="connsiteY477" fmla="*/ 2218666 h 3651108"/>
                <a:gd name="connsiteX478" fmla="*/ 107154 w 828175"/>
                <a:gd name="connsiteY478" fmla="*/ 2214907 h 3651108"/>
                <a:gd name="connsiteX479" fmla="*/ 102297 w 828175"/>
                <a:gd name="connsiteY479" fmla="*/ 2211035 h 3651108"/>
                <a:gd name="connsiteX480" fmla="*/ 112086 w 828175"/>
                <a:gd name="connsiteY480" fmla="*/ 2206568 h 3651108"/>
                <a:gd name="connsiteX481" fmla="*/ 46159 w 828175"/>
                <a:gd name="connsiteY481" fmla="*/ 2165249 h 3651108"/>
                <a:gd name="connsiteX482" fmla="*/ 46122 w 828175"/>
                <a:gd name="connsiteY482" fmla="*/ 2165286 h 3651108"/>
                <a:gd name="connsiteX483" fmla="*/ 80610 w 828175"/>
                <a:gd name="connsiteY483" fmla="*/ 2204261 h 3651108"/>
                <a:gd name="connsiteX484" fmla="*/ 75376 w 828175"/>
                <a:gd name="connsiteY484" fmla="*/ 2238397 h 3651108"/>
                <a:gd name="connsiteX485" fmla="*/ 72967 w 828175"/>
                <a:gd name="connsiteY485" fmla="*/ 2237540 h 3651108"/>
                <a:gd name="connsiteX486" fmla="*/ 67620 w 828175"/>
                <a:gd name="connsiteY486" fmla="*/ 2239104 h 3651108"/>
                <a:gd name="connsiteX487" fmla="*/ 69277 w 828175"/>
                <a:gd name="connsiteY487" fmla="*/ 2253473 h 3651108"/>
                <a:gd name="connsiteX488" fmla="*/ 73833 w 828175"/>
                <a:gd name="connsiteY488" fmla="*/ 2267841 h 3651108"/>
                <a:gd name="connsiteX489" fmla="*/ 82153 w 828175"/>
                <a:gd name="connsiteY489" fmla="*/ 2285114 h 3651108"/>
                <a:gd name="connsiteX490" fmla="*/ 88930 w 828175"/>
                <a:gd name="connsiteY490" fmla="*/ 2298664 h 3651108"/>
                <a:gd name="connsiteX491" fmla="*/ 89609 w 828175"/>
                <a:gd name="connsiteY491" fmla="*/ 2303168 h 3651108"/>
                <a:gd name="connsiteX492" fmla="*/ 82455 w 828175"/>
                <a:gd name="connsiteY492" fmla="*/ 2302870 h 3651108"/>
                <a:gd name="connsiteX493" fmla="*/ 69051 w 828175"/>
                <a:gd name="connsiteY493" fmla="*/ 2302163 h 3651108"/>
                <a:gd name="connsiteX494" fmla="*/ 54744 w 828175"/>
                <a:gd name="connsiteY494" fmla="*/ 2316718 h 3651108"/>
                <a:gd name="connsiteX495" fmla="*/ 28576 w 828175"/>
                <a:gd name="connsiteY495" fmla="*/ 2305030 h 3651108"/>
                <a:gd name="connsiteX496" fmla="*/ 25752 w 828175"/>
                <a:gd name="connsiteY496" fmla="*/ 2300824 h 3651108"/>
                <a:gd name="connsiteX497" fmla="*/ 30120 w 828175"/>
                <a:gd name="connsiteY497" fmla="*/ 2294346 h 3651108"/>
                <a:gd name="connsiteX498" fmla="*/ 36596 w 828175"/>
                <a:gd name="connsiteY498" fmla="*/ 2285002 h 3651108"/>
                <a:gd name="connsiteX499" fmla="*/ 35127 w 828175"/>
                <a:gd name="connsiteY499" fmla="*/ 2255482 h 3651108"/>
                <a:gd name="connsiteX500" fmla="*/ 32756 w 828175"/>
                <a:gd name="connsiteY500" fmla="*/ 2242529 h 3651108"/>
                <a:gd name="connsiteX501" fmla="*/ 23832 w 828175"/>
                <a:gd name="connsiteY501" fmla="*/ 2216098 h 3651108"/>
                <a:gd name="connsiteX502" fmla="*/ 19766 w 828175"/>
                <a:gd name="connsiteY502" fmla="*/ 2203479 h 3651108"/>
                <a:gd name="connsiteX503" fmla="*/ 20330 w 828175"/>
                <a:gd name="connsiteY503" fmla="*/ 2200947 h 3651108"/>
                <a:gd name="connsiteX504" fmla="*/ 24284 w 828175"/>
                <a:gd name="connsiteY504" fmla="*/ 2200464 h 3651108"/>
                <a:gd name="connsiteX505" fmla="*/ 30383 w 828175"/>
                <a:gd name="connsiteY505" fmla="*/ 2198974 h 3651108"/>
                <a:gd name="connsiteX506" fmla="*/ 31852 w 828175"/>
                <a:gd name="connsiteY506" fmla="*/ 2195513 h 3651108"/>
                <a:gd name="connsiteX507" fmla="*/ 42168 w 828175"/>
                <a:gd name="connsiteY507" fmla="*/ 2165770 h 3651108"/>
                <a:gd name="connsiteX508" fmla="*/ 46159 w 828175"/>
                <a:gd name="connsiteY508" fmla="*/ 2165249 h 3651108"/>
                <a:gd name="connsiteX509" fmla="*/ 138629 w 828175"/>
                <a:gd name="connsiteY509" fmla="*/ 0 h 3651108"/>
                <a:gd name="connsiteX510" fmla="*/ 146121 w 828175"/>
                <a:gd name="connsiteY510" fmla="*/ 6142 h 3651108"/>
                <a:gd name="connsiteX511" fmla="*/ 150263 w 828175"/>
                <a:gd name="connsiteY511" fmla="*/ 9827 h 3651108"/>
                <a:gd name="connsiteX512" fmla="*/ 159901 w 828175"/>
                <a:gd name="connsiteY512" fmla="*/ 20027 h 3651108"/>
                <a:gd name="connsiteX513" fmla="*/ 173079 w 828175"/>
                <a:gd name="connsiteY513" fmla="*/ 78619 h 3651108"/>
                <a:gd name="connsiteX514" fmla="*/ 171084 w 828175"/>
                <a:gd name="connsiteY514" fmla="*/ 95446 h 3651108"/>
                <a:gd name="connsiteX515" fmla="*/ 187086 w 828175"/>
                <a:gd name="connsiteY515" fmla="*/ 141084 h 3651108"/>
                <a:gd name="connsiteX516" fmla="*/ 195332 w 828175"/>
                <a:gd name="connsiteY516" fmla="*/ 152028 h 3651108"/>
                <a:gd name="connsiteX517" fmla="*/ 205836 w 828175"/>
                <a:gd name="connsiteY517" fmla="*/ 172502 h 3651108"/>
                <a:gd name="connsiteX518" fmla="*/ 209526 w 828175"/>
                <a:gd name="connsiteY518" fmla="*/ 180914 h 3651108"/>
                <a:gd name="connsiteX519" fmla="*/ 220520 w 828175"/>
                <a:gd name="connsiteY519" fmla="*/ 198002 h 3651108"/>
                <a:gd name="connsiteX520" fmla="*/ 233207 w 828175"/>
                <a:gd name="connsiteY520" fmla="*/ 219667 h 3651108"/>
                <a:gd name="connsiteX521" fmla="*/ 227824 w 828175"/>
                <a:gd name="connsiteY521" fmla="*/ 261880 h 3651108"/>
                <a:gd name="connsiteX522" fmla="*/ 221272 w 828175"/>
                <a:gd name="connsiteY522" fmla="*/ 296685 h 3651108"/>
                <a:gd name="connsiteX523" fmla="*/ 251957 w 828175"/>
                <a:gd name="connsiteY523" fmla="*/ 351593 h 3651108"/>
                <a:gd name="connsiteX524" fmla="*/ 275640 w 828175"/>
                <a:gd name="connsiteY524" fmla="*/ 379549 h 3651108"/>
                <a:gd name="connsiteX525" fmla="*/ 291567 w 828175"/>
                <a:gd name="connsiteY525" fmla="*/ 412233 h 3651108"/>
                <a:gd name="connsiteX526" fmla="*/ 297063 w 828175"/>
                <a:gd name="connsiteY526" fmla="*/ 425002 h 3651108"/>
                <a:gd name="connsiteX527" fmla="*/ 318336 w 828175"/>
                <a:gd name="connsiteY527" fmla="*/ 438849 h 3651108"/>
                <a:gd name="connsiteX528" fmla="*/ 321084 w 828175"/>
                <a:gd name="connsiteY528" fmla="*/ 438998 h 3651108"/>
                <a:gd name="connsiteX529" fmla="*/ 323381 w 828175"/>
                <a:gd name="connsiteY529" fmla="*/ 439072 h 3651108"/>
                <a:gd name="connsiteX530" fmla="*/ 326846 w 828175"/>
                <a:gd name="connsiteY530" fmla="*/ 438440 h 3651108"/>
                <a:gd name="connsiteX531" fmla="*/ 335881 w 828175"/>
                <a:gd name="connsiteY531" fmla="*/ 436801 h 3651108"/>
                <a:gd name="connsiteX532" fmla="*/ 340324 w 828175"/>
                <a:gd name="connsiteY532" fmla="*/ 434532 h 3651108"/>
                <a:gd name="connsiteX533" fmla="*/ 345256 w 828175"/>
                <a:gd name="connsiteY533" fmla="*/ 431999 h 3651108"/>
                <a:gd name="connsiteX534" fmla="*/ 348494 w 828175"/>
                <a:gd name="connsiteY534" fmla="*/ 438663 h 3651108"/>
                <a:gd name="connsiteX535" fmla="*/ 351393 w 828175"/>
                <a:gd name="connsiteY535" fmla="*/ 445364 h 3651108"/>
                <a:gd name="connsiteX536" fmla="*/ 353614 w 828175"/>
                <a:gd name="connsiteY536" fmla="*/ 455043 h 3651108"/>
                <a:gd name="connsiteX537" fmla="*/ 354970 w 828175"/>
                <a:gd name="connsiteY537" fmla="*/ 461966 h 3651108"/>
                <a:gd name="connsiteX538" fmla="*/ 355158 w 828175"/>
                <a:gd name="connsiteY538" fmla="*/ 473655 h 3651108"/>
                <a:gd name="connsiteX539" fmla="*/ 355158 w 828175"/>
                <a:gd name="connsiteY539" fmla="*/ 480132 h 3651108"/>
                <a:gd name="connsiteX540" fmla="*/ 351920 w 828175"/>
                <a:gd name="connsiteY540" fmla="*/ 500122 h 3651108"/>
                <a:gd name="connsiteX541" fmla="*/ 334525 w 828175"/>
                <a:gd name="connsiteY541" fmla="*/ 548701 h 3651108"/>
                <a:gd name="connsiteX542" fmla="*/ 311634 w 828175"/>
                <a:gd name="connsiteY542" fmla="*/ 561693 h 3651108"/>
                <a:gd name="connsiteX543" fmla="*/ 300490 w 828175"/>
                <a:gd name="connsiteY543" fmla="*/ 565192 h 3651108"/>
                <a:gd name="connsiteX544" fmla="*/ 243449 w 828175"/>
                <a:gd name="connsiteY544" fmla="*/ 644743 h 3651108"/>
                <a:gd name="connsiteX545" fmla="*/ 249661 w 828175"/>
                <a:gd name="connsiteY545" fmla="*/ 657362 h 3651108"/>
                <a:gd name="connsiteX546" fmla="*/ 255158 w 828175"/>
                <a:gd name="connsiteY546" fmla="*/ 668046 h 3651108"/>
                <a:gd name="connsiteX547" fmla="*/ 255836 w 828175"/>
                <a:gd name="connsiteY547" fmla="*/ 687626 h 3651108"/>
                <a:gd name="connsiteX548" fmla="*/ 255498 w 828175"/>
                <a:gd name="connsiteY548" fmla="*/ 696523 h 3651108"/>
                <a:gd name="connsiteX549" fmla="*/ 255120 w 828175"/>
                <a:gd name="connsiteY549" fmla="*/ 704526 h 3651108"/>
                <a:gd name="connsiteX550" fmla="*/ 255572 w 828175"/>
                <a:gd name="connsiteY550" fmla="*/ 723958 h 3651108"/>
                <a:gd name="connsiteX551" fmla="*/ 263743 w 828175"/>
                <a:gd name="connsiteY551" fmla="*/ 741193 h 3651108"/>
                <a:gd name="connsiteX552" fmla="*/ 271235 w 828175"/>
                <a:gd name="connsiteY552" fmla="*/ 756493 h 3651108"/>
                <a:gd name="connsiteX553" fmla="*/ 234413 w 828175"/>
                <a:gd name="connsiteY553" fmla="*/ 856816 h 3651108"/>
                <a:gd name="connsiteX554" fmla="*/ 192997 w 828175"/>
                <a:gd name="connsiteY554" fmla="*/ 979100 h 3651108"/>
                <a:gd name="connsiteX555" fmla="*/ 191680 w 828175"/>
                <a:gd name="connsiteY555" fmla="*/ 993134 h 3651108"/>
                <a:gd name="connsiteX556" fmla="*/ 182191 w 828175"/>
                <a:gd name="connsiteY556" fmla="*/ 1031998 h 3651108"/>
                <a:gd name="connsiteX557" fmla="*/ 175226 w 828175"/>
                <a:gd name="connsiteY557" fmla="*/ 1055748 h 3651108"/>
                <a:gd name="connsiteX558" fmla="*/ 170595 w 828175"/>
                <a:gd name="connsiteY558" fmla="*/ 1079013 h 3651108"/>
                <a:gd name="connsiteX559" fmla="*/ 155685 w 828175"/>
                <a:gd name="connsiteY559" fmla="*/ 1129417 h 3651108"/>
                <a:gd name="connsiteX560" fmla="*/ 151167 w 828175"/>
                <a:gd name="connsiteY560" fmla="*/ 1137308 h 3651108"/>
                <a:gd name="connsiteX561" fmla="*/ 143034 w 828175"/>
                <a:gd name="connsiteY561" fmla="*/ 1165971 h 3651108"/>
                <a:gd name="connsiteX562" fmla="*/ 168336 w 828175"/>
                <a:gd name="connsiteY562" fmla="*/ 1227431 h 3651108"/>
                <a:gd name="connsiteX563" fmla="*/ 186107 w 828175"/>
                <a:gd name="connsiteY563" fmla="*/ 1241204 h 3651108"/>
                <a:gd name="connsiteX564" fmla="*/ 215173 w 828175"/>
                <a:gd name="connsiteY564" fmla="*/ 1276679 h 3651108"/>
                <a:gd name="connsiteX565" fmla="*/ 216228 w 828175"/>
                <a:gd name="connsiteY565" fmla="*/ 1318820 h 3651108"/>
                <a:gd name="connsiteX566" fmla="*/ 215362 w 828175"/>
                <a:gd name="connsiteY566" fmla="*/ 1345473 h 3651108"/>
                <a:gd name="connsiteX567" fmla="*/ 228276 w 828175"/>
                <a:gd name="connsiteY567" fmla="*/ 1387165 h 3651108"/>
                <a:gd name="connsiteX568" fmla="*/ 236408 w 828175"/>
                <a:gd name="connsiteY568" fmla="*/ 1445236 h 3651108"/>
                <a:gd name="connsiteX569" fmla="*/ 219389 w 828175"/>
                <a:gd name="connsiteY569" fmla="*/ 1471815 h 3651108"/>
                <a:gd name="connsiteX570" fmla="*/ 200452 w 828175"/>
                <a:gd name="connsiteY570" fmla="*/ 1502079 h 3651108"/>
                <a:gd name="connsiteX571" fmla="*/ 195294 w 828175"/>
                <a:gd name="connsiteY571" fmla="*/ 1541724 h 3651108"/>
                <a:gd name="connsiteX572" fmla="*/ 195294 w 828175"/>
                <a:gd name="connsiteY572" fmla="*/ 1543586 h 3651108"/>
                <a:gd name="connsiteX573" fmla="*/ 196913 w 828175"/>
                <a:gd name="connsiteY573" fmla="*/ 1578131 h 3651108"/>
                <a:gd name="connsiteX574" fmla="*/ 194767 w 828175"/>
                <a:gd name="connsiteY574" fmla="*/ 1639999 h 3651108"/>
                <a:gd name="connsiteX575" fmla="*/ 209300 w 828175"/>
                <a:gd name="connsiteY575" fmla="*/ 1759605 h 3651108"/>
                <a:gd name="connsiteX576" fmla="*/ 211559 w 828175"/>
                <a:gd name="connsiteY576" fmla="*/ 1806173 h 3651108"/>
                <a:gd name="connsiteX577" fmla="*/ 187575 w 828175"/>
                <a:gd name="connsiteY577" fmla="*/ 1935829 h 3651108"/>
                <a:gd name="connsiteX578" fmla="*/ 173945 w 828175"/>
                <a:gd name="connsiteY578" fmla="*/ 1947034 h 3651108"/>
                <a:gd name="connsiteX579" fmla="*/ 153388 w 828175"/>
                <a:gd name="connsiteY579" fmla="*/ 1969927 h 3651108"/>
                <a:gd name="connsiteX580" fmla="*/ 163667 w 828175"/>
                <a:gd name="connsiteY580" fmla="*/ 2023606 h 3651108"/>
                <a:gd name="connsiteX581" fmla="*/ 177635 w 828175"/>
                <a:gd name="connsiteY581" fmla="*/ 2108927 h 3651108"/>
                <a:gd name="connsiteX582" fmla="*/ 175866 w 828175"/>
                <a:gd name="connsiteY582" fmla="*/ 2113766 h 3651108"/>
                <a:gd name="connsiteX583" fmla="*/ 179104 w 828175"/>
                <a:gd name="connsiteY583" fmla="*/ 2146003 h 3651108"/>
                <a:gd name="connsiteX584" fmla="*/ 192997 w 828175"/>
                <a:gd name="connsiteY584" fmla="*/ 2160447 h 3651108"/>
                <a:gd name="connsiteX585" fmla="*/ 209300 w 828175"/>
                <a:gd name="connsiteY585" fmla="*/ 2187101 h 3651108"/>
                <a:gd name="connsiteX586" fmla="*/ 198268 w 828175"/>
                <a:gd name="connsiteY586" fmla="*/ 2209770 h 3651108"/>
                <a:gd name="connsiteX587" fmla="*/ 185279 w 828175"/>
                <a:gd name="connsiteY587" fmla="*/ 2229276 h 3651108"/>
                <a:gd name="connsiteX588" fmla="*/ 200790 w 828175"/>
                <a:gd name="connsiteY588" fmla="*/ 2283291 h 3651108"/>
                <a:gd name="connsiteX589" fmla="*/ 207040 w 828175"/>
                <a:gd name="connsiteY589" fmla="*/ 2291815 h 3651108"/>
                <a:gd name="connsiteX590" fmla="*/ 231061 w 828175"/>
                <a:gd name="connsiteY590" fmla="*/ 2342553 h 3651108"/>
                <a:gd name="connsiteX591" fmla="*/ 232116 w 828175"/>
                <a:gd name="connsiteY591" fmla="*/ 2361761 h 3651108"/>
                <a:gd name="connsiteX592" fmla="*/ 244729 w 828175"/>
                <a:gd name="connsiteY592" fmla="*/ 2400810 h 3651108"/>
                <a:gd name="connsiteX593" fmla="*/ 258999 w 828175"/>
                <a:gd name="connsiteY593" fmla="*/ 2408554 h 3651108"/>
                <a:gd name="connsiteX594" fmla="*/ 277485 w 828175"/>
                <a:gd name="connsiteY594" fmla="*/ 2421062 h 3651108"/>
                <a:gd name="connsiteX595" fmla="*/ 275979 w 828175"/>
                <a:gd name="connsiteY595" fmla="*/ 2429362 h 3651108"/>
                <a:gd name="connsiteX596" fmla="*/ 246159 w 828175"/>
                <a:gd name="connsiteY596" fmla="*/ 2437515 h 3651108"/>
                <a:gd name="connsiteX597" fmla="*/ 212010 w 828175"/>
                <a:gd name="connsiteY597" fmla="*/ 2450767 h 3651108"/>
                <a:gd name="connsiteX598" fmla="*/ 226280 w 828175"/>
                <a:gd name="connsiteY598" fmla="*/ 2467630 h 3651108"/>
                <a:gd name="connsiteX599" fmla="*/ 253953 w 828175"/>
                <a:gd name="connsiteY599" fmla="*/ 2477122 h 3651108"/>
                <a:gd name="connsiteX600" fmla="*/ 290173 w 828175"/>
                <a:gd name="connsiteY600" fmla="*/ 2496219 h 3651108"/>
                <a:gd name="connsiteX601" fmla="*/ 291830 w 828175"/>
                <a:gd name="connsiteY601" fmla="*/ 2543756 h 3651108"/>
                <a:gd name="connsiteX602" fmla="*/ 290775 w 828175"/>
                <a:gd name="connsiteY602" fmla="*/ 2547218 h 3651108"/>
                <a:gd name="connsiteX603" fmla="*/ 296235 w 828175"/>
                <a:gd name="connsiteY603" fmla="*/ 2622897 h 3651108"/>
                <a:gd name="connsiteX604" fmla="*/ 298080 w 828175"/>
                <a:gd name="connsiteY604" fmla="*/ 2701182 h 3651108"/>
                <a:gd name="connsiteX605" fmla="*/ 285128 w 828175"/>
                <a:gd name="connsiteY605" fmla="*/ 2756872 h 3651108"/>
                <a:gd name="connsiteX606" fmla="*/ 283659 w 828175"/>
                <a:gd name="connsiteY606" fmla="*/ 2774218 h 3651108"/>
                <a:gd name="connsiteX607" fmla="*/ 284375 w 828175"/>
                <a:gd name="connsiteY607" fmla="*/ 2813677 h 3651108"/>
                <a:gd name="connsiteX608" fmla="*/ 284601 w 828175"/>
                <a:gd name="connsiteY608" fmla="*/ 2854104 h 3651108"/>
                <a:gd name="connsiteX609" fmla="*/ 263969 w 828175"/>
                <a:gd name="connsiteY609" fmla="*/ 2904656 h 3651108"/>
                <a:gd name="connsiteX610" fmla="*/ 252673 w 828175"/>
                <a:gd name="connsiteY610" fmla="*/ 2925465 h 3651108"/>
                <a:gd name="connsiteX611" fmla="*/ 250263 w 828175"/>
                <a:gd name="connsiteY611" fmla="*/ 2930341 h 3651108"/>
                <a:gd name="connsiteX612" fmla="*/ 233358 w 828175"/>
                <a:gd name="connsiteY612" fmla="*/ 2993810 h 3651108"/>
                <a:gd name="connsiteX613" fmla="*/ 266830 w 828175"/>
                <a:gd name="connsiteY613" fmla="*/ 3082854 h 3651108"/>
                <a:gd name="connsiteX614" fmla="*/ 315889 w 828175"/>
                <a:gd name="connsiteY614" fmla="*/ 3081364 h 3651108"/>
                <a:gd name="connsiteX615" fmla="*/ 342433 w 828175"/>
                <a:gd name="connsiteY615" fmla="*/ 3073621 h 3651108"/>
                <a:gd name="connsiteX616" fmla="*/ 364684 w 828175"/>
                <a:gd name="connsiteY616" fmla="*/ 3127115 h 3651108"/>
                <a:gd name="connsiteX617" fmla="*/ 367658 w 828175"/>
                <a:gd name="connsiteY617" fmla="*/ 3150491 h 3651108"/>
                <a:gd name="connsiteX618" fmla="*/ 424360 w 828175"/>
                <a:gd name="connsiteY618" fmla="*/ 3212956 h 3651108"/>
                <a:gd name="connsiteX619" fmla="*/ 509600 w 828175"/>
                <a:gd name="connsiteY619" fmla="*/ 3218949 h 3651108"/>
                <a:gd name="connsiteX620" fmla="*/ 547516 w 828175"/>
                <a:gd name="connsiteY620" fmla="*/ 3218242 h 3651108"/>
                <a:gd name="connsiteX621" fmla="*/ 588366 w 828175"/>
                <a:gd name="connsiteY621" fmla="*/ 3220736 h 3651108"/>
                <a:gd name="connsiteX622" fmla="*/ 608208 w 828175"/>
                <a:gd name="connsiteY622" fmla="*/ 3229595 h 3651108"/>
                <a:gd name="connsiteX623" fmla="*/ 582304 w 828175"/>
                <a:gd name="connsiteY623" fmla="*/ 3233616 h 3651108"/>
                <a:gd name="connsiteX624" fmla="*/ 505497 w 828175"/>
                <a:gd name="connsiteY624" fmla="*/ 3308178 h 3651108"/>
                <a:gd name="connsiteX625" fmla="*/ 506061 w 828175"/>
                <a:gd name="connsiteY625" fmla="*/ 3356423 h 3651108"/>
                <a:gd name="connsiteX626" fmla="*/ 490211 w 828175"/>
                <a:gd name="connsiteY626" fmla="*/ 3431096 h 3651108"/>
                <a:gd name="connsiteX627" fmla="*/ 426393 w 828175"/>
                <a:gd name="connsiteY627" fmla="*/ 3380470 h 3651108"/>
                <a:gd name="connsiteX628" fmla="*/ 463780 w 828175"/>
                <a:gd name="connsiteY628" fmla="*/ 3351807 h 3651108"/>
                <a:gd name="connsiteX629" fmla="*/ 484601 w 828175"/>
                <a:gd name="connsiteY629" fmla="*/ 3328057 h 3651108"/>
                <a:gd name="connsiteX630" fmla="*/ 485957 w 828175"/>
                <a:gd name="connsiteY630" fmla="*/ 3320239 h 3651108"/>
                <a:gd name="connsiteX631" fmla="*/ 414006 w 828175"/>
                <a:gd name="connsiteY631" fmla="*/ 3339820 h 3651108"/>
                <a:gd name="connsiteX632" fmla="*/ 402786 w 828175"/>
                <a:gd name="connsiteY632" fmla="*/ 3361746 h 3651108"/>
                <a:gd name="connsiteX633" fmla="*/ 394579 w 828175"/>
                <a:gd name="connsiteY633" fmla="*/ 3377604 h 3651108"/>
                <a:gd name="connsiteX634" fmla="*/ 379442 w 828175"/>
                <a:gd name="connsiteY634" fmla="*/ 3375966 h 3651108"/>
                <a:gd name="connsiteX635" fmla="*/ 364345 w 828175"/>
                <a:gd name="connsiteY635" fmla="*/ 3356683 h 3651108"/>
                <a:gd name="connsiteX636" fmla="*/ 439119 w 828175"/>
                <a:gd name="connsiteY636" fmla="*/ 3288746 h 3651108"/>
                <a:gd name="connsiteX637" fmla="*/ 443073 w 828175"/>
                <a:gd name="connsiteY637" fmla="*/ 3286811 h 3651108"/>
                <a:gd name="connsiteX638" fmla="*/ 441415 w 828175"/>
                <a:gd name="connsiteY638" fmla="*/ 3282046 h 3651108"/>
                <a:gd name="connsiteX639" fmla="*/ 364910 w 828175"/>
                <a:gd name="connsiteY639" fmla="*/ 3282233 h 3651108"/>
                <a:gd name="connsiteX640" fmla="*/ 350941 w 828175"/>
                <a:gd name="connsiteY640" fmla="*/ 3314767 h 3651108"/>
                <a:gd name="connsiteX641" fmla="*/ 345934 w 828175"/>
                <a:gd name="connsiteY641" fmla="*/ 3339039 h 3651108"/>
                <a:gd name="connsiteX642" fmla="*/ 312500 w 828175"/>
                <a:gd name="connsiteY642" fmla="*/ 3322548 h 3651108"/>
                <a:gd name="connsiteX643" fmla="*/ 321950 w 828175"/>
                <a:gd name="connsiteY643" fmla="*/ 3309928 h 3651108"/>
                <a:gd name="connsiteX644" fmla="*/ 322252 w 828175"/>
                <a:gd name="connsiteY644" fmla="*/ 3307918 h 3651108"/>
                <a:gd name="connsiteX645" fmla="*/ 311484 w 828175"/>
                <a:gd name="connsiteY645" fmla="*/ 3299839 h 3651108"/>
                <a:gd name="connsiteX646" fmla="*/ 288894 w 828175"/>
                <a:gd name="connsiteY646" fmla="*/ 3277319 h 3651108"/>
                <a:gd name="connsiteX647" fmla="*/ 297741 w 828175"/>
                <a:gd name="connsiteY647" fmla="*/ 3249810 h 3651108"/>
                <a:gd name="connsiteX648" fmla="*/ 315813 w 828175"/>
                <a:gd name="connsiteY648" fmla="*/ 3238791 h 3651108"/>
                <a:gd name="connsiteX649" fmla="*/ 338968 w 828175"/>
                <a:gd name="connsiteY649" fmla="*/ 3232686 h 3651108"/>
                <a:gd name="connsiteX650" fmla="*/ 368486 w 828175"/>
                <a:gd name="connsiteY650" fmla="*/ 3202459 h 3651108"/>
                <a:gd name="connsiteX651" fmla="*/ 349059 w 828175"/>
                <a:gd name="connsiteY651" fmla="*/ 3174799 h 3651108"/>
                <a:gd name="connsiteX652" fmla="*/ 310353 w 828175"/>
                <a:gd name="connsiteY652" fmla="*/ 3163335 h 3651108"/>
                <a:gd name="connsiteX653" fmla="*/ 307718 w 828175"/>
                <a:gd name="connsiteY653" fmla="*/ 3165605 h 3651108"/>
                <a:gd name="connsiteX654" fmla="*/ 313253 w 828175"/>
                <a:gd name="connsiteY654" fmla="*/ 3180086 h 3651108"/>
                <a:gd name="connsiteX655" fmla="*/ 323757 w 828175"/>
                <a:gd name="connsiteY655" fmla="*/ 3204431 h 3651108"/>
                <a:gd name="connsiteX656" fmla="*/ 321009 w 828175"/>
                <a:gd name="connsiteY656" fmla="*/ 3204321 h 3651108"/>
                <a:gd name="connsiteX657" fmla="*/ 296310 w 828175"/>
                <a:gd name="connsiteY657" fmla="*/ 3206181 h 3651108"/>
                <a:gd name="connsiteX658" fmla="*/ 255986 w 828175"/>
                <a:gd name="connsiteY658" fmla="*/ 3203463 h 3651108"/>
                <a:gd name="connsiteX659" fmla="*/ 257869 w 828175"/>
                <a:gd name="connsiteY659" fmla="*/ 3164600 h 3651108"/>
                <a:gd name="connsiteX660" fmla="*/ 256099 w 828175"/>
                <a:gd name="connsiteY660" fmla="*/ 3160282 h 3651108"/>
                <a:gd name="connsiteX661" fmla="*/ 229744 w 828175"/>
                <a:gd name="connsiteY661" fmla="*/ 3106343 h 3651108"/>
                <a:gd name="connsiteX662" fmla="*/ 220293 w 828175"/>
                <a:gd name="connsiteY662" fmla="*/ 3060928 h 3651108"/>
                <a:gd name="connsiteX663" fmla="*/ 199737 w 828175"/>
                <a:gd name="connsiteY663" fmla="*/ 3045628 h 3651108"/>
                <a:gd name="connsiteX664" fmla="*/ 177748 w 828175"/>
                <a:gd name="connsiteY664" fmla="*/ 3018974 h 3651108"/>
                <a:gd name="connsiteX665" fmla="*/ 188855 w 828175"/>
                <a:gd name="connsiteY665" fmla="*/ 2997273 h 3651108"/>
                <a:gd name="connsiteX666" fmla="*/ 205798 w 828175"/>
                <a:gd name="connsiteY666" fmla="*/ 2949587 h 3651108"/>
                <a:gd name="connsiteX667" fmla="*/ 194540 w 828175"/>
                <a:gd name="connsiteY667" fmla="*/ 2943519 h 3651108"/>
                <a:gd name="connsiteX668" fmla="*/ 192470 w 828175"/>
                <a:gd name="connsiteY668" fmla="*/ 2944077 h 3651108"/>
                <a:gd name="connsiteX669" fmla="*/ 178049 w 828175"/>
                <a:gd name="connsiteY669" fmla="*/ 2960196 h 3651108"/>
                <a:gd name="connsiteX670" fmla="*/ 164608 w 828175"/>
                <a:gd name="connsiteY670" fmla="*/ 2955543 h 3651108"/>
                <a:gd name="connsiteX671" fmla="*/ 161672 w 828175"/>
                <a:gd name="connsiteY671" fmla="*/ 2867170 h 3651108"/>
                <a:gd name="connsiteX672" fmla="*/ 163855 w 828175"/>
                <a:gd name="connsiteY672" fmla="*/ 2849264 h 3651108"/>
                <a:gd name="connsiteX673" fmla="*/ 164457 w 828175"/>
                <a:gd name="connsiteY673" fmla="*/ 2831843 h 3651108"/>
                <a:gd name="connsiteX674" fmla="*/ 164759 w 828175"/>
                <a:gd name="connsiteY674" fmla="*/ 2827265 h 3651108"/>
                <a:gd name="connsiteX675" fmla="*/ 160918 w 828175"/>
                <a:gd name="connsiteY675" fmla="*/ 2822946 h 3651108"/>
                <a:gd name="connsiteX676" fmla="*/ 141566 w 828175"/>
                <a:gd name="connsiteY676" fmla="*/ 2802323 h 3651108"/>
                <a:gd name="connsiteX677" fmla="*/ 162273 w 828175"/>
                <a:gd name="connsiteY677" fmla="*/ 2792012 h 3651108"/>
                <a:gd name="connsiteX678" fmla="*/ 192508 w 828175"/>
                <a:gd name="connsiteY678" fmla="*/ 2778946 h 3651108"/>
                <a:gd name="connsiteX679" fmla="*/ 192997 w 828175"/>
                <a:gd name="connsiteY679" fmla="*/ 2772990 h 3651108"/>
                <a:gd name="connsiteX680" fmla="*/ 143523 w 828175"/>
                <a:gd name="connsiteY680" fmla="*/ 2765061 h 3651108"/>
                <a:gd name="connsiteX681" fmla="*/ 124058 w 828175"/>
                <a:gd name="connsiteY681" fmla="*/ 2764168 h 3651108"/>
                <a:gd name="connsiteX682" fmla="*/ 109976 w 828175"/>
                <a:gd name="connsiteY682" fmla="*/ 2753707 h 3651108"/>
                <a:gd name="connsiteX683" fmla="*/ 115211 w 828175"/>
                <a:gd name="connsiteY683" fmla="*/ 2751845 h 3651108"/>
                <a:gd name="connsiteX684" fmla="*/ 126204 w 828175"/>
                <a:gd name="connsiteY684" fmla="*/ 2743172 h 3651108"/>
                <a:gd name="connsiteX685" fmla="*/ 126919 w 828175"/>
                <a:gd name="connsiteY685" fmla="*/ 2711642 h 3651108"/>
                <a:gd name="connsiteX686" fmla="*/ 115812 w 828175"/>
                <a:gd name="connsiteY686" fmla="*/ 2680113 h 3651108"/>
                <a:gd name="connsiteX687" fmla="*/ 99999 w 828175"/>
                <a:gd name="connsiteY687" fmla="*/ 2665371 h 3651108"/>
                <a:gd name="connsiteX688" fmla="*/ 94992 w 828175"/>
                <a:gd name="connsiteY688" fmla="*/ 2665223 h 3651108"/>
                <a:gd name="connsiteX689" fmla="*/ 38290 w 828175"/>
                <a:gd name="connsiteY689" fmla="*/ 2647726 h 3651108"/>
                <a:gd name="connsiteX690" fmla="*/ 36558 w 828175"/>
                <a:gd name="connsiteY690" fmla="*/ 2645158 h 3651108"/>
                <a:gd name="connsiteX691" fmla="*/ 38441 w 828175"/>
                <a:gd name="connsiteY691" fmla="*/ 2642180 h 3651108"/>
                <a:gd name="connsiteX692" fmla="*/ 38742 w 828175"/>
                <a:gd name="connsiteY692" fmla="*/ 2637154 h 3651108"/>
                <a:gd name="connsiteX693" fmla="*/ 32793 w 828175"/>
                <a:gd name="connsiteY693" fmla="*/ 2637787 h 3651108"/>
                <a:gd name="connsiteX694" fmla="*/ 29818 w 828175"/>
                <a:gd name="connsiteY694" fmla="*/ 2642589 h 3651108"/>
                <a:gd name="connsiteX695" fmla="*/ 29668 w 828175"/>
                <a:gd name="connsiteY695" fmla="*/ 2642664 h 3651108"/>
                <a:gd name="connsiteX696" fmla="*/ 29555 w 828175"/>
                <a:gd name="connsiteY696" fmla="*/ 2643184 h 3651108"/>
                <a:gd name="connsiteX697" fmla="*/ 28162 w 828175"/>
                <a:gd name="connsiteY697" fmla="*/ 2663472 h 3651108"/>
                <a:gd name="connsiteX698" fmla="*/ 22401 w 828175"/>
                <a:gd name="connsiteY698" fmla="*/ 2686105 h 3651108"/>
                <a:gd name="connsiteX699" fmla="*/ 6024 w 828175"/>
                <a:gd name="connsiteY699" fmla="*/ 2684728 h 3651108"/>
                <a:gd name="connsiteX700" fmla="*/ 37236 w 828175"/>
                <a:gd name="connsiteY700" fmla="*/ 2611470 h 3651108"/>
                <a:gd name="connsiteX701" fmla="*/ 49811 w 828175"/>
                <a:gd name="connsiteY701" fmla="*/ 2584667 h 3651108"/>
                <a:gd name="connsiteX702" fmla="*/ 83960 w 828175"/>
                <a:gd name="connsiteY702" fmla="*/ 2575733 h 3651108"/>
                <a:gd name="connsiteX703" fmla="*/ 96347 w 828175"/>
                <a:gd name="connsiteY703" fmla="*/ 2580349 h 3651108"/>
                <a:gd name="connsiteX704" fmla="*/ 94954 w 828175"/>
                <a:gd name="connsiteY704" fmla="*/ 2587570 h 3651108"/>
                <a:gd name="connsiteX705" fmla="*/ 91302 w 828175"/>
                <a:gd name="connsiteY705" fmla="*/ 2606145 h 3651108"/>
                <a:gd name="connsiteX706" fmla="*/ 94916 w 828175"/>
                <a:gd name="connsiteY706" fmla="*/ 2609720 h 3651108"/>
                <a:gd name="connsiteX707" fmla="*/ 98531 w 828175"/>
                <a:gd name="connsiteY707" fmla="*/ 2606108 h 3651108"/>
                <a:gd name="connsiteX708" fmla="*/ 100225 w 828175"/>
                <a:gd name="connsiteY708" fmla="*/ 2602050 h 3651108"/>
                <a:gd name="connsiteX709" fmla="*/ 127032 w 828175"/>
                <a:gd name="connsiteY709" fmla="*/ 2626396 h 3651108"/>
                <a:gd name="connsiteX710" fmla="*/ 125941 w 828175"/>
                <a:gd name="connsiteY710" fmla="*/ 2629225 h 3651108"/>
                <a:gd name="connsiteX711" fmla="*/ 123531 w 828175"/>
                <a:gd name="connsiteY711" fmla="*/ 2631943 h 3651108"/>
                <a:gd name="connsiteX712" fmla="*/ 126355 w 828175"/>
                <a:gd name="connsiteY712" fmla="*/ 2636187 h 3651108"/>
                <a:gd name="connsiteX713" fmla="*/ 129630 w 828175"/>
                <a:gd name="connsiteY713" fmla="*/ 2636187 h 3651108"/>
                <a:gd name="connsiteX714" fmla="*/ 134412 w 828175"/>
                <a:gd name="connsiteY714" fmla="*/ 2634139 h 3651108"/>
                <a:gd name="connsiteX715" fmla="*/ 135392 w 828175"/>
                <a:gd name="connsiteY715" fmla="*/ 2628965 h 3651108"/>
                <a:gd name="connsiteX716" fmla="*/ 134826 w 828175"/>
                <a:gd name="connsiteY716" fmla="*/ 2625987 h 3651108"/>
                <a:gd name="connsiteX717" fmla="*/ 147778 w 828175"/>
                <a:gd name="connsiteY717" fmla="*/ 2525553 h 3651108"/>
                <a:gd name="connsiteX718" fmla="*/ 152635 w 828175"/>
                <a:gd name="connsiteY718" fmla="*/ 2482743 h 3651108"/>
                <a:gd name="connsiteX719" fmla="*/ 166415 w 828175"/>
                <a:gd name="connsiteY719" fmla="*/ 2466438 h 3651108"/>
                <a:gd name="connsiteX720" fmla="*/ 181513 w 828175"/>
                <a:gd name="connsiteY720" fmla="*/ 2435132 h 3651108"/>
                <a:gd name="connsiteX721" fmla="*/ 159262 w 828175"/>
                <a:gd name="connsiteY721" fmla="*/ 2405538 h 3651108"/>
                <a:gd name="connsiteX722" fmla="*/ 142394 w 828175"/>
                <a:gd name="connsiteY722" fmla="*/ 2389643 h 3651108"/>
                <a:gd name="connsiteX723" fmla="*/ 145030 w 828175"/>
                <a:gd name="connsiteY723" fmla="*/ 2262742 h 3651108"/>
                <a:gd name="connsiteX724" fmla="*/ 147741 w 828175"/>
                <a:gd name="connsiteY724" fmla="*/ 2240928 h 3651108"/>
                <a:gd name="connsiteX725" fmla="*/ 153199 w 828175"/>
                <a:gd name="connsiteY725" fmla="*/ 2218332 h 3651108"/>
                <a:gd name="connsiteX726" fmla="*/ 158810 w 828175"/>
                <a:gd name="connsiteY726" fmla="*/ 2186728 h 3651108"/>
                <a:gd name="connsiteX727" fmla="*/ 145971 w 828175"/>
                <a:gd name="connsiteY727" fmla="*/ 2170646 h 3651108"/>
                <a:gd name="connsiteX728" fmla="*/ 141190 w 828175"/>
                <a:gd name="connsiteY728" fmla="*/ 2167333 h 3651108"/>
                <a:gd name="connsiteX729" fmla="*/ 144164 w 828175"/>
                <a:gd name="connsiteY729" fmla="*/ 2162233 h 3651108"/>
                <a:gd name="connsiteX730" fmla="*/ 152070 w 828175"/>
                <a:gd name="connsiteY730" fmla="*/ 2142839 h 3651108"/>
                <a:gd name="connsiteX731" fmla="*/ 148493 w 828175"/>
                <a:gd name="connsiteY731" fmla="*/ 2137963 h 3651108"/>
                <a:gd name="connsiteX732" fmla="*/ 108320 w 828175"/>
                <a:gd name="connsiteY732" fmla="*/ 2142280 h 3651108"/>
                <a:gd name="connsiteX733" fmla="*/ 83923 w 828175"/>
                <a:gd name="connsiteY733" fmla="*/ 2146822 h 3651108"/>
                <a:gd name="connsiteX734" fmla="*/ 35993 w 828175"/>
                <a:gd name="connsiteY734" fmla="*/ 2080784 h 3651108"/>
                <a:gd name="connsiteX735" fmla="*/ 44878 w 828175"/>
                <a:gd name="connsiteY735" fmla="*/ 1981392 h 3651108"/>
                <a:gd name="connsiteX736" fmla="*/ 55722 w 828175"/>
                <a:gd name="connsiteY736" fmla="*/ 1945135 h 3651108"/>
                <a:gd name="connsiteX737" fmla="*/ 30007 w 828175"/>
                <a:gd name="connsiteY737" fmla="*/ 1817230 h 3651108"/>
                <a:gd name="connsiteX738" fmla="*/ 17997 w 828175"/>
                <a:gd name="connsiteY738" fmla="*/ 1785699 h 3651108"/>
                <a:gd name="connsiteX739" fmla="*/ 4818 w 828175"/>
                <a:gd name="connsiteY739" fmla="*/ 1756328 h 3651108"/>
                <a:gd name="connsiteX740" fmla="*/ 4631 w 828175"/>
                <a:gd name="connsiteY740" fmla="*/ 1717875 h 3651108"/>
                <a:gd name="connsiteX741" fmla="*/ 13516 w 828175"/>
                <a:gd name="connsiteY741" fmla="*/ 1717875 h 3651108"/>
                <a:gd name="connsiteX742" fmla="*/ 30948 w 828175"/>
                <a:gd name="connsiteY742" fmla="*/ 1713631 h 3651108"/>
                <a:gd name="connsiteX743" fmla="*/ 33207 w 828175"/>
                <a:gd name="connsiteY743" fmla="*/ 1693716 h 3651108"/>
                <a:gd name="connsiteX744" fmla="*/ 34187 w 828175"/>
                <a:gd name="connsiteY744" fmla="*/ 1677187 h 3651108"/>
                <a:gd name="connsiteX745" fmla="*/ 92583 w 828175"/>
                <a:gd name="connsiteY745" fmla="*/ 1355300 h 3651108"/>
                <a:gd name="connsiteX746" fmla="*/ 77183 w 828175"/>
                <a:gd name="connsiteY746" fmla="*/ 1206548 h 3651108"/>
                <a:gd name="connsiteX747" fmla="*/ 70782 w 828175"/>
                <a:gd name="connsiteY747" fmla="*/ 1177065 h 3651108"/>
                <a:gd name="connsiteX748" fmla="*/ 60429 w 828175"/>
                <a:gd name="connsiteY748" fmla="*/ 1094201 h 3651108"/>
                <a:gd name="connsiteX749" fmla="*/ 71536 w 828175"/>
                <a:gd name="connsiteY749" fmla="*/ 1061592 h 3651108"/>
                <a:gd name="connsiteX750" fmla="*/ 82530 w 828175"/>
                <a:gd name="connsiteY750" fmla="*/ 1013534 h 3651108"/>
                <a:gd name="connsiteX751" fmla="*/ 74924 w 828175"/>
                <a:gd name="connsiteY751" fmla="*/ 981818 h 3651108"/>
                <a:gd name="connsiteX752" fmla="*/ 68486 w 828175"/>
                <a:gd name="connsiteY752" fmla="*/ 947832 h 3651108"/>
                <a:gd name="connsiteX753" fmla="*/ 81927 w 828175"/>
                <a:gd name="connsiteY753" fmla="*/ 868057 h 3651108"/>
                <a:gd name="connsiteX754" fmla="*/ 92921 w 828175"/>
                <a:gd name="connsiteY754" fmla="*/ 816091 h 3651108"/>
                <a:gd name="connsiteX755" fmla="*/ 96309 w 828175"/>
                <a:gd name="connsiteY755" fmla="*/ 529084 h 3651108"/>
                <a:gd name="connsiteX756" fmla="*/ 79555 w 828175"/>
                <a:gd name="connsiteY756" fmla="*/ 498298 h 3651108"/>
                <a:gd name="connsiteX757" fmla="*/ 91190 w 828175"/>
                <a:gd name="connsiteY757" fmla="*/ 475554 h 3651108"/>
                <a:gd name="connsiteX758" fmla="*/ 102559 w 828175"/>
                <a:gd name="connsiteY758" fmla="*/ 455526 h 3651108"/>
                <a:gd name="connsiteX759" fmla="*/ 97966 w 828175"/>
                <a:gd name="connsiteY759" fmla="*/ 321106 h 3651108"/>
                <a:gd name="connsiteX760" fmla="*/ 95933 w 828175"/>
                <a:gd name="connsiteY760" fmla="*/ 307258 h 3651108"/>
                <a:gd name="connsiteX761" fmla="*/ 90662 w 828175"/>
                <a:gd name="connsiteY761" fmla="*/ 244533 h 3651108"/>
                <a:gd name="connsiteX762" fmla="*/ 81815 w 828175"/>
                <a:gd name="connsiteY762" fmla="*/ 162749 h 3651108"/>
                <a:gd name="connsiteX763" fmla="*/ 56249 w 828175"/>
                <a:gd name="connsiteY763" fmla="*/ 80890 h 3651108"/>
                <a:gd name="connsiteX764" fmla="*/ 70971 w 828175"/>
                <a:gd name="connsiteY764" fmla="*/ 74897 h 3651108"/>
                <a:gd name="connsiteX765" fmla="*/ 94126 w 828175"/>
                <a:gd name="connsiteY765" fmla="*/ 65070 h 3651108"/>
                <a:gd name="connsiteX766" fmla="*/ 117356 w 828175"/>
                <a:gd name="connsiteY766" fmla="*/ 44782 h 3651108"/>
                <a:gd name="connsiteX767" fmla="*/ 121761 w 828175"/>
                <a:gd name="connsiteY767" fmla="*/ 29594 h 3651108"/>
                <a:gd name="connsiteX768" fmla="*/ 125489 w 828175"/>
                <a:gd name="connsiteY768" fmla="*/ 16156 h 3651108"/>
                <a:gd name="connsiteX769" fmla="*/ 132643 w 828175"/>
                <a:gd name="connsiteY769" fmla="*/ 7147 h 3651108"/>
                <a:gd name="connsiteX770" fmla="*/ 138629 w 828175"/>
                <a:gd name="connsiteY770" fmla="*/ 0 h 36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Lst>
              <a:rect l="l" t="t" r="r" b="b"/>
              <a:pathLst>
                <a:path w="828175" h="3651108">
                  <a:moveTo>
                    <a:pt x="798758" y="3638591"/>
                  </a:moveTo>
                  <a:cubicBezTo>
                    <a:pt x="802184" y="3639671"/>
                    <a:pt x="805422" y="3643617"/>
                    <a:pt x="804481" y="3647376"/>
                  </a:cubicBezTo>
                  <a:cubicBezTo>
                    <a:pt x="804029" y="3649238"/>
                    <a:pt x="802409" y="3650838"/>
                    <a:pt x="800753" y="3651062"/>
                  </a:cubicBezTo>
                  <a:cubicBezTo>
                    <a:pt x="799510" y="3651248"/>
                    <a:pt x="798230" y="3650875"/>
                    <a:pt x="796762" y="3650056"/>
                  </a:cubicBezTo>
                  <a:lnTo>
                    <a:pt x="796762" y="3650094"/>
                  </a:lnTo>
                  <a:cubicBezTo>
                    <a:pt x="795256" y="3649238"/>
                    <a:pt x="793901" y="3648121"/>
                    <a:pt x="791604" y="3644920"/>
                  </a:cubicBezTo>
                  <a:cubicBezTo>
                    <a:pt x="792734" y="3642128"/>
                    <a:pt x="795858" y="3638516"/>
                    <a:pt x="798758" y="3638591"/>
                  </a:cubicBezTo>
                  <a:close/>
                  <a:moveTo>
                    <a:pt x="822816" y="3616813"/>
                  </a:moveTo>
                  <a:cubicBezTo>
                    <a:pt x="825791" y="3617298"/>
                    <a:pt x="827598" y="3621504"/>
                    <a:pt x="828050" y="3625412"/>
                  </a:cubicBezTo>
                  <a:cubicBezTo>
                    <a:pt x="828615" y="3630290"/>
                    <a:pt x="827221" y="3635016"/>
                    <a:pt x="824924" y="3635947"/>
                  </a:cubicBezTo>
                  <a:lnTo>
                    <a:pt x="824962" y="3635985"/>
                  </a:lnTo>
                  <a:cubicBezTo>
                    <a:pt x="823456" y="3636469"/>
                    <a:pt x="821385" y="3635426"/>
                    <a:pt x="819992" y="3634123"/>
                  </a:cubicBezTo>
                  <a:cubicBezTo>
                    <a:pt x="817583" y="3631852"/>
                    <a:pt x="816529" y="3623923"/>
                    <a:pt x="818863" y="3619271"/>
                  </a:cubicBezTo>
                  <a:cubicBezTo>
                    <a:pt x="819879" y="3617224"/>
                    <a:pt x="821009" y="3616739"/>
                    <a:pt x="822816" y="3616813"/>
                  </a:cubicBezTo>
                  <a:close/>
                  <a:moveTo>
                    <a:pt x="749096" y="3550143"/>
                  </a:moveTo>
                  <a:cubicBezTo>
                    <a:pt x="761182" y="3550143"/>
                    <a:pt x="789232" y="3555540"/>
                    <a:pt x="802296" y="3558109"/>
                  </a:cubicBezTo>
                  <a:cubicBezTo>
                    <a:pt x="799623" y="3563693"/>
                    <a:pt x="793824" y="3573669"/>
                    <a:pt x="785166" y="3576387"/>
                  </a:cubicBezTo>
                  <a:lnTo>
                    <a:pt x="785203" y="3576313"/>
                  </a:lnTo>
                  <a:cubicBezTo>
                    <a:pt x="776883" y="3578993"/>
                    <a:pt x="767319" y="3576201"/>
                    <a:pt x="759600" y="3573929"/>
                  </a:cubicBezTo>
                  <a:cubicBezTo>
                    <a:pt x="755534" y="3572701"/>
                    <a:pt x="751958" y="3571660"/>
                    <a:pt x="749134" y="3571660"/>
                  </a:cubicBezTo>
                  <a:cubicBezTo>
                    <a:pt x="744729" y="3571660"/>
                    <a:pt x="731439" y="3571660"/>
                    <a:pt x="731439" y="3579737"/>
                  </a:cubicBezTo>
                  <a:cubicBezTo>
                    <a:pt x="731439" y="3582975"/>
                    <a:pt x="734186" y="3586214"/>
                    <a:pt x="739834" y="3592691"/>
                  </a:cubicBezTo>
                  <a:cubicBezTo>
                    <a:pt x="742884" y="3596153"/>
                    <a:pt x="746310" y="3600099"/>
                    <a:pt x="749172" y="3604120"/>
                  </a:cubicBezTo>
                  <a:cubicBezTo>
                    <a:pt x="751280" y="3607061"/>
                    <a:pt x="751280" y="3608176"/>
                    <a:pt x="751280" y="3608176"/>
                  </a:cubicBezTo>
                  <a:cubicBezTo>
                    <a:pt x="750904" y="3608549"/>
                    <a:pt x="749322" y="3609405"/>
                    <a:pt x="742094" y="3609405"/>
                  </a:cubicBezTo>
                  <a:cubicBezTo>
                    <a:pt x="738667" y="3609405"/>
                    <a:pt x="735430" y="3608065"/>
                    <a:pt x="728953" y="3605384"/>
                  </a:cubicBezTo>
                  <a:cubicBezTo>
                    <a:pt x="720708" y="3601923"/>
                    <a:pt x="708321" y="3596749"/>
                    <a:pt x="684864" y="3589713"/>
                  </a:cubicBezTo>
                  <a:cubicBezTo>
                    <a:pt x="676657" y="3587257"/>
                    <a:pt x="670897" y="3586065"/>
                    <a:pt x="666868" y="3586065"/>
                  </a:cubicBezTo>
                  <a:cubicBezTo>
                    <a:pt x="663441" y="3586065"/>
                    <a:pt x="661257" y="3586959"/>
                    <a:pt x="659902" y="3588708"/>
                  </a:cubicBezTo>
                  <a:cubicBezTo>
                    <a:pt x="656966" y="3592431"/>
                    <a:pt x="659864" y="3597158"/>
                    <a:pt x="662425" y="3601328"/>
                  </a:cubicBezTo>
                  <a:cubicBezTo>
                    <a:pt x="662802" y="3601885"/>
                    <a:pt x="663253" y="3602668"/>
                    <a:pt x="663667" y="3603339"/>
                  </a:cubicBezTo>
                  <a:cubicBezTo>
                    <a:pt x="657380" y="3602407"/>
                    <a:pt x="654067" y="3597083"/>
                    <a:pt x="648833" y="3587665"/>
                  </a:cubicBezTo>
                  <a:cubicBezTo>
                    <a:pt x="647855" y="3585954"/>
                    <a:pt x="646876" y="3584241"/>
                    <a:pt x="645821" y="3582417"/>
                  </a:cubicBezTo>
                  <a:cubicBezTo>
                    <a:pt x="642320" y="3576461"/>
                    <a:pt x="642207" y="3573780"/>
                    <a:pt x="642131" y="3571660"/>
                  </a:cubicBezTo>
                  <a:cubicBezTo>
                    <a:pt x="642057" y="3569872"/>
                    <a:pt x="641981" y="3567900"/>
                    <a:pt x="640399" y="3565368"/>
                  </a:cubicBezTo>
                  <a:cubicBezTo>
                    <a:pt x="642433" y="3564549"/>
                    <a:pt x="646386" y="3563506"/>
                    <a:pt x="649473" y="3562725"/>
                  </a:cubicBezTo>
                  <a:cubicBezTo>
                    <a:pt x="653615" y="3561646"/>
                    <a:pt x="658321" y="3560455"/>
                    <a:pt x="662989" y="3558816"/>
                  </a:cubicBezTo>
                  <a:cubicBezTo>
                    <a:pt x="671838" y="3555727"/>
                    <a:pt x="680234" y="3555466"/>
                    <a:pt x="689233" y="3555280"/>
                  </a:cubicBezTo>
                  <a:cubicBezTo>
                    <a:pt x="693863" y="3555168"/>
                    <a:pt x="698532" y="3555056"/>
                    <a:pt x="703314" y="3554536"/>
                  </a:cubicBezTo>
                  <a:cubicBezTo>
                    <a:pt x="707342" y="3554126"/>
                    <a:pt x="711747" y="3553605"/>
                    <a:pt x="716265" y="3553010"/>
                  </a:cubicBezTo>
                  <a:cubicBezTo>
                    <a:pt x="727560" y="3551594"/>
                    <a:pt x="739269" y="3550143"/>
                    <a:pt x="749096" y="3550143"/>
                  </a:cubicBezTo>
                  <a:close/>
                  <a:moveTo>
                    <a:pt x="630272" y="3472566"/>
                  </a:moveTo>
                  <a:cubicBezTo>
                    <a:pt x="636108" y="3472566"/>
                    <a:pt x="655686" y="3478783"/>
                    <a:pt x="670181" y="3483361"/>
                  </a:cubicBezTo>
                  <a:cubicBezTo>
                    <a:pt x="681928" y="3487083"/>
                    <a:pt x="694052" y="3490918"/>
                    <a:pt x="702711" y="3492966"/>
                  </a:cubicBezTo>
                  <a:cubicBezTo>
                    <a:pt x="703427" y="3493822"/>
                    <a:pt x="703953" y="3494752"/>
                    <a:pt x="704631" y="3495609"/>
                  </a:cubicBezTo>
                  <a:cubicBezTo>
                    <a:pt x="705911" y="3497247"/>
                    <a:pt x="707305" y="3498810"/>
                    <a:pt x="708320" y="3500709"/>
                  </a:cubicBezTo>
                  <a:cubicBezTo>
                    <a:pt x="711897" y="3507373"/>
                    <a:pt x="710016" y="3515226"/>
                    <a:pt x="707982" y="3523490"/>
                  </a:cubicBezTo>
                  <a:cubicBezTo>
                    <a:pt x="707756" y="3524495"/>
                    <a:pt x="707492" y="3525500"/>
                    <a:pt x="707267" y="3526506"/>
                  </a:cubicBezTo>
                  <a:cubicBezTo>
                    <a:pt x="689721" y="3527771"/>
                    <a:pt x="670219" y="3528665"/>
                    <a:pt x="646950" y="3527138"/>
                  </a:cubicBezTo>
                  <a:cubicBezTo>
                    <a:pt x="616265" y="3525202"/>
                    <a:pt x="591002" y="3533207"/>
                    <a:pt x="569993" y="3551857"/>
                  </a:cubicBezTo>
                  <a:cubicBezTo>
                    <a:pt x="564834" y="3556510"/>
                    <a:pt x="560994" y="3558371"/>
                    <a:pt x="558020" y="3558371"/>
                  </a:cubicBezTo>
                  <a:cubicBezTo>
                    <a:pt x="554555" y="3558147"/>
                    <a:pt x="551280" y="3554239"/>
                    <a:pt x="546838" y="3548916"/>
                  </a:cubicBezTo>
                  <a:lnTo>
                    <a:pt x="534652" y="3535976"/>
                  </a:lnTo>
                  <a:lnTo>
                    <a:pt x="534653" y="3535977"/>
                  </a:lnTo>
                  <a:lnTo>
                    <a:pt x="534652" y="3535976"/>
                  </a:lnTo>
                  <a:lnTo>
                    <a:pt x="534676" y="3535999"/>
                  </a:lnTo>
                  <a:lnTo>
                    <a:pt x="534638" y="3535961"/>
                  </a:lnTo>
                  <a:lnTo>
                    <a:pt x="534652" y="3535976"/>
                  </a:lnTo>
                  <a:lnTo>
                    <a:pt x="534651" y="3535975"/>
                  </a:lnTo>
                  <a:lnTo>
                    <a:pt x="534652" y="3535976"/>
                  </a:lnTo>
                  <a:lnTo>
                    <a:pt x="516820" y="3519149"/>
                  </a:lnTo>
                  <a:cubicBezTo>
                    <a:pt x="511427" y="3513254"/>
                    <a:pt x="507775" y="3507726"/>
                    <a:pt x="509413" y="3504506"/>
                  </a:cubicBezTo>
                  <a:cubicBezTo>
                    <a:pt x="511069" y="3501192"/>
                    <a:pt x="527184" y="3495869"/>
                    <a:pt x="538968" y="3491961"/>
                  </a:cubicBezTo>
                  <a:cubicBezTo>
                    <a:pt x="550038" y="3488313"/>
                    <a:pt x="561446" y="3484553"/>
                    <a:pt x="570031" y="3480309"/>
                  </a:cubicBezTo>
                  <a:cubicBezTo>
                    <a:pt x="583246" y="3473758"/>
                    <a:pt x="601468" y="3473609"/>
                    <a:pt x="614759" y="3473460"/>
                  </a:cubicBezTo>
                  <a:cubicBezTo>
                    <a:pt x="621009" y="3473385"/>
                    <a:pt x="625941" y="3473311"/>
                    <a:pt x="630272" y="3472566"/>
                  </a:cubicBezTo>
                  <a:close/>
                  <a:moveTo>
                    <a:pt x="487576" y="3447884"/>
                  </a:moveTo>
                  <a:cubicBezTo>
                    <a:pt x="490325" y="3447884"/>
                    <a:pt x="493563" y="3448814"/>
                    <a:pt x="498307" y="3451421"/>
                  </a:cubicBezTo>
                  <a:cubicBezTo>
                    <a:pt x="504180" y="3454696"/>
                    <a:pt x="508812" y="3456707"/>
                    <a:pt x="512162" y="3458159"/>
                  </a:cubicBezTo>
                  <a:cubicBezTo>
                    <a:pt x="518525" y="3460877"/>
                    <a:pt x="518525" y="3461175"/>
                    <a:pt x="518525" y="3462700"/>
                  </a:cubicBezTo>
                  <a:lnTo>
                    <a:pt x="518601" y="3464823"/>
                  </a:lnTo>
                  <a:cubicBezTo>
                    <a:pt x="518639" y="3465902"/>
                    <a:pt x="518675" y="3467391"/>
                    <a:pt x="518450" y="3467652"/>
                  </a:cubicBezTo>
                  <a:cubicBezTo>
                    <a:pt x="517961" y="3468173"/>
                    <a:pt x="515701" y="3469401"/>
                    <a:pt x="505273" y="3469401"/>
                  </a:cubicBezTo>
                  <a:cubicBezTo>
                    <a:pt x="492132" y="3469477"/>
                    <a:pt x="485355" y="3472714"/>
                    <a:pt x="480422" y="3475060"/>
                  </a:cubicBezTo>
                  <a:cubicBezTo>
                    <a:pt x="477900" y="3476288"/>
                    <a:pt x="475830" y="3477256"/>
                    <a:pt x="473533" y="3477517"/>
                  </a:cubicBezTo>
                  <a:cubicBezTo>
                    <a:pt x="471461" y="3477777"/>
                    <a:pt x="468788" y="3478448"/>
                    <a:pt x="465814" y="3479229"/>
                  </a:cubicBezTo>
                  <a:lnTo>
                    <a:pt x="465776" y="3479192"/>
                  </a:lnTo>
                  <a:cubicBezTo>
                    <a:pt x="458284" y="3481128"/>
                    <a:pt x="448006" y="3483734"/>
                    <a:pt x="444843" y="3479043"/>
                  </a:cubicBezTo>
                  <a:cubicBezTo>
                    <a:pt x="443751" y="3477480"/>
                    <a:pt x="448006" y="3469773"/>
                    <a:pt x="449588" y="3466870"/>
                  </a:cubicBezTo>
                  <a:cubicBezTo>
                    <a:pt x="451093" y="3464078"/>
                    <a:pt x="452562" y="3461509"/>
                    <a:pt x="453277" y="3459313"/>
                  </a:cubicBezTo>
                  <a:cubicBezTo>
                    <a:pt x="454520" y="3455628"/>
                    <a:pt x="457381" y="3451868"/>
                    <a:pt x="468939" y="3451868"/>
                  </a:cubicBezTo>
                  <a:cubicBezTo>
                    <a:pt x="473759" y="3451868"/>
                    <a:pt x="477299" y="3450602"/>
                    <a:pt x="480422" y="3449523"/>
                  </a:cubicBezTo>
                  <a:cubicBezTo>
                    <a:pt x="482870" y="3448629"/>
                    <a:pt x="485016" y="3447884"/>
                    <a:pt x="487576" y="3447884"/>
                  </a:cubicBezTo>
                  <a:close/>
                  <a:moveTo>
                    <a:pt x="332304" y="3413378"/>
                  </a:moveTo>
                  <a:cubicBezTo>
                    <a:pt x="337914" y="3412931"/>
                    <a:pt x="344879" y="3412410"/>
                    <a:pt x="351092" y="3414867"/>
                  </a:cubicBezTo>
                  <a:cubicBezTo>
                    <a:pt x="356476" y="3416952"/>
                    <a:pt x="361446" y="3416095"/>
                    <a:pt x="367170" y="3415054"/>
                  </a:cubicBezTo>
                  <a:cubicBezTo>
                    <a:pt x="373872" y="3413974"/>
                    <a:pt x="382192" y="3412485"/>
                    <a:pt x="394917" y="3415054"/>
                  </a:cubicBezTo>
                  <a:cubicBezTo>
                    <a:pt x="408924" y="3417957"/>
                    <a:pt x="412463" y="3421307"/>
                    <a:pt x="415890" y="3424546"/>
                  </a:cubicBezTo>
                  <a:cubicBezTo>
                    <a:pt x="418261" y="3426779"/>
                    <a:pt x="420709" y="3429050"/>
                    <a:pt x="425566" y="3430799"/>
                  </a:cubicBezTo>
                  <a:cubicBezTo>
                    <a:pt x="431553" y="3432959"/>
                    <a:pt x="431854" y="3436867"/>
                    <a:pt x="431967" y="3444797"/>
                  </a:cubicBezTo>
                  <a:cubicBezTo>
                    <a:pt x="431967" y="3446434"/>
                    <a:pt x="432004" y="3448147"/>
                    <a:pt x="432117" y="3449822"/>
                  </a:cubicBezTo>
                  <a:cubicBezTo>
                    <a:pt x="418074" y="3462441"/>
                    <a:pt x="403201" y="3471487"/>
                    <a:pt x="399700" y="3469179"/>
                  </a:cubicBezTo>
                  <a:cubicBezTo>
                    <a:pt x="394203" y="3465568"/>
                    <a:pt x="388894" y="3464563"/>
                    <a:pt x="382795" y="3463409"/>
                  </a:cubicBezTo>
                  <a:cubicBezTo>
                    <a:pt x="377937" y="3462516"/>
                    <a:pt x="372478" y="3461511"/>
                    <a:pt x="365889" y="3458904"/>
                  </a:cubicBezTo>
                  <a:cubicBezTo>
                    <a:pt x="357493" y="3455554"/>
                    <a:pt x="357380" y="3452725"/>
                    <a:pt x="357192" y="3448035"/>
                  </a:cubicBezTo>
                  <a:cubicBezTo>
                    <a:pt x="357078" y="3445653"/>
                    <a:pt x="356966" y="3442973"/>
                    <a:pt x="355874" y="3440068"/>
                  </a:cubicBezTo>
                  <a:cubicBezTo>
                    <a:pt x="353464" y="3433741"/>
                    <a:pt x="348870" y="3432102"/>
                    <a:pt x="342470" y="3429831"/>
                  </a:cubicBezTo>
                  <a:cubicBezTo>
                    <a:pt x="338516" y="3428454"/>
                    <a:pt x="333547" y="3426705"/>
                    <a:pt x="327071" y="3423280"/>
                  </a:cubicBezTo>
                  <a:lnTo>
                    <a:pt x="327033" y="3423280"/>
                  </a:lnTo>
                  <a:cubicBezTo>
                    <a:pt x="321536" y="3420451"/>
                    <a:pt x="319503" y="3417808"/>
                    <a:pt x="319917" y="3416431"/>
                  </a:cubicBezTo>
                  <a:cubicBezTo>
                    <a:pt x="320331" y="3414941"/>
                    <a:pt x="323118" y="3413602"/>
                    <a:pt x="324925" y="3413602"/>
                  </a:cubicBezTo>
                  <a:cubicBezTo>
                    <a:pt x="326808" y="3413713"/>
                    <a:pt x="329481" y="3413564"/>
                    <a:pt x="332304" y="3413378"/>
                  </a:cubicBezTo>
                  <a:close/>
                  <a:moveTo>
                    <a:pt x="539232" y="3394317"/>
                  </a:moveTo>
                  <a:cubicBezTo>
                    <a:pt x="543600" y="3394317"/>
                    <a:pt x="544503" y="3394317"/>
                    <a:pt x="547968" y="3402060"/>
                  </a:cubicBezTo>
                  <a:cubicBezTo>
                    <a:pt x="552373" y="3411850"/>
                    <a:pt x="559865" y="3421082"/>
                    <a:pt x="562801" y="3424023"/>
                  </a:cubicBezTo>
                  <a:cubicBezTo>
                    <a:pt x="563743" y="3424953"/>
                    <a:pt x="563968" y="3426330"/>
                    <a:pt x="564383" y="3428974"/>
                  </a:cubicBezTo>
                  <a:cubicBezTo>
                    <a:pt x="564646" y="3430835"/>
                    <a:pt x="565023" y="3433217"/>
                    <a:pt x="565927" y="3435786"/>
                  </a:cubicBezTo>
                  <a:cubicBezTo>
                    <a:pt x="567131" y="3439247"/>
                    <a:pt x="567057" y="3439545"/>
                    <a:pt x="566491" y="3441220"/>
                  </a:cubicBezTo>
                  <a:cubicBezTo>
                    <a:pt x="566303" y="3441854"/>
                    <a:pt x="566077" y="3442523"/>
                    <a:pt x="565851" y="3443417"/>
                  </a:cubicBezTo>
                  <a:cubicBezTo>
                    <a:pt x="565851" y="3443417"/>
                    <a:pt x="564910" y="3444608"/>
                    <a:pt x="563066" y="3445389"/>
                  </a:cubicBezTo>
                  <a:cubicBezTo>
                    <a:pt x="560807" y="3446358"/>
                    <a:pt x="558811" y="3446469"/>
                    <a:pt x="558283" y="3446246"/>
                  </a:cubicBezTo>
                  <a:cubicBezTo>
                    <a:pt x="557267" y="3445575"/>
                    <a:pt x="554782" y="3444459"/>
                    <a:pt x="551770" y="3447921"/>
                  </a:cubicBezTo>
                  <a:cubicBezTo>
                    <a:pt x="550453" y="3446618"/>
                    <a:pt x="547666" y="3443008"/>
                    <a:pt x="542471" y="3432994"/>
                  </a:cubicBezTo>
                  <a:cubicBezTo>
                    <a:pt x="540211" y="3428750"/>
                    <a:pt x="534941" y="3409989"/>
                    <a:pt x="536032" y="3401390"/>
                  </a:cubicBezTo>
                  <a:cubicBezTo>
                    <a:pt x="536899" y="3394317"/>
                    <a:pt x="537049" y="3394317"/>
                    <a:pt x="539232" y="3394317"/>
                  </a:cubicBezTo>
                  <a:close/>
                  <a:moveTo>
                    <a:pt x="252260" y="3332003"/>
                  </a:moveTo>
                  <a:cubicBezTo>
                    <a:pt x="252260" y="3332003"/>
                    <a:pt x="253540" y="3332672"/>
                    <a:pt x="255196" y="3336656"/>
                  </a:cubicBezTo>
                  <a:cubicBezTo>
                    <a:pt x="260881" y="3350131"/>
                    <a:pt x="266755" y="3363979"/>
                    <a:pt x="276394" y="3363979"/>
                  </a:cubicBezTo>
                  <a:cubicBezTo>
                    <a:pt x="279858" y="3363756"/>
                    <a:pt x="281815" y="3361932"/>
                    <a:pt x="283246" y="3360592"/>
                  </a:cubicBezTo>
                  <a:cubicBezTo>
                    <a:pt x="285166" y="3358768"/>
                    <a:pt x="287237" y="3356980"/>
                    <a:pt x="299549" y="3363569"/>
                  </a:cubicBezTo>
                  <a:cubicBezTo>
                    <a:pt x="311747" y="3370195"/>
                    <a:pt x="319277" y="3372206"/>
                    <a:pt x="324812" y="3373658"/>
                  </a:cubicBezTo>
                  <a:cubicBezTo>
                    <a:pt x="328915" y="3374737"/>
                    <a:pt x="331928" y="3375594"/>
                    <a:pt x="335392" y="3377827"/>
                  </a:cubicBezTo>
                  <a:cubicBezTo>
                    <a:pt x="336936" y="3378795"/>
                    <a:pt x="338668" y="3379911"/>
                    <a:pt x="340513" y="3381028"/>
                  </a:cubicBezTo>
                  <a:cubicBezTo>
                    <a:pt x="343035" y="3382592"/>
                    <a:pt x="347213" y="3385085"/>
                    <a:pt x="349473" y="3386947"/>
                  </a:cubicBezTo>
                  <a:cubicBezTo>
                    <a:pt x="348909" y="3387021"/>
                    <a:pt x="348155" y="3387133"/>
                    <a:pt x="347177" y="3387207"/>
                  </a:cubicBezTo>
                  <a:cubicBezTo>
                    <a:pt x="327372" y="3389031"/>
                    <a:pt x="303803" y="3389776"/>
                    <a:pt x="300264" y="3387803"/>
                  </a:cubicBezTo>
                  <a:cubicBezTo>
                    <a:pt x="297666" y="3386091"/>
                    <a:pt x="293637" y="3384193"/>
                    <a:pt x="288479" y="3381847"/>
                  </a:cubicBezTo>
                  <a:cubicBezTo>
                    <a:pt x="281062" y="3378422"/>
                    <a:pt x="271876" y="3374179"/>
                    <a:pt x="264157" y="3368930"/>
                  </a:cubicBezTo>
                  <a:cubicBezTo>
                    <a:pt x="258622" y="3365133"/>
                    <a:pt x="253615" y="3363495"/>
                    <a:pt x="249624" y="3362192"/>
                  </a:cubicBezTo>
                  <a:cubicBezTo>
                    <a:pt x="243412" y="3360183"/>
                    <a:pt x="241416" y="3359289"/>
                    <a:pt x="240588" y="3354413"/>
                  </a:cubicBezTo>
                  <a:lnTo>
                    <a:pt x="240512" y="3354413"/>
                  </a:lnTo>
                  <a:cubicBezTo>
                    <a:pt x="239835" y="3350280"/>
                    <a:pt x="238593" y="3346707"/>
                    <a:pt x="237576" y="3343878"/>
                  </a:cubicBezTo>
                  <a:cubicBezTo>
                    <a:pt x="236860" y="3341792"/>
                    <a:pt x="235844" y="3338927"/>
                    <a:pt x="236032" y="3338293"/>
                  </a:cubicBezTo>
                  <a:cubicBezTo>
                    <a:pt x="236032" y="3338293"/>
                    <a:pt x="236372" y="3337958"/>
                    <a:pt x="237764" y="3337661"/>
                  </a:cubicBezTo>
                  <a:cubicBezTo>
                    <a:pt x="240964" y="3336916"/>
                    <a:pt x="243788" y="3335464"/>
                    <a:pt x="246273" y="3334162"/>
                  </a:cubicBezTo>
                  <a:cubicBezTo>
                    <a:pt x="248307" y="3333119"/>
                    <a:pt x="250528" y="3331928"/>
                    <a:pt x="252260" y="3332003"/>
                  </a:cubicBezTo>
                  <a:close/>
                  <a:moveTo>
                    <a:pt x="637915" y="3276089"/>
                  </a:moveTo>
                  <a:lnTo>
                    <a:pt x="637915" y="3276091"/>
                  </a:lnTo>
                  <a:cubicBezTo>
                    <a:pt x="637764" y="3277245"/>
                    <a:pt x="637877" y="3278436"/>
                    <a:pt x="637802" y="3279590"/>
                  </a:cubicBezTo>
                  <a:lnTo>
                    <a:pt x="637651" y="3283350"/>
                  </a:lnTo>
                  <a:lnTo>
                    <a:pt x="638027" y="3289230"/>
                  </a:lnTo>
                  <a:cubicBezTo>
                    <a:pt x="638140" y="3290421"/>
                    <a:pt x="638216" y="3291613"/>
                    <a:pt x="638405" y="3292766"/>
                  </a:cubicBezTo>
                  <a:cubicBezTo>
                    <a:pt x="638743" y="3294814"/>
                    <a:pt x="639233" y="3296712"/>
                    <a:pt x="639722" y="3298573"/>
                  </a:cubicBezTo>
                  <a:cubicBezTo>
                    <a:pt x="639948" y="3299430"/>
                    <a:pt x="640099" y="3300360"/>
                    <a:pt x="640362" y="3301142"/>
                  </a:cubicBezTo>
                  <a:cubicBezTo>
                    <a:pt x="641228" y="3303673"/>
                    <a:pt x="642169" y="3305944"/>
                    <a:pt x="643223" y="3307693"/>
                  </a:cubicBezTo>
                  <a:cubicBezTo>
                    <a:pt x="649737" y="3318303"/>
                    <a:pt x="651431" y="3329024"/>
                    <a:pt x="653351" y="3341457"/>
                  </a:cubicBezTo>
                  <a:cubicBezTo>
                    <a:pt x="653879" y="3345180"/>
                    <a:pt x="654518" y="3348977"/>
                    <a:pt x="655234" y="3352884"/>
                  </a:cubicBezTo>
                  <a:cubicBezTo>
                    <a:pt x="657493" y="3364462"/>
                    <a:pt x="663140" y="3373880"/>
                    <a:pt x="668638" y="3383000"/>
                  </a:cubicBezTo>
                  <a:cubicBezTo>
                    <a:pt x="674060" y="3392046"/>
                    <a:pt x="679180" y="3400570"/>
                    <a:pt x="681062" y="3410956"/>
                  </a:cubicBezTo>
                  <a:cubicBezTo>
                    <a:pt x="682079" y="3416577"/>
                    <a:pt x="682643" y="3421900"/>
                    <a:pt x="683246" y="3427187"/>
                  </a:cubicBezTo>
                  <a:lnTo>
                    <a:pt x="683284" y="3427187"/>
                  </a:lnTo>
                  <a:cubicBezTo>
                    <a:pt x="684187" y="3435488"/>
                    <a:pt x="685129" y="3444012"/>
                    <a:pt x="687689" y="3453095"/>
                  </a:cubicBezTo>
                  <a:cubicBezTo>
                    <a:pt x="688141" y="3454733"/>
                    <a:pt x="688517" y="3456408"/>
                    <a:pt x="688893" y="3458083"/>
                  </a:cubicBezTo>
                  <a:lnTo>
                    <a:pt x="688893" y="3458083"/>
                  </a:lnTo>
                  <a:lnTo>
                    <a:pt x="688893" y="3458085"/>
                  </a:lnTo>
                  <a:cubicBezTo>
                    <a:pt x="666040" y="3452502"/>
                    <a:pt x="653164" y="3446174"/>
                    <a:pt x="640664" y="3440068"/>
                  </a:cubicBezTo>
                  <a:cubicBezTo>
                    <a:pt x="636484" y="3437984"/>
                    <a:pt x="632380" y="3435973"/>
                    <a:pt x="628088" y="3434075"/>
                  </a:cubicBezTo>
                  <a:cubicBezTo>
                    <a:pt x="609601" y="3425923"/>
                    <a:pt x="598118" y="3412708"/>
                    <a:pt x="598118" y="3399567"/>
                  </a:cubicBezTo>
                  <a:lnTo>
                    <a:pt x="598119" y="3399566"/>
                  </a:lnTo>
                  <a:lnTo>
                    <a:pt x="598118" y="3399565"/>
                  </a:lnTo>
                  <a:cubicBezTo>
                    <a:pt x="598118" y="3393200"/>
                    <a:pt x="609037" y="3385793"/>
                    <a:pt x="619655" y="3378571"/>
                  </a:cubicBezTo>
                  <a:cubicBezTo>
                    <a:pt x="625359" y="3374718"/>
                    <a:pt x="631166" y="3370781"/>
                    <a:pt x="635957" y="3366593"/>
                  </a:cubicBezTo>
                  <a:lnTo>
                    <a:pt x="646160" y="3353109"/>
                  </a:lnTo>
                  <a:lnTo>
                    <a:pt x="644239" y="3344177"/>
                  </a:lnTo>
                  <a:cubicBezTo>
                    <a:pt x="642019" y="3342166"/>
                    <a:pt x="638065" y="3341310"/>
                    <a:pt x="633134" y="3341310"/>
                  </a:cubicBezTo>
                  <a:cubicBezTo>
                    <a:pt x="611408" y="3341310"/>
                    <a:pt x="569993" y="3357466"/>
                    <a:pt x="562915" y="3360667"/>
                  </a:cubicBezTo>
                  <a:cubicBezTo>
                    <a:pt x="555271" y="3364092"/>
                    <a:pt x="549700" y="3364911"/>
                    <a:pt x="546198" y="3363087"/>
                  </a:cubicBezTo>
                  <a:cubicBezTo>
                    <a:pt x="542283" y="3361002"/>
                    <a:pt x="540852" y="3355270"/>
                    <a:pt x="539835" y="3349388"/>
                  </a:cubicBezTo>
                  <a:cubicBezTo>
                    <a:pt x="538480" y="3341384"/>
                    <a:pt x="539083" y="3331260"/>
                    <a:pt x="539534" y="3323144"/>
                  </a:cubicBezTo>
                  <a:lnTo>
                    <a:pt x="539534" y="3323143"/>
                  </a:lnTo>
                  <a:lnTo>
                    <a:pt x="539534" y="3323142"/>
                  </a:lnTo>
                  <a:cubicBezTo>
                    <a:pt x="539722" y="3319680"/>
                    <a:pt x="539873" y="3316591"/>
                    <a:pt x="539873" y="3314320"/>
                  </a:cubicBezTo>
                  <a:cubicBezTo>
                    <a:pt x="540512" y="3311788"/>
                    <a:pt x="551996" y="3306428"/>
                    <a:pt x="559602" y="3302892"/>
                  </a:cubicBezTo>
                  <a:cubicBezTo>
                    <a:pt x="569014" y="3298536"/>
                    <a:pt x="579632" y="3293622"/>
                    <a:pt x="588555" y="3287443"/>
                  </a:cubicBezTo>
                  <a:cubicBezTo>
                    <a:pt x="603615" y="3277019"/>
                    <a:pt x="624473" y="3276089"/>
                    <a:pt x="637915" y="3276089"/>
                  </a:cubicBezTo>
                  <a:close/>
                  <a:moveTo>
                    <a:pt x="237162" y="3253494"/>
                  </a:moveTo>
                  <a:cubicBezTo>
                    <a:pt x="250001" y="3260753"/>
                    <a:pt x="264384" y="3270395"/>
                    <a:pt x="265626" y="3273260"/>
                  </a:cubicBezTo>
                  <a:cubicBezTo>
                    <a:pt x="265889" y="3274303"/>
                    <a:pt x="265325" y="3275755"/>
                    <a:pt x="264157" y="3277206"/>
                  </a:cubicBezTo>
                  <a:cubicBezTo>
                    <a:pt x="262162" y="3279664"/>
                    <a:pt x="258849" y="3281525"/>
                    <a:pt x="255536" y="3281450"/>
                  </a:cubicBezTo>
                  <a:cubicBezTo>
                    <a:pt x="255234" y="3281152"/>
                    <a:pt x="254782" y="3279775"/>
                    <a:pt x="254444" y="3278732"/>
                  </a:cubicBezTo>
                  <a:cubicBezTo>
                    <a:pt x="253803" y="3276648"/>
                    <a:pt x="252863" y="3273781"/>
                    <a:pt x="250829" y="3270580"/>
                  </a:cubicBezTo>
                  <a:cubicBezTo>
                    <a:pt x="248570" y="3267045"/>
                    <a:pt x="245445" y="3264327"/>
                    <a:pt x="242734" y="3261907"/>
                  </a:cubicBezTo>
                  <a:lnTo>
                    <a:pt x="242696" y="3261907"/>
                  </a:lnTo>
                  <a:cubicBezTo>
                    <a:pt x="239421" y="3258966"/>
                    <a:pt x="236559" y="3256397"/>
                    <a:pt x="237162" y="3253494"/>
                  </a:cubicBezTo>
                  <a:close/>
                  <a:moveTo>
                    <a:pt x="211486" y="3249288"/>
                  </a:moveTo>
                  <a:cubicBezTo>
                    <a:pt x="214046" y="3249139"/>
                    <a:pt x="214800" y="3249772"/>
                    <a:pt x="214800" y="3249772"/>
                  </a:cubicBezTo>
                  <a:cubicBezTo>
                    <a:pt x="215966" y="3250814"/>
                    <a:pt x="215552" y="3254947"/>
                    <a:pt x="215326" y="3256920"/>
                  </a:cubicBezTo>
                  <a:cubicBezTo>
                    <a:pt x="214272" y="3266932"/>
                    <a:pt x="212201" y="3272628"/>
                    <a:pt x="204408" y="3274081"/>
                  </a:cubicBezTo>
                  <a:lnTo>
                    <a:pt x="204408" y="3274043"/>
                  </a:lnTo>
                  <a:cubicBezTo>
                    <a:pt x="201396" y="3274564"/>
                    <a:pt x="199287" y="3273932"/>
                    <a:pt x="198759" y="3273298"/>
                  </a:cubicBezTo>
                  <a:cubicBezTo>
                    <a:pt x="198421" y="3272851"/>
                    <a:pt x="198572" y="3271772"/>
                    <a:pt x="199173" y="3270544"/>
                  </a:cubicBezTo>
                  <a:cubicBezTo>
                    <a:pt x="199701" y="3269501"/>
                    <a:pt x="200906" y="3268496"/>
                    <a:pt x="202186" y="3267454"/>
                  </a:cubicBezTo>
                  <a:cubicBezTo>
                    <a:pt x="203542" y="3266338"/>
                    <a:pt x="205085" y="3265072"/>
                    <a:pt x="206253" y="3263322"/>
                  </a:cubicBezTo>
                  <a:cubicBezTo>
                    <a:pt x="208964" y="3259338"/>
                    <a:pt x="210017" y="3255020"/>
                    <a:pt x="211486" y="3249288"/>
                  </a:cubicBezTo>
                  <a:close/>
                  <a:moveTo>
                    <a:pt x="201091" y="3202681"/>
                  </a:moveTo>
                  <a:cubicBezTo>
                    <a:pt x="201581" y="3202719"/>
                    <a:pt x="202410" y="3202830"/>
                    <a:pt x="202936" y="3202942"/>
                  </a:cubicBezTo>
                  <a:cubicBezTo>
                    <a:pt x="203615" y="3203053"/>
                    <a:pt x="204254" y="3203202"/>
                    <a:pt x="204857" y="3203277"/>
                  </a:cubicBezTo>
                  <a:cubicBezTo>
                    <a:pt x="206965" y="3204840"/>
                    <a:pt x="212650" y="3212993"/>
                    <a:pt x="213968" y="3217907"/>
                  </a:cubicBezTo>
                  <a:cubicBezTo>
                    <a:pt x="213667" y="3221070"/>
                    <a:pt x="212462" y="3225946"/>
                    <a:pt x="210617" y="3227436"/>
                  </a:cubicBezTo>
                  <a:cubicBezTo>
                    <a:pt x="210354" y="3227659"/>
                    <a:pt x="209413" y="3227846"/>
                    <a:pt x="208095" y="3227659"/>
                  </a:cubicBezTo>
                  <a:cubicBezTo>
                    <a:pt x="204668" y="3227138"/>
                    <a:pt x="201205" y="3224793"/>
                    <a:pt x="200565" y="3223751"/>
                  </a:cubicBezTo>
                  <a:lnTo>
                    <a:pt x="200565" y="3223713"/>
                  </a:lnTo>
                  <a:cubicBezTo>
                    <a:pt x="200113" y="3222820"/>
                    <a:pt x="200490" y="3219097"/>
                    <a:pt x="200753" y="3216417"/>
                  </a:cubicBezTo>
                  <a:cubicBezTo>
                    <a:pt x="201091" y="3212880"/>
                    <a:pt x="201469" y="3208898"/>
                    <a:pt x="201167" y="3204766"/>
                  </a:cubicBezTo>
                  <a:cubicBezTo>
                    <a:pt x="201091" y="3203575"/>
                    <a:pt x="201091" y="3202681"/>
                    <a:pt x="201091" y="3202681"/>
                  </a:cubicBezTo>
                  <a:close/>
                  <a:moveTo>
                    <a:pt x="182455" y="3195793"/>
                  </a:moveTo>
                  <a:lnTo>
                    <a:pt x="182454" y="3195795"/>
                  </a:lnTo>
                  <a:lnTo>
                    <a:pt x="182455" y="3195794"/>
                  </a:lnTo>
                  <a:cubicBezTo>
                    <a:pt x="183660" y="3199107"/>
                    <a:pt x="181890" y="3202644"/>
                    <a:pt x="180007" y="3206329"/>
                  </a:cubicBezTo>
                  <a:lnTo>
                    <a:pt x="177749" y="3211354"/>
                  </a:lnTo>
                  <a:lnTo>
                    <a:pt x="179933" y="3223005"/>
                  </a:lnTo>
                  <a:cubicBezTo>
                    <a:pt x="182041" y="3226132"/>
                    <a:pt x="182606" y="3228813"/>
                    <a:pt x="181890" y="3234619"/>
                  </a:cubicBezTo>
                  <a:lnTo>
                    <a:pt x="181890" y="3234620"/>
                  </a:lnTo>
                  <a:lnTo>
                    <a:pt x="181853" y="3234620"/>
                  </a:lnTo>
                  <a:cubicBezTo>
                    <a:pt x="180686" y="3235142"/>
                    <a:pt x="175753" y="3233243"/>
                    <a:pt x="172178" y="3230004"/>
                  </a:cubicBezTo>
                  <a:cubicBezTo>
                    <a:pt x="168751" y="3226914"/>
                    <a:pt x="168337" y="3220587"/>
                    <a:pt x="169692" y="3216008"/>
                  </a:cubicBezTo>
                  <a:lnTo>
                    <a:pt x="169692" y="3216007"/>
                  </a:lnTo>
                  <a:cubicBezTo>
                    <a:pt x="170332" y="3213960"/>
                    <a:pt x="172327" y="3211651"/>
                    <a:pt x="174286" y="3209380"/>
                  </a:cubicBezTo>
                  <a:cubicBezTo>
                    <a:pt x="177447" y="3205732"/>
                    <a:pt x="181476" y="3201080"/>
                    <a:pt x="182455" y="3195793"/>
                  </a:cubicBezTo>
                  <a:close/>
                  <a:moveTo>
                    <a:pt x="158395" y="3133479"/>
                  </a:moveTo>
                  <a:cubicBezTo>
                    <a:pt x="162726" y="3134931"/>
                    <a:pt x="170897" y="3139175"/>
                    <a:pt x="175113" y="3141408"/>
                  </a:cubicBezTo>
                  <a:cubicBezTo>
                    <a:pt x="183246" y="3145615"/>
                    <a:pt x="200640" y="3165121"/>
                    <a:pt x="200640" y="3169997"/>
                  </a:cubicBezTo>
                  <a:lnTo>
                    <a:pt x="200640" y="3169997"/>
                  </a:lnTo>
                  <a:lnTo>
                    <a:pt x="200640" y="3169998"/>
                  </a:lnTo>
                  <a:cubicBezTo>
                    <a:pt x="200640" y="3173310"/>
                    <a:pt x="200640" y="3173720"/>
                    <a:pt x="190174" y="3173720"/>
                  </a:cubicBezTo>
                  <a:cubicBezTo>
                    <a:pt x="185656" y="3173720"/>
                    <a:pt x="184300" y="3172976"/>
                    <a:pt x="181363" y="3171301"/>
                  </a:cubicBezTo>
                  <a:cubicBezTo>
                    <a:pt x="179105" y="3169998"/>
                    <a:pt x="176281" y="3168360"/>
                    <a:pt x="171311" y="3166610"/>
                  </a:cubicBezTo>
                  <a:cubicBezTo>
                    <a:pt x="167169" y="3165196"/>
                    <a:pt x="164156" y="3164675"/>
                    <a:pt x="161822" y="3164675"/>
                  </a:cubicBezTo>
                  <a:lnTo>
                    <a:pt x="161785" y="3164712"/>
                  </a:lnTo>
                  <a:cubicBezTo>
                    <a:pt x="159224" y="3164712"/>
                    <a:pt x="157454" y="3165307"/>
                    <a:pt x="155270" y="3166238"/>
                  </a:cubicBezTo>
                  <a:lnTo>
                    <a:pt x="155271" y="3166237"/>
                  </a:lnTo>
                  <a:lnTo>
                    <a:pt x="155270" y="3166237"/>
                  </a:lnTo>
                  <a:cubicBezTo>
                    <a:pt x="154970" y="3164934"/>
                    <a:pt x="155121" y="3162031"/>
                    <a:pt x="157153" y="3159946"/>
                  </a:cubicBezTo>
                  <a:lnTo>
                    <a:pt x="161747" y="3152096"/>
                  </a:lnTo>
                  <a:lnTo>
                    <a:pt x="161596" y="3144945"/>
                  </a:lnTo>
                  <a:cubicBezTo>
                    <a:pt x="161408" y="3143605"/>
                    <a:pt x="160768" y="3141632"/>
                    <a:pt x="160091" y="3139436"/>
                  </a:cubicBezTo>
                  <a:cubicBezTo>
                    <a:pt x="159601" y="3137798"/>
                    <a:pt x="158810" y="3135341"/>
                    <a:pt x="158395" y="3133480"/>
                  </a:cubicBezTo>
                  <a:lnTo>
                    <a:pt x="158396" y="3133480"/>
                  </a:lnTo>
                  <a:close/>
                  <a:moveTo>
                    <a:pt x="155798" y="3092754"/>
                  </a:moveTo>
                  <a:cubicBezTo>
                    <a:pt x="161069" y="3092643"/>
                    <a:pt x="163480" y="3092456"/>
                    <a:pt x="170295" y="3096328"/>
                  </a:cubicBezTo>
                  <a:cubicBezTo>
                    <a:pt x="178690" y="3101093"/>
                    <a:pt x="192019" y="3115610"/>
                    <a:pt x="193111" y="3117881"/>
                  </a:cubicBezTo>
                  <a:cubicBezTo>
                    <a:pt x="193111" y="3118439"/>
                    <a:pt x="193224" y="3118998"/>
                    <a:pt x="192056" y="3120190"/>
                  </a:cubicBezTo>
                  <a:cubicBezTo>
                    <a:pt x="183887" y="3122014"/>
                    <a:pt x="173306" y="3116728"/>
                    <a:pt x="160542" y="3104554"/>
                  </a:cubicBezTo>
                  <a:cubicBezTo>
                    <a:pt x="154895" y="3099157"/>
                    <a:pt x="152108" y="3094802"/>
                    <a:pt x="151469" y="3092829"/>
                  </a:cubicBezTo>
                  <a:cubicBezTo>
                    <a:pt x="153050" y="3092829"/>
                    <a:pt x="154519" y="3092754"/>
                    <a:pt x="155798" y="3092754"/>
                  </a:cubicBezTo>
                  <a:close/>
                  <a:moveTo>
                    <a:pt x="169127" y="3062453"/>
                  </a:moveTo>
                  <a:cubicBezTo>
                    <a:pt x="171085" y="3061933"/>
                    <a:pt x="178577" y="3066847"/>
                    <a:pt x="182154" y="3069154"/>
                  </a:cubicBezTo>
                  <a:cubicBezTo>
                    <a:pt x="184188" y="3070457"/>
                    <a:pt x="186069" y="3071649"/>
                    <a:pt x="187801" y="3072691"/>
                  </a:cubicBezTo>
                  <a:lnTo>
                    <a:pt x="187801" y="3072728"/>
                  </a:lnTo>
                  <a:cubicBezTo>
                    <a:pt x="190400" y="3076860"/>
                    <a:pt x="195444" y="3086651"/>
                    <a:pt x="193901" y="3092682"/>
                  </a:cubicBezTo>
                  <a:cubicBezTo>
                    <a:pt x="193299" y="3092048"/>
                    <a:pt x="192584" y="3091453"/>
                    <a:pt x="191680" y="3091118"/>
                  </a:cubicBezTo>
                  <a:cubicBezTo>
                    <a:pt x="190474" y="3090634"/>
                    <a:pt x="188818" y="3089517"/>
                    <a:pt x="186258" y="3087768"/>
                  </a:cubicBezTo>
                  <a:cubicBezTo>
                    <a:pt x="184564" y="3086576"/>
                    <a:pt x="182493" y="3085161"/>
                    <a:pt x="179819" y="3083449"/>
                  </a:cubicBezTo>
                  <a:cubicBezTo>
                    <a:pt x="176770" y="3081477"/>
                    <a:pt x="176393" y="3080843"/>
                    <a:pt x="176168" y="3080434"/>
                  </a:cubicBezTo>
                  <a:cubicBezTo>
                    <a:pt x="175527" y="3079280"/>
                    <a:pt x="174812" y="3078201"/>
                    <a:pt x="172252" y="3076525"/>
                  </a:cubicBezTo>
                  <a:cubicBezTo>
                    <a:pt x="168524" y="3074031"/>
                    <a:pt x="165851" y="3071127"/>
                    <a:pt x="162538" y="3063086"/>
                  </a:cubicBezTo>
                  <a:cubicBezTo>
                    <a:pt x="164533" y="3063272"/>
                    <a:pt x="166905" y="3063421"/>
                    <a:pt x="169127" y="3062453"/>
                  </a:cubicBezTo>
                  <a:close/>
                  <a:moveTo>
                    <a:pt x="128087" y="3025489"/>
                  </a:moveTo>
                  <a:cubicBezTo>
                    <a:pt x="129104" y="3025564"/>
                    <a:pt x="134035" y="3027238"/>
                    <a:pt x="140512" y="3031631"/>
                  </a:cubicBezTo>
                  <a:cubicBezTo>
                    <a:pt x="140323" y="3035503"/>
                    <a:pt x="139646" y="3044846"/>
                    <a:pt x="136746" y="3053520"/>
                  </a:cubicBezTo>
                  <a:cubicBezTo>
                    <a:pt x="135993" y="3055716"/>
                    <a:pt x="134977" y="3056609"/>
                    <a:pt x="134977" y="3056609"/>
                  </a:cubicBezTo>
                  <a:cubicBezTo>
                    <a:pt x="133734" y="3056572"/>
                    <a:pt x="131250" y="3055120"/>
                    <a:pt x="129781" y="3054226"/>
                  </a:cubicBezTo>
                  <a:cubicBezTo>
                    <a:pt x="127673" y="3052962"/>
                    <a:pt x="125489" y="3051621"/>
                    <a:pt x="123079" y="3051510"/>
                  </a:cubicBezTo>
                  <a:lnTo>
                    <a:pt x="123117" y="3051510"/>
                  </a:lnTo>
                  <a:cubicBezTo>
                    <a:pt x="123004" y="3051025"/>
                    <a:pt x="123306" y="3049424"/>
                    <a:pt x="123531" y="3048382"/>
                  </a:cubicBezTo>
                  <a:cubicBezTo>
                    <a:pt x="123870" y="3046745"/>
                    <a:pt x="124208" y="3044957"/>
                    <a:pt x="124208" y="3043246"/>
                  </a:cubicBezTo>
                  <a:cubicBezTo>
                    <a:pt x="124208" y="3037959"/>
                    <a:pt x="120745" y="3033679"/>
                    <a:pt x="117018" y="3029025"/>
                  </a:cubicBezTo>
                  <a:cubicBezTo>
                    <a:pt x="119729" y="3027462"/>
                    <a:pt x="126318" y="3025600"/>
                    <a:pt x="128087" y="3025489"/>
                  </a:cubicBezTo>
                  <a:close/>
                  <a:moveTo>
                    <a:pt x="117319" y="2990385"/>
                  </a:moveTo>
                  <a:lnTo>
                    <a:pt x="117417" y="2990408"/>
                  </a:lnTo>
                  <a:lnTo>
                    <a:pt x="117431" y="2990460"/>
                  </a:lnTo>
                  <a:close/>
                  <a:moveTo>
                    <a:pt x="88969" y="2966264"/>
                  </a:moveTo>
                  <a:cubicBezTo>
                    <a:pt x="94013" y="2974342"/>
                    <a:pt x="99133" y="2983164"/>
                    <a:pt x="100602" y="2986216"/>
                  </a:cubicBezTo>
                  <a:cubicBezTo>
                    <a:pt x="98154" y="2987073"/>
                    <a:pt x="92620" y="2987966"/>
                    <a:pt x="87801" y="2987295"/>
                  </a:cubicBezTo>
                  <a:cubicBezTo>
                    <a:pt x="85279" y="2986924"/>
                    <a:pt x="83923" y="2986179"/>
                    <a:pt x="83509" y="2985547"/>
                  </a:cubicBezTo>
                  <a:lnTo>
                    <a:pt x="83471" y="2985547"/>
                  </a:lnTo>
                  <a:cubicBezTo>
                    <a:pt x="82305" y="2983983"/>
                    <a:pt x="82380" y="2983834"/>
                    <a:pt x="83095" y="2982606"/>
                  </a:cubicBezTo>
                  <a:cubicBezTo>
                    <a:pt x="83886" y="2981378"/>
                    <a:pt x="85466" y="2978771"/>
                    <a:pt x="83734" y="2975570"/>
                  </a:cubicBezTo>
                  <a:cubicBezTo>
                    <a:pt x="82380" y="2972964"/>
                    <a:pt x="83284" y="2969800"/>
                    <a:pt x="83923" y="2968125"/>
                  </a:cubicBezTo>
                  <a:cubicBezTo>
                    <a:pt x="84112" y="2967752"/>
                    <a:pt x="86069" y="2967158"/>
                    <a:pt x="88969" y="2966264"/>
                  </a:cubicBezTo>
                  <a:close/>
                  <a:moveTo>
                    <a:pt x="72515" y="2888016"/>
                  </a:moveTo>
                  <a:cubicBezTo>
                    <a:pt x="75037" y="2888389"/>
                    <a:pt x="80610" y="2891403"/>
                    <a:pt x="83019" y="2893525"/>
                  </a:cubicBezTo>
                  <a:cubicBezTo>
                    <a:pt x="85806" y="2898960"/>
                    <a:pt x="90097" y="2908192"/>
                    <a:pt x="90398" y="2911505"/>
                  </a:cubicBezTo>
                  <a:cubicBezTo>
                    <a:pt x="90662" y="2914297"/>
                    <a:pt x="90248" y="2918503"/>
                    <a:pt x="83772" y="2923231"/>
                  </a:cubicBezTo>
                  <a:cubicBezTo>
                    <a:pt x="79292" y="2926544"/>
                    <a:pt x="79631" y="2926544"/>
                    <a:pt x="73984" y="2926544"/>
                  </a:cubicBezTo>
                  <a:cubicBezTo>
                    <a:pt x="73984" y="2926544"/>
                    <a:pt x="71875" y="2926470"/>
                    <a:pt x="70821" y="2926470"/>
                  </a:cubicBezTo>
                  <a:cubicBezTo>
                    <a:pt x="71046" y="2925465"/>
                    <a:pt x="71612" y="2923901"/>
                    <a:pt x="72063" y="2922673"/>
                  </a:cubicBezTo>
                  <a:cubicBezTo>
                    <a:pt x="72628" y="2921034"/>
                    <a:pt x="73268" y="2919173"/>
                    <a:pt x="73871" y="2917126"/>
                  </a:cubicBezTo>
                  <a:cubicBezTo>
                    <a:pt x="75866" y="2909979"/>
                    <a:pt x="75716" y="2908155"/>
                    <a:pt x="73946" y="2904656"/>
                  </a:cubicBezTo>
                  <a:cubicBezTo>
                    <a:pt x="73608" y="2903985"/>
                    <a:pt x="73192" y="2903166"/>
                    <a:pt x="72741" y="2902012"/>
                  </a:cubicBezTo>
                  <a:cubicBezTo>
                    <a:pt x="71197" y="2897769"/>
                    <a:pt x="71461" y="2891924"/>
                    <a:pt x="72515" y="2888016"/>
                  </a:cubicBezTo>
                  <a:close/>
                  <a:moveTo>
                    <a:pt x="112269" y="2882167"/>
                  </a:moveTo>
                  <a:cubicBezTo>
                    <a:pt x="116820" y="2881948"/>
                    <a:pt x="122364" y="2882376"/>
                    <a:pt x="127710" y="2883474"/>
                  </a:cubicBezTo>
                  <a:cubicBezTo>
                    <a:pt x="129931" y="2883959"/>
                    <a:pt x="130986" y="2884330"/>
                    <a:pt x="131438" y="2885224"/>
                  </a:cubicBezTo>
                  <a:cubicBezTo>
                    <a:pt x="131061" y="2887346"/>
                    <a:pt x="130496" y="2890547"/>
                    <a:pt x="132153" y="2895089"/>
                  </a:cubicBezTo>
                  <a:cubicBezTo>
                    <a:pt x="134638" y="2901901"/>
                    <a:pt x="133735" y="2908043"/>
                    <a:pt x="132755" y="2914484"/>
                  </a:cubicBezTo>
                  <a:cubicBezTo>
                    <a:pt x="132529" y="2916084"/>
                    <a:pt x="132341" y="2917685"/>
                    <a:pt x="132115" y="2919286"/>
                  </a:cubicBezTo>
                  <a:cubicBezTo>
                    <a:pt x="131362" y="2925539"/>
                    <a:pt x="133584" y="2929597"/>
                    <a:pt x="136935" y="2935702"/>
                  </a:cubicBezTo>
                  <a:cubicBezTo>
                    <a:pt x="139006" y="2939424"/>
                    <a:pt x="141565" y="2944004"/>
                    <a:pt x="144390" y="2950815"/>
                  </a:cubicBezTo>
                  <a:cubicBezTo>
                    <a:pt x="147778" y="2958819"/>
                    <a:pt x="149058" y="2962876"/>
                    <a:pt x="150037" y="2965817"/>
                  </a:cubicBezTo>
                  <a:cubicBezTo>
                    <a:pt x="151205" y="2969465"/>
                    <a:pt x="151920" y="2971698"/>
                    <a:pt x="155007" y="2977134"/>
                  </a:cubicBezTo>
                  <a:cubicBezTo>
                    <a:pt x="155496" y="2979107"/>
                    <a:pt x="158094" y="2990200"/>
                    <a:pt x="154818" y="3005313"/>
                  </a:cubicBezTo>
                  <a:cubicBezTo>
                    <a:pt x="154480" y="3006765"/>
                    <a:pt x="154179" y="3007808"/>
                    <a:pt x="153914" y="3008552"/>
                  </a:cubicBezTo>
                  <a:cubicBezTo>
                    <a:pt x="152183" y="3005909"/>
                    <a:pt x="149961" y="3000586"/>
                    <a:pt x="148908" y="2998017"/>
                  </a:cubicBezTo>
                  <a:lnTo>
                    <a:pt x="147477" y="2994667"/>
                  </a:lnTo>
                  <a:cubicBezTo>
                    <a:pt x="144728" y="2988450"/>
                    <a:pt x="142732" y="2984654"/>
                    <a:pt x="139081" y="2984468"/>
                  </a:cubicBezTo>
                  <a:cubicBezTo>
                    <a:pt x="137123" y="2984468"/>
                    <a:pt x="135353" y="2985622"/>
                    <a:pt x="133998" y="2987892"/>
                  </a:cubicBezTo>
                  <a:cubicBezTo>
                    <a:pt x="133470" y="2988785"/>
                    <a:pt x="130082" y="2991540"/>
                    <a:pt x="125677" y="2992322"/>
                  </a:cubicBezTo>
                  <a:lnTo>
                    <a:pt x="117417" y="2990408"/>
                  </a:lnTo>
                  <a:lnTo>
                    <a:pt x="115060" y="2981527"/>
                  </a:lnTo>
                  <a:cubicBezTo>
                    <a:pt x="115737" y="2978734"/>
                    <a:pt x="116565" y="2975272"/>
                    <a:pt x="116415" y="2970768"/>
                  </a:cubicBezTo>
                  <a:cubicBezTo>
                    <a:pt x="116115" y="2961610"/>
                    <a:pt x="111746" y="2958372"/>
                    <a:pt x="107568" y="2955246"/>
                  </a:cubicBezTo>
                  <a:cubicBezTo>
                    <a:pt x="105534" y="2953720"/>
                    <a:pt x="103464" y="2952192"/>
                    <a:pt x="101543" y="2949811"/>
                  </a:cubicBezTo>
                  <a:cubicBezTo>
                    <a:pt x="98945" y="2946571"/>
                    <a:pt x="99435" y="2946124"/>
                    <a:pt x="101807" y="2943891"/>
                  </a:cubicBezTo>
                  <a:cubicBezTo>
                    <a:pt x="102974" y="2942812"/>
                    <a:pt x="104216" y="2941621"/>
                    <a:pt x="104857" y="2940131"/>
                  </a:cubicBezTo>
                  <a:cubicBezTo>
                    <a:pt x="105572" y="2939239"/>
                    <a:pt x="109563" y="2938085"/>
                    <a:pt x="113140" y="2937713"/>
                  </a:cubicBezTo>
                  <a:cubicBezTo>
                    <a:pt x="114270" y="2937600"/>
                    <a:pt x="115285" y="2936930"/>
                    <a:pt x="115888" y="2935925"/>
                  </a:cubicBezTo>
                  <a:cubicBezTo>
                    <a:pt x="116491" y="2934883"/>
                    <a:pt x="116529" y="2933692"/>
                    <a:pt x="116039" y="2932649"/>
                  </a:cubicBezTo>
                  <a:cubicBezTo>
                    <a:pt x="114081" y="2928555"/>
                    <a:pt x="111859" y="2921631"/>
                    <a:pt x="112574" y="2919248"/>
                  </a:cubicBezTo>
                  <a:cubicBezTo>
                    <a:pt x="113892" y="2914967"/>
                    <a:pt x="111182" y="2908602"/>
                    <a:pt x="107680" y="2900524"/>
                  </a:cubicBezTo>
                  <a:cubicBezTo>
                    <a:pt x="105760" y="2896131"/>
                    <a:pt x="103802" y="2891628"/>
                    <a:pt x="102522" y="2887421"/>
                  </a:cubicBezTo>
                  <a:cubicBezTo>
                    <a:pt x="101957" y="2885634"/>
                    <a:pt x="102522" y="2885038"/>
                    <a:pt x="102785" y="2884740"/>
                  </a:cubicBezTo>
                  <a:cubicBezTo>
                    <a:pt x="104160" y="2883251"/>
                    <a:pt x="107718" y="2882386"/>
                    <a:pt x="112269" y="2882167"/>
                  </a:cubicBezTo>
                  <a:close/>
                  <a:moveTo>
                    <a:pt x="52185" y="2847849"/>
                  </a:moveTo>
                  <a:cubicBezTo>
                    <a:pt x="53314" y="2848034"/>
                    <a:pt x="55873" y="2850045"/>
                    <a:pt x="57117" y="2851012"/>
                  </a:cubicBezTo>
                  <a:cubicBezTo>
                    <a:pt x="58170" y="2851831"/>
                    <a:pt x="59149" y="2852613"/>
                    <a:pt x="60166" y="2853246"/>
                  </a:cubicBezTo>
                  <a:cubicBezTo>
                    <a:pt x="60467" y="2853768"/>
                    <a:pt x="60768" y="2854437"/>
                    <a:pt x="61145" y="2855145"/>
                  </a:cubicBezTo>
                  <a:cubicBezTo>
                    <a:pt x="63254" y="2859127"/>
                    <a:pt x="66755" y="2865791"/>
                    <a:pt x="65437" y="2870630"/>
                  </a:cubicBezTo>
                  <a:cubicBezTo>
                    <a:pt x="65136" y="2871784"/>
                    <a:pt x="64458" y="2872230"/>
                    <a:pt x="62953" y="2873273"/>
                  </a:cubicBezTo>
                  <a:cubicBezTo>
                    <a:pt x="62123" y="2873832"/>
                    <a:pt x="61258" y="2874427"/>
                    <a:pt x="60429" y="2875171"/>
                  </a:cubicBezTo>
                  <a:cubicBezTo>
                    <a:pt x="59940" y="2875618"/>
                    <a:pt x="59450" y="2876176"/>
                    <a:pt x="58924" y="2876772"/>
                  </a:cubicBezTo>
                  <a:cubicBezTo>
                    <a:pt x="58434" y="2877293"/>
                    <a:pt x="57643" y="2878224"/>
                    <a:pt x="57041" y="2878224"/>
                  </a:cubicBezTo>
                  <a:lnTo>
                    <a:pt x="57041" y="2878261"/>
                  </a:lnTo>
                  <a:cubicBezTo>
                    <a:pt x="56289" y="2877442"/>
                    <a:pt x="56401" y="2873422"/>
                    <a:pt x="56476" y="2871263"/>
                  </a:cubicBezTo>
                  <a:cubicBezTo>
                    <a:pt x="56514" y="2868286"/>
                    <a:pt x="56627" y="2865456"/>
                    <a:pt x="55836" y="2863259"/>
                  </a:cubicBezTo>
                  <a:cubicBezTo>
                    <a:pt x="55159" y="2861362"/>
                    <a:pt x="54142" y="2859947"/>
                    <a:pt x="53200" y="2858644"/>
                  </a:cubicBezTo>
                  <a:cubicBezTo>
                    <a:pt x="52372" y="2857490"/>
                    <a:pt x="51619" y="2856522"/>
                    <a:pt x="51393" y="2855517"/>
                  </a:cubicBezTo>
                  <a:cubicBezTo>
                    <a:pt x="51017" y="2853655"/>
                    <a:pt x="51205" y="2850305"/>
                    <a:pt x="52185" y="2847849"/>
                  </a:cubicBezTo>
                  <a:close/>
                  <a:moveTo>
                    <a:pt x="58133" y="2802547"/>
                  </a:moveTo>
                  <a:cubicBezTo>
                    <a:pt x="58509" y="2802398"/>
                    <a:pt x="60129" y="2802882"/>
                    <a:pt x="62613" y="2805859"/>
                  </a:cubicBezTo>
                  <a:cubicBezTo>
                    <a:pt x="65587" y="2809471"/>
                    <a:pt x="69013" y="2812858"/>
                    <a:pt x="72327" y="2816171"/>
                  </a:cubicBezTo>
                  <a:cubicBezTo>
                    <a:pt x="76619" y="2820452"/>
                    <a:pt x="80723" y="2824510"/>
                    <a:pt x="82229" y="2827524"/>
                  </a:cubicBezTo>
                  <a:cubicBezTo>
                    <a:pt x="83283" y="2829609"/>
                    <a:pt x="85090" y="2832102"/>
                    <a:pt x="87162" y="2834969"/>
                  </a:cubicBezTo>
                  <a:cubicBezTo>
                    <a:pt x="91077" y="2840330"/>
                    <a:pt x="96386" y="2847701"/>
                    <a:pt x="96386" y="2852726"/>
                  </a:cubicBezTo>
                  <a:cubicBezTo>
                    <a:pt x="96386" y="2862516"/>
                    <a:pt x="94917" y="2868695"/>
                    <a:pt x="93938" y="2869738"/>
                  </a:cubicBezTo>
                  <a:cubicBezTo>
                    <a:pt x="92582" y="2870742"/>
                    <a:pt x="91792" y="2872231"/>
                    <a:pt x="90512" y="2874614"/>
                  </a:cubicBezTo>
                  <a:cubicBezTo>
                    <a:pt x="90098" y="2874242"/>
                    <a:pt x="89495" y="2873720"/>
                    <a:pt x="88742" y="2872790"/>
                  </a:cubicBezTo>
                  <a:cubicBezTo>
                    <a:pt x="83472" y="2866388"/>
                    <a:pt x="78802" y="2848444"/>
                    <a:pt x="77410" y="2842042"/>
                  </a:cubicBezTo>
                  <a:cubicBezTo>
                    <a:pt x="77222" y="2841148"/>
                    <a:pt x="76732" y="2840405"/>
                    <a:pt x="76017" y="2839883"/>
                  </a:cubicBezTo>
                  <a:lnTo>
                    <a:pt x="76093" y="2839920"/>
                  </a:lnTo>
                  <a:cubicBezTo>
                    <a:pt x="63555" y="2830763"/>
                    <a:pt x="57794" y="2825217"/>
                    <a:pt x="57078" y="2823802"/>
                  </a:cubicBezTo>
                  <a:cubicBezTo>
                    <a:pt x="54669" y="2819038"/>
                    <a:pt x="51582" y="2808317"/>
                    <a:pt x="53766" y="2805376"/>
                  </a:cubicBezTo>
                  <a:cubicBezTo>
                    <a:pt x="55309" y="2803999"/>
                    <a:pt x="56891" y="2802547"/>
                    <a:pt x="58133" y="2802547"/>
                  </a:cubicBezTo>
                  <a:close/>
                  <a:moveTo>
                    <a:pt x="97741" y="2783040"/>
                  </a:moveTo>
                  <a:cubicBezTo>
                    <a:pt x="98117" y="2784528"/>
                    <a:pt x="98532" y="2786501"/>
                    <a:pt x="98871" y="2789033"/>
                  </a:cubicBezTo>
                  <a:cubicBezTo>
                    <a:pt x="100076" y="2797185"/>
                    <a:pt x="105460" y="2801429"/>
                    <a:pt x="110392" y="2805337"/>
                  </a:cubicBezTo>
                  <a:cubicBezTo>
                    <a:pt x="112614" y="2807087"/>
                    <a:pt x="114345" y="2807348"/>
                    <a:pt x="115323" y="2807348"/>
                  </a:cubicBezTo>
                  <a:cubicBezTo>
                    <a:pt x="115323" y="2807348"/>
                    <a:pt x="115813" y="2808167"/>
                    <a:pt x="116491" y="2811256"/>
                  </a:cubicBezTo>
                  <a:cubicBezTo>
                    <a:pt x="117771" y="2816915"/>
                    <a:pt x="121461" y="2823615"/>
                    <a:pt x="124662" y="2829571"/>
                  </a:cubicBezTo>
                  <a:cubicBezTo>
                    <a:pt x="126845" y="2833591"/>
                    <a:pt x="128916" y="2837388"/>
                    <a:pt x="129668" y="2839771"/>
                  </a:cubicBezTo>
                  <a:cubicBezTo>
                    <a:pt x="131551" y="2845988"/>
                    <a:pt x="131664" y="2850678"/>
                    <a:pt x="130083" y="2853210"/>
                  </a:cubicBezTo>
                  <a:lnTo>
                    <a:pt x="130083" y="2853212"/>
                  </a:lnTo>
                  <a:cubicBezTo>
                    <a:pt x="128689" y="2854998"/>
                    <a:pt x="120181" y="2857752"/>
                    <a:pt x="116265" y="2857939"/>
                  </a:cubicBezTo>
                  <a:cubicBezTo>
                    <a:pt x="116302" y="2853472"/>
                    <a:pt x="116416" y="2845990"/>
                    <a:pt x="112124" y="2838916"/>
                  </a:cubicBezTo>
                  <a:cubicBezTo>
                    <a:pt x="110580" y="2836348"/>
                    <a:pt x="110203" y="2835232"/>
                    <a:pt x="109827" y="2834114"/>
                  </a:cubicBezTo>
                  <a:cubicBezTo>
                    <a:pt x="108961" y="2831584"/>
                    <a:pt x="108171" y="2829685"/>
                    <a:pt x="102787" y="2823134"/>
                  </a:cubicBezTo>
                  <a:cubicBezTo>
                    <a:pt x="94842" y="2813418"/>
                    <a:pt x="81477" y="2799086"/>
                    <a:pt x="79331" y="2796815"/>
                  </a:cubicBezTo>
                  <a:cubicBezTo>
                    <a:pt x="77523" y="2793650"/>
                    <a:pt x="76582" y="2790598"/>
                    <a:pt x="76582" y="2790077"/>
                  </a:cubicBezTo>
                  <a:lnTo>
                    <a:pt x="76582" y="2790077"/>
                  </a:lnTo>
                  <a:lnTo>
                    <a:pt x="76582" y="2790075"/>
                  </a:lnTo>
                  <a:cubicBezTo>
                    <a:pt x="76921" y="2789851"/>
                    <a:pt x="77448" y="2789442"/>
                    <a:pt x="77975" y="2788810"/>
                  </a:cubicBezTo>
                  <a:cubicBezTo>
                    <a:pt x="78803" y="2788661"/>
                    <a:pt x="79857" y="2788437"/>
                    <a:pt x="81288" y="2788176"/>
                  </a:cubicBezTo>
                  <a:cubicBezTo>
                    <a:pt x="87727" y="2786874"/>
                    <a:pt x="93939" y="2784566"/>
                    <a:pt x="97741" y="2783040"/>
                  </a:cubicBezTo>
                  <a:close/>
                  <a:moveTo>
                    <a:pt x="71950" y="2538321"/>
                  </a:moveTo>
                  <a:cubicBezTo>
                    <a:pt x="74811" y="2540107"/>
                    <a:pt x="82078" y="2548967"/>
                    <a:pt x="86445" y="2555035"/>
                  </a:cubicBezTo>
                  <a:cubicBezTo>
                    <a:pt x="84825" y="2554663"/>
                    <a:pt x="83019" y="2554216"/>
                    <a:pt x="80872" y="2553583"/>
                  </a:cubicBezTo>
                  <a:cubicBezTo>
                    <a:pt x="76204" y="2552205"/>
                    <a:pt x="69163" y="2550084"/>
                    <a:pt x="67884" y="2548818"/>
                  </a:cubicBezTo>
                  <a:cubicBezTo>
                    <a:pt x="67582" y="2548484"/>
                    <a:pt x="67205" y="2547701"/>
                    <a:pt x="66829" y="2546920"/>
                  </a:cubicBezTo>
                  <a:cubicBezTo>
                    <a:pt x="66076" y="2545281"/>
                    <a:pt x="65022" y="2543123"/>
                    <a:pt x="62989" y="2541410"/>
                  </a:cubicBezTo>
                  <a:cubicBezTo>
                    <a:pt x="64570" y="2540443"/>
                    <a:pt x="67507" y="2539177"/>
                    <a:pt x="71950" y="2538321"/>
                  </a:cubicBezTo>
                  <a:close/>
                  <a:moveTo>
                    <a:pt x="103803" y="2505861"/>
                  </a:moveTo>
                  <a:cubicBezTo>
                    <a:pt x="106928" y="2513380"/>
                    <a:pt x="109676" y="2522016"/>
                    <a:pt x="109525" y="2524957"/>
                  </a:cubicBezTo>
                  <a:cubicBezTo>
                    <a:pt x="108584" y="2524919"/>
                    <a:pt x="106137" y="2523169"/>
                    <a:pt x="105346" y="2522537"/>
                  </a:cubicBezTo>
                  <a:cubicBezTo>
                    <a:pt x="103765" y="2521383"/>
                    <a:pt x="102184" y="2520973"/>
                    <a:pt x="100715" y="2520973"/>
                  </a:cubicBezTo>
                  <a:lnTo>
                    <a:pt x="100753" y="2520936"/>
                  </a:lnTo>
                  <a:lnTo>
                    <a:pt x="99736" y="2521011"/>
                  </a:lnTo>
                  <a:cubicBezTo>
                    <a:pt x="96574" y="2515576"/>
                    <a:pt x="93787" y="2509360"/>
                    <a:pt x="93976" y="2507200"/>
                  </a:cubicBezTo>
                  <a:cubicBezTo>
                    <a:pt x="94503" y="2506866"/>
                    <a:pt x="96611" y="2506717"/>
                    <a:pt x="98080" y="2506568"/>
                  </a:cubicBezTo>
                  <a:cubicBezTo>
                    <a:pt x="99774" y="2506455"/>
                    <a:pt x="101731" y="2506270"/>
                    <a:pt x="103803" y="2505861"/>
                  </a:cubicBezTo>
                  <a:close/>
                  <a:moveTo>
                    <a:pt x="94879" y="2485312"/>
                  </a:moveTo>
                  <a:lnTo>
                    <a:pt x="94879" y="2485313"/>
                  </a:lnTo>
                  <a:cubicBezTo>
                    <a:pt x="94690" y="2489184"/>
                    <a:pt x="93937" y="2492720"/>
                    <a:pt x="93259" y="2493353"/>
                  </a:cubicBezTo>
                  <a:cubicBezTo>
                    <a:pt x="89721" y="2493353"/>
                    <a:pt x="80986" y="2489333"/>
                    <a:pt x="77221" y="2486616"/>
                  </a:cubicBezTo>
                  <a:lnTo>
                    <a:pt x="77222" y="2486616"/>
                  </a:lnTo>
                  <a:lnTo>
                    <a:pt x="77221" y="2486615"/>
                  </a:lnTo>
                  <a:cubicBezTo>
                    <a:pt x="79743" y="2485982"/>
                    <a:pt x="84827" y="2485423"/>
                    <a:pt x="94879" y="2485312"/>
                  </a:cubicBezTo>
                  <a:close/>
                  <a:moveTo>
                    <a:pt x="83283" y="2456909"/>
                  </a:moveTo>
                  <a:cubicBezTo>
                    <a:pt x="86145" y="2456909"/>
                    <a:pt x="88405" y="2457020"/>
                    <a:pt x="89233" y="2457281"/>
                  </a:cubicBezTo>
                  <a:cubicBezTo>
                    <a:pt x="89836" y="2457505"/>
                    <a:pt x="90399" y="2457616"/>
                    <a:pt x="91040" y="2457728"/>
                  </a:cubicBezTo>
                  <a:cubicBezTo>
                    <a:pt x="86673" y="2460706"/>
                    <a:pt x="80837" y="2463833"/>
                    <a:pt x="74398" y="2464950"/>
                  </a:cubicBezTo>
                  <a:cubicBezTo>
                    <a:pt x="70859" y="2465582"/>
                    <a:pt x="68751" y="2465917"/>
                    <a:pt x="67508" y="2466103"/>
                  </a:cubicBezTo>
                  <a:cubicBezTo>
                    <a:pt x="66868" y="2465582"/>
                    <a:pt x="66040" y="2465173"/>
                    <a:pt x="64911" y="2464950"/>
                  </a:cubicBezTo>
                  <a:cubicBezTo>
                    <a:pt x="64158" y="2464838"/>
                    <a:pt x="63781" y="2463386"/>
                    <a:pt x="62803" y="2458099"/>
                  </a:cubicBezTo>
                  <a:lnTo>
                    <a:pt x="62765" y="2458063"/>
                  </a:lnTo>
                  <a:cubicBezTo>
                    <a:pt x="63593" y="2457467"/>
                    <a:pt x="67170" y="2457467"/>
                    <a:pt x="69240" y="2457467"/>
                  </a:cubicBezTo>
                  <a:cubicBezTo>
                    <a:pt x="73872" y="2457132"/>
                    <a:pt x="79293" y="2456909"/>
                    <a:pt x="83283" y="2456909"/>
                  </a:cubicBezTo>
                  <a:close/>
                  <a:moveTo>
                    <a:pt x="0" y="2454341"/>
                  </a:moveTo>
                  <a:cubicBezTo>
                    <a:pt x="1280" y="2454527"/>
                    <a:pt x="3012" y="2454862"/>
                    <a:pt x="4480" y="2455160"/>
                  </a:cubicBezTo>
                  <a:cubicBezTo>
                    <a:pt x="8886" y="2456091"/>
                    <a:pt x="14722" y="2457133"/>
                    <a:pt x="21235" y="2457021"/>
                  </a:cubicBezTo>
                  <a:cubicBezTo>
                    <a:pt x="28125" y="2465248"/>
                    <a:pt x="33960" y="2474071"/>
                    <a:pt x="34262" y="2475671"/>
                  </a:cubicBezTo>
                  <a:cubicBezTo>
                    <a:pt x="32191" y="2477383"/>
                    <a:pt x="21122" y="2476081"/>
                    <a:pt x="19240" y="2474629"/>
                  </a:cubicBezTo>
                  <a:lnTo>
                    <a:pt x="18185" y="2472805"/>
                  </a:lnTo>
                  <a:cubicBezTo>
                    <a:pt x="16641" y="2470013"/>
                    <a:pt x="14871" y="2466848"/>
                    <a:pt x="11295" y="2464764"/>
                  </a:cubicBezTo>
                  <a:lnTo>
                    <a:pt x="11257" y="2464764"/>
                  </a:lnTo>
                  <a:cubicBezTo>
                    <a:pt x="5496" y="2461376"/>
                    <a:pt x="1318" y="2457468"/>
                    <a:pt x="0" y="2454341"/>
                  </a:cubicBezTo>
                  <a:close/>
                  <a:moveTo>
                    <a:pt x="140023" y="2425602"/>
                  </a:moveTo>
                  <a:cubicBezTo>
                    <a:pt x="146310" y="2436100"/>
                    <a:pt x="152297" y="2448048"/>
                    <a:pt x="150151" y="2451473"/>
                  </a:cubicBezTo>
                  <a:cubicBezTo>
                    <a:pt x="148193" y="2451324"/>
                    <a:pt x="145143" y="2451175"/>
                    <a:pt x="140889" y="2451696"/>
                  </a:cubicBezTo>
                  <a:cubicBezTo>
                    <a:pt x="134337" y="2452478"/>
                    <a:pt x="132041" y="2454748"/>
                    <a:pt x="130272" y="2457057"/>
                  </a:cubicBezTo>
                  <a:cubicBezTo>
                    <a:pt x="129442" y="2458062"/>
                    <a:pt x="129293" y="2458248"/>
                    <a:pt x="127259" y="2458248"/>
                  </a:cubicBezTo>
                  <a:lnTo>
                    <a:pt x="127297" y="2458286"/>
                  </a:lnTo>
                  <a:cubicBezTo>
                    <a:pt x="124850" y="2458286"/>
                    <a:pt x="123608" y="2458024"/>
                    <a:pt x="123608" y="2458024"/>
                  </a:cubicBezTo>
                  <a:cubicBezTo>
                    <a:pt x="123532" y="2457652"/>
                    <a:pt x="123532" y="2456721"/>
                    <a:pt x="123532" y="2455270"/>
                  </a:cubicBezTo>
                  <a:cubicBezTo>
                    <a:pt x="123532" y="2453856"/>
                    <a:pt x="125489" y="2449538"/>
                    <a:pt x="126807" y="2446671"/>
                  </a:cubicBezTo>
                  <a:cubicBezTo>
                    <a:pt x="128427" y="2443172"/>
                    <a:pt x="129820" y="2440231"/>
                    <a:pt x="130158" y="2437998"/>
                  </a:cubicBezTo>
                  <a:cubicBezTo>
                    <a:pt x="130648" y="2435727"/>
                    <a:pt x="136371" y="2428580"/>
                    <a:pt x="140023" y="2425602"/>
                  </a:cubicBezTo>
                  <a:close/>
                  <a:moveTo>
                    <a:pt x="88140" y="2419200"/>
                  </a:moveTo>
                  <a:cubicBezTo>
                    <a:pt x="94202" y="2428469"/>
                    <a:pt x="98344" y="2439264"/>
                    <a:pt x="94842" y="2443397"/>
                  </a:cubicBezTo>
                  <a:cubicBezTo>
                    <a:pt x="94428" y="2443843"/>
                    <a:pt x="93261" y="2444327"/>
                    <a:pt x="92395" y="2444476"/>
                  </a:cubicBezTo>
                  <a:cubicBezTo>
                    <a:pt x="92395" y="2443955"/>
                    <a:pt x="92470" y="2443359"/>
                    <a:pt x="92395" y="2442689"/>
                  </a:cubicBezTo>
                  <a:cubicBezTo>
                    <a:pt x="92093" y="2439451"/>
                    <a:pt x="90399" y="2437105"/>
                    <a:pt x="88930" y="2435020"/>
                  </a:cubicBezTo>
                  <a:cubicBezTo>
                    <a:pt x="87613" y="2433160"/>
                    <a:pt x="86521" y="2431596"/>
                    <a:pt x="86333" y="2429548"/>
                  </a:cubicBezTo>
                  <a:lnTo>
                    <a:pt x="86370" y="2429548"/>
                  </a:lnTo>
                  <a:cubicBezTo>
                    <a:pt x="86032" y="2424746"/>
                    <a:pt x="86597" y="2421396"/>
                    <a:pt x="88140" y="2419200"/>
                  </a:cubicBezTo>
                  <a:close/>
                  <a:moveTo>
                    <a:pt x="55008" y="2408516"/>
                  </a:moveTo>
                  <a:lnTo>
                    <a:pt x="55045" y="2408554"/>
                  </a:lnTo>
                  <a:cubicBezTo>
                    <a:pt x="60806" y="2408069"/>
                    <a:pt x="64721" y="2408776"/>
                    <a:pt x="66114" y="2410674"/>
                  </a:cubicBezTo>
                  <a:cubicBezTo>
                    <a:pt x="66792" y="2411531"/>
                    <a:pt x="67470" y="2413467"/>
                    <a:pt x="66302" y="2417525"/>
                  </a:cubicBezTo>
                  <a:cubicBezTo>
                    <a:pt x="64759" y="2416891"/>
                    <a:pt x="63328" y="2416705"/>
                    <a:pt x="62086" y="2416705"/>
                  </a:cubicBezTo>
                  <a:cubicBezTo>
                    <a:pt x="60994" y="2416705"/>
                    <a:pt x="60090" y="2416891"/>
                    <a:pt x="59337" y="2417078"/>
                  </a:cubicBezTo>
                  <a:cubicBezTo>
                    <a:pt x="57040" y="2416222"/>
                    <a:pt x="52184" y="2414398"/>
                    <a:pt x="49285" y="2413317"/>
                  </a:cubicBezTo>
                  <a:cubicBezTo>
                    <a:pt x="49397" y="2412760"/>
                    <a:pt x="49737" y="2411940"/>
                    <a:pt x="50414" y="2411084"/>
                  </a:cubicBezTo>
                  <a:cubicBezTo>
                    <a:pt x="51054" y="2410229"/>
                    <a:pt x="52560" y="2408739"/>
                    <a:pt x="55008" y="2408516"/>
                  </a:cubicBezTo>
                  <a:close/>
                  <a:moveTo>
                    <a:pt x="105910" y="2373673"/>
                  </a:moveTo>
                  <a:cubicBezTo>
                    <a:pt x="109901" y="2376726"/>
                    <a:pt x="110203" y="2388079"/>
                    <a:pt x="109073" y="2395748"/>
                  </a:cubicBezTo>
                  <a:cubicBezTo>
                    <a:pt x="108019" y="2395599"/>
                    <a:pt x="105986" y="2394705"/>
                    <a:pt x="104819" y="2394147"/>
                  </a:cubicBezTo>
                  <a:cubicBezTo>
                    <a:pt x="103238" y="2393439"/>
                    <a:pt x="101581" y="2392732"/>
                    <a:pt x="99811" y="2392285"/>
                  </a:cubicBezTo>
                  <a:cubicBezTo>
                    <a:pt x="100075" y="2391504"/>
                    <a:pt x="100527" y="2390461"/>
                    <a:pt x="100866" y="2389605"/>
                  </a:cubicBezTo>
                  <a:lnTo>
                    <a:pt x="101919" y="2387037"/>
                  </a:lnTo>
                  <a:cubicBezTo>
                    <a:pt x="104630" y="2379889"/>
                    <a:pt x="100000" y="2377097"/>
                    <a:pt x="96988" y="2375273"/>
                  </a:cubicBezTo>
                  <a:cubicBezTo>
                    <a:pt x="98079" y="2374715"/>
                    <a:pt x="99247" y="2374120"/>
                    <a:pt x="99887" y="2373822"/>
                  </a:cubicBezTo>
                  <a:lnTo>
                    <a:pt x="99887" y="2373785"/>
                  </a:lnTo>
                  <a:cubicBezTo>
                    <a:pt x="103878" y="2372221"/>
                    <a:pt x="105458" y="2373300"/>
                    <a:pt x="105910" y="2373673"/>
                  </a:cubicBezTo>
                  <a:close/>
                  <a:moveTo>
                    <a:pt x="65136" y="2363100"/>
                  </a:moveTo>
                  <a:cubicBezTo>
                    <a:pt x="69805" y="2359750"/>
                    <a:pt x="77071" y="2361388"/>
                    <a:pt x="80008" y="2364068"/>
                  </a:cubicBezTo>
                  <a:cubicBezTo>
                    <a:pt x="81740" y="2365594"/>
                    <a:pt x="81213" y="2366450"/>
                    <a:pt x="80988" y="2366860"/>
                  </a:cubicBezTo>
                  <a:cubicBezTo>
                    <a:pt x="80574" y="2367529"/>
                    <a:pt x="78615" y="2367940"/>
                    <a:pt x="77071" y="2368274"/>
                  </a:cubicBezTo>
                  <a:cubicBezTo>
                    <a:pt x="75076" y="2368646"/>
                    <a:pt x="72855" y="2369131"/>
                    <a:pt x="71010" y="2370471"/>
                  </a:cubicBezTo>
                  <a:cubicBezTo>
                    <a:pt x="68525" y="2372295"/>
                    <a:pt x="67885" y="2374900"/>
                    <a:pt x="67057" y="2378213"/>
                  </a:cubicBezTo>
                  <a:cubicBezTo>
                    <a:pt x="66567" y="2378473"/>
                    <a:pt x="64760" y="2378473"/>
                    <a:pt x="62501" y="2377283"/>
                  </a:cubicBezTo>
                  <a:cubicBezTo>
                    <a:pt x="62501" y="2377283"/>
                    <a:pt x="62313" y="2376538"/>
                    <a:pt x="62313" y="2376091"/>
                  </a:cubicBezTo>
                  <a:lnTo>
                    <a:pt x="58774" y="2376538"/>
                  </a:lnTo>
                  <a:lnTo>
                    <a:pt x="62087" y="2374602"/>
                  </a:lnTo>
                  <a:cubicBezTo>
                    <a:pt x="61258" y="2368274"/>
                    <a:pt x="61372" y="2364626"/>
                    <a:pt x="65136" y="2363100"/>
                  </a:cubicBezTo>
                  <a:close/>
                  <a:moveTo>
                    <a:pt x="16453" y="2344674"/>
                  </a:moveTo>
                  <a:cubicBezTo>
                    <a:pt x="17131" y="2344898"/>
                    <a:pt x="17997" y="2345121"/>
                    <a:pt x="18787" y="2345381"/>
                  </a:cubicBezTo>
                  <a:cubicBezTo>
                    <a:pt x="21348" y="2346275"/>
                    <a:pt x="24698" y="2347392"/>
                    <a:pt x="28726" y="2347986"/>
                  </a:cubicBezTo>
                  <a:cubicBezTo>
                    <a:pt x="28840" y="2351300"/>
                    <a:pt x="28915" y="2354612"/>
                    <a:pt x="28915" y="2356921"/>
                  </a:cubicBezTo>
                  <a:cubicBezTo>
                    <a:pt x="28388" y="2356921"/>
                    <a:pt x="27861" y="2356996"/>
                    <a:pt x="27221" y="2356996"/>
                  </a:cubicBezTo>
                  <a:cubicBezTo>
                    <a:pt x="24284" y="2357219"/>
                    <a:pt x="20256" y="2357405"/>
                    <a:pt x="16528" y="2356883"/>
                  </a:cubicBezTo>
                  <a:cubicBezTo>
                    <a:pt x="15963" y="2356214"/>
                    <a:pt x="16114" y="2352566"/>
                    <a:pt x="16265" y="2350183"/>
                  </a:cubicBezTo>
                  <a:cubicBezTo>
                    <a:pt x="16341" y="2348471"/>
                    <a:pt x="16453" y="2346609"/>
                    <a:pt x="16453" y="2344674"/>
                  </a:cubicBezTo>
                  <a:close/>
                  <a:moveTo>
                    <a:pt x="112086" y="2206568"/>
                  </a:moveTo>
                  <a:cubicBezTo>
                    <a:pt x="112914" y="2207462"/>
                    <a:pt x="113705" y="2208280"/>
                    <a:pt x="114421" y="2209025"/>
                  </a:cubicBezTo>
                  <a:lnTo>
                    <a:pt x="114421" y="2209062"/>
                  </a:lnTo>
                  <a:cubicBezTo>
                    <a:pt x="116981" y="2211668"/>
                    <a:pt x="118110" y="2212821"/>
                    <a:pt x="118336" y="2215874"/>
                  </a:cubicBezTo>
                  <a:cubicBezTo>
                    <a:pt x="118412" y="2216953"/>
                    <a:pt x="118562" y="2219485"/>
                    <a:pt x="117546" y="2220937"/>
                  </a:cubicBezTo>
                  <a:cubicBezTo>
                    <a:pt x="117546" y="2220937"/>
                    <a:pt x="116453" y="2220862"/>
                    <a:pt x="114081" y="2218666"/>
                  </a:cubicBezTo>
                  <a:cubicBezTo>
                    <a:pt x="112236" y="2216953"/>
                    <a:pt x="109638" y="2215912"/>
                    <a:pt x="107154" y="2214907"/>
                  </a:cubicBezTo>
                  <a:cubicBezTo>
                    <a:pt x="105460" y="2214198"/>
                    <a:pt x="102222" y="2212896"/>
                    <a:pt x="102297" y="2211035"/>
                  </a:cubicBezTo>
                  <a:cubicBezTo>
                    <a:pt x="103840" y="2208988"/>
                    <a:pt x="108585" y="2207200"/>
                    <a:pt x="112086" y="2206568"/>
                  </a:cubicBezTo>
                  <a:close/>
                  <a:moveTo>
                    <a:pt x="46159" y="2165249"/>
                  </a:moveTo>
                  <a:lnTo>
                    <a:pt x="46122" y="2165286"/>
                  </a:lnTo>
                  <a:cubicBezTo>
                    <a:pt x="54066" y="2167147"/>
                    <a:pt x="66603" y="2181330"/>
                    <a:pt x="80610" y="2204261"/>
                  </a:cubicBezTo>
                  <a:cubicBezTo>
                    <a:pt x="79856" y="2209249"/>
                    <a:pt x="77183" y="2227824"/>
                    <a:pt x="75376" y="2238397"/>
                  </a:cubicBezTo>
                  <a:cubicBezTo>
                    <a:pt x="74661" y="2238024"/>
                    <a:pt x="73908" y="2237727"/>
                    <a:pt x="72967" y="2237540"/>
                  </a:cubicBezTo>
                  <a:cubicBezTo>
                    <a:pt x="70029" y="2236908"/>
                    <a:pt x="68373" y="2238285"/>
                    <a:pt x="67620" y="2239104"/>
                  </a:cubicBezTo>
                  <a:cubicBezTo>
                    <a:pt x="65173" y="2241933"/>
                    <a:pt x="66603" y="2246028"/>
                    <a:pt x="69277" y="2253473"/>
                  </a:cubicBezTo>
                  <a:cubicBezTo>
                    <a:pt x="70708" y="2257455"/>
                    <a:pt x="72477" y="2262407"/>
                    <a:pt x="73833" y="2267841"/>
                  </a:cubicBezTo>
                  <a:cubicBezTo>
                    <a:pt x="76092" y="2276627"/>
                    <a:pt x="79292" y="2281131"/>
                    <a:pt x="82153" y="2285114"/>
                  </a:cubicBezTo>
                  <a:cubicBezTo>
                    <a:pt x="84714" y="2288650"/>
                    <a:pt x="87123" y="2292038"/>
                    <a:pt x="88930" y="2298664"/>
                  </a:cubicBezTo>
                  <a:cubicBezTo>
                    <a:pt x="89796" y="2302089"/>
                    <a:pt x="89609" y="2303168"/>
                    <a:pt x="89609" y="2303168"/>
                  </a:cubicBezTo>
                  <a:cubicBezTo>
                    <a:pt x="88705" y="2303615"/>
                    <a:pt x="85128" y="2303168"/>
                    <a:pt x="82455" y="2302870"/>
                  </a:cubicBezTo>
                  <a:cubicBezTo>
                    <a:pt x="78765" y="2302387"/>
                    <a:pt x="74209" y="2301828"/>
                    <a:pt x="69051" y="2302163"/>
                  </a:cubicBezTo>
                  <a:cubicBezTo>
                    <a:pt x="55986" y="2303019"/>
                    <a:pt x="54969" y="2312511"/>
                    <a:pt x="54744" y="2316718"/>
                  </a:cubicBezTo>
                  <a:cubicBezTo>
                    <a:pt x="49396" y="2315825"/>
                    <a:pt x="37085" y="2312698"/>
                    <a:pt x="28576" y="2305030"/>
                  </a:cubicBezTo>
                  <a:cubicBezTo>
                    <a:pt x="27334" y="2303951"/>
                    <a:pt x="25828" y="2302275"/>
                    <a:pt x="25752" y="2300824"/>
                  </a:cubicBezTo>
                  <a:cubicBezTo>
                    <a:pt x="25714" y="2299073"/>
                    <a:pt x="27823" y="2296766"/>
                    <a:pt x="30120" y="2294346"/>
                  </a:cubicBezTo>
                  <a:cubicBezTo>
                    <a:pt x="32567" y="2291740"/>
                    <a:pt x="35316" y="2288762"/>
                    <a:pt x="36596" y="2285002"/>
                  </a:cubicBezTo>
                  <a:cubicBezTo>
                    <a:pt x="39269" y="2277148"/>
                    <a:pt x="37838" y="2269442"/>
                    <a:pt x="35127" y="2255482"/>
                  </a:cubicBezTo>
                  <a:cubicBezTo>
                    <a:pt x="34450" y="2251723"/>
                    <a:pt x="33621" y="2247443"/>
                    <a:pt x="32756" y="2242529"/>
                  </a:cubicBezTo>
                  <a:cubicBezTo>
                    <a:pt x="30497" y="2229835"/>
                    <a:pt x="26806" y="2222203"/>
                    <a:pt x="23832" y="2216098"/>
                  </a:cubicBezTo>
                  <a:cubicBezTo>
                    <a:pt x="21460" y="2211222"/>
                    <a:pt x="19766" y="2207723"/>
                    <a:pt x="19766" y="2203479"/>
                  </a:cubicBezTo>
                  <a:cubicBezTo>
                    <a:pt x="19766" y="2201617"/>
                    <a:pt x="20330" y="2200947"/>
                    <a:pt x="20330" y="2200947"/>
                  </a:cubicBezTo>
                  <a:cubicBezTo>
                    <a:pt x="20782" y="2200538"/>
                    <a:pt x="21950" y="2200464"/>
                    <a:pt x="24284" y="2200464"/>
                  </a:cubicBezTo>
                  <a:cubicBezTo>
                    <a:pt x="26430" y="2200502"/>
                    <a:pt x="28727" y="2200576"/>
                    <a:pt x="30383" y="2198974"/>
                  </a:cubicBezTo>
                  <a:cubicBezTo>
                    <a:pt x="31325" y="2198082"/>
                    <a:pt x="31852" y="2196854"/>
                    <a:pt x="31852" y="2195513"/>
                  </a:cubicBezTo>
                  <a:cubicBezTo>
                    <a:pt x="31852" y="2189073"/>
                    <a:pt x="33659" y="2171131"/>
                    <a:pt x="42168" y="2165770"/>
                  </a:cubicBezTo>
                  <a:cubicBezTo>
                    <a:pt x="43297" y="2165025"/>
                    <a:pt x="44653" y="2164803"/>
                    <a:pt x="46159" y="2165249"/>
                  </a:cubicBezTo>
                  <a:close/>
                  <a:moveTo>
                    <a:pt x="138629" y="0"/>
                  </a:moveTo>
                  <a:cubicBezTo>
                    <a:pt x="141226" y="2047"/>
                    <a:pt x="143787" y="4020"/>
                    <a:pt x="146121" y="6142"/>
                  </a:cubicBezTo>
                  <a:cubicBezTo>
                    <a:pt x="147477" y="7407"/>
                    <a:pt x="149021" y="8599"/>
                    <a:pt x="150263" y="9827"/>
                  </a:cubicBezTo>
                  <a:cubicBezTo>
                    <a:pt x="154028" y="13513"/>
                    <a:pt x="157379" y="17086"/>
                    <a:pt x="159901" y="20027"/>
                  </a:cubicBezTo>
                  <a:cubicBezTo>
                    <a:pt x="178125" y="41171"/>
                    <a:pt x="176130" y="56061"/>
                    <a:pt x="173079" y="78619"/>
                  </a:cubicBezTo>
                  <a:cubicBezTo>
                    <a:pt x="172402" y="83794"/>
                    <a:pt x="171649" y="89378"/>
                    <a:pt x="171084" y="95446"/>
                  </a:cubicBezTo>
                  <a:cubicBezTo>
                    <a:pt x="169014" y="118079"/>
                    <a:pt x="177372" y="128725"/>
                    <a:pt x="187086" y="141084"/>
                  </a:cubicBezTo>
                  <a:cubicBezTo>
                    <a:pt x="189721" y="144398"/>
                    <a:pt x="192545" y="147971"/>
                    <a:pt x="195332" y="152028"/>
                  </a:cubicBezTo>
                  <a:cubicBezTo>
                    <a:pt x="199849" y="158579"/>
                    <a:pt x="202749" y="165318"/>
                    <a:pt x="205836" y="172502"/>
                  </a:cubicBezTo>
                  <a:cubicBezTo>
                    <a:pt x="207003" y="175293"/>
                    <a:pt x="208208" y="178086"/>
                    <a:pt x="209526" y="180914"/>
                  </a:cubicBezTo>
                  <a:cubicBezTo>
                    <a:pt x="211973" y="186164"/>
                    <a:pt x="216152" y="191934"/>
                    <a:pt x="220520" y="198002"/>
                  </a:cubicBezTo>
                  <a:cubicBezTo>
                    <a:pt x="226091" y="205745"/>
                    <a:pt x="231853" y="213710"/>
                    <a:pt x="233207" y="219667"/>
                  </a:cubicBezTo>
                  <a:cubicBezTo>
                    <a:pt x="236031" y="232211"/>
                    <a:pt x="231853" y="247287"/>
                    <a:pt x="227824" y="261880"/>
                  </a:cubicBezTo>
                  <a:cubicBezTo>
                    <a:pt x="224624" y="273495"/>
                    <a:pt x="221272" y="285480"/>
                    <a:pt x="221272" y="296685"/>
                  </a:cubicBezTo>
                  <a:cubicBezTo>
                    <a:pt x="221272" y="320734"/>
                    <a:pt x="236860" y="336443"/>
                    <a:pt x="251957" y="351593"/>
                  </a:cubicBezTo>
                  <a:cubicBezTo>
                    <a:pt x="260430" y="360155"/>
                    <a:pt x="269240" y="369015"/>
                    <a:pt x="275640" y="379549"/>
                  </a:cubicBezTo>
                  <a:cubicBezTo>
                    <a:pt x="281965" y="389935"/>
                    <a:pt x="286634" y="400768"/>
                    <a:pt x="291567" y="412233"/>
                  </a:cubicBezTo>
                  <a:lnTo>
                    <a:pt x="297063" y="425002"/>
                  </a:lnTo>
                  <a:cubicBezTo>
                    <a:pt x="302297" y="437360"/>
                    <a:pt x="303502" y="438142"/>
                    <a:pt x="318336" y="438849"/>
                  </a:cubicBezTo>
                  <a:lnTo>
                    <a:pt x="321084" y="438998"/>
                  </a:lnTo>
                  <a:cubicBezTo>
                    <a:pt x="321875" y="439072"/>
                    <a:pt x="322628" y="439072"/>
                    <a:pt x="323381" y="439072"/>
                  </a:cubicBezTo>
                  <a:cubicBezTo>
                    <a:pt x="324623" y="439072"/>
                    <a:pt x="325640" y="438551"/>
                    <a:pt x="326846" y="438440"/>
                  </a:cubicBezTo>
                  <a:cubicBezTo>
                    <a:pt x="329969" y="438180"/>
                    <a:pt x="333020" y="437844"/>
                    <a:pt x="335881" y="436801"/>
                  </a:cubicBezTo>
                  <a:cubicBezTo>
                    <a:pt x="337425" y="436243"/>
                    <a:pt x="338856" y="435275"/>
                    <a:pt x="340324" y="434532"/>
                  </a:cubicBezTo>
                  <a:cubicBezTo>
                    <a:pt x="341981" y="433638"/>
                    <a:pt x="343751" y="433117"/>
                    <a:pt x="345256" y="431999"/>
                  </a:cubicBezTo>
                  <a:cubicBezTo>
                    <a:pt x="346460" y="434159"/>
                    <a:pt x="347515" y="436429"/>
                    <a:pt x="348494" y="438663"/>
                  </a:cubicBezTo>
                  <a:cubicBezTo>
                    <a:pt x="349473" y="440859"/>
                    <a:pt x="350640" y="443056"/>
                    <a:pt x="351393" y="445364"/>
                  </a:cubicBezTo>
                  <a:cubicBezTo>
                    <a:pt x="352409" y="448490"/>
                    <a:pt x="352975" y="451766"/>
                    <a:pt x="353614" y="455043"/>
                  </a:cubicBezTo>
                  <a:cubicBezTo>
                    <a:pt x="354066" y="457350"/>
                    <a:pt x="354706" y="459583"/>
                    <a:pt x="354970" y="461966"/>
                  </a:cubicBezTo>
                  <a:cubicBezTo>
                    <a:pt x="355385" y="465689"/>
                    <a:pt x="355234" y="469709"/>
                    <a:pt x="355158" y="473655"/>
                  </a:cubicBezTo>
                  <a:cubicBezTo>
                    <a:pt x="355158" y="475851"/>
                    <a:pt x="355347" y="477899"/>
                    <a:pt x="355158" y="480132"/>
                  </a:cubicBezTo>
                  <a:cubicBezTo>
                    <a:pt x="354631" y="486498"/>
                    <a:pt x="353576" y="493124"/>
                    <a:pt x="351920" y="500122"/>
                  </a:cubicBezTo>
                  <a:cubicBezTo>
                    <a:pt x="346424" y="523797"/>
                    <a:pt x="340361" y="540624"/>
                    <a:pt x="334525" y="548701"/>
                  </a:cubicBezTo>
                  <a:cubicBezTo>
                    <a:pt x="328502" y="557002"/>
                    <a:pt x="320670" y="559198"/>
                    <a:pt x="311634" y="561693"/>
                  </a:cubicBezTo>
                  <a:cubicBezTo>
                    <a:pt x="308020" y="562735"/>
                    <a:pt x="304292" y="563740"/>
                    <a:pt x="300490" y="565192"/>
                  </a:cubicBezTo>
                  <a:cubicBezTo>
                    <a:pt x="272892" y="575690"/>
                    <a:pt x="234865" y="605581"/>
                    <a:pt x="243449" y="644743"/>
                  </a:cubicBezTo>
                  <a:cubicBezTo>
                    <a:pt x="244465" y="649508"/>
                    <a:pt x="247100" y="653490"/>
                    <a:pt x="249661" y="657362"/>
                  </a:cubicBezTo>
                  <a:cubicBezTo>
                    <a:pt x="251995" y="660861"/>
                    <a:pt x="254180" y="664211"/>
                    <a:pt x="255158" y="668046"/>
                  </a:cubicBezTo>
                  <a:cubicBezTo>
                    <a:pt x="256589" y="673778"/>
                    <a:pt x="256213" y="680814"/>
                    <a:pt x="255836" y="687626"/>
                  </a:cubicBezTo>
                  <a:cubicBezTo>
                    <a:pt x="255685" y="690679"/>
                    <a:pt x="255498" y="693694"/>
                    <a:pt x="255498" y="696523"/>
                  </a:cubicBezTo>
                  <a:cubicBezTo>
                    <a:pt x="255498" y="698943"/>
                    <a:pt x="255309" y="701697"/>
                    <a:pt x="255120" y="704526"/>
                  </a:cubicBezTo>
                  <a:cubicBezTo>
                    <a:pt x="254706" y="710892"/>
                    <a:pt x="254180" y="718114"/>
                    <a:pt x="255572" y="723958"/>
                  </a:cubicBezTo>
                  <a:cubicBezTo>
                    <a:pt x="257229" y="730994"/>
                    <a:pt x="260580" y="736168"/>
                    <a:pt x="263743" y="741193"/>
                  </a:cubicBezTo>
                  <a:cubicBezTo>
                    <a:pt x="266792" y="745958"/>
                    <a:pt x="269692" y="750500"/>
                    <a:pt x="271235" y="756493"/>
                  </a:cubicBezTo>
                  <a:cubicBezTo>
                    <a:pt x="279933" y="790070"/>
                    <a:pt x="257944" y="830348"/>
                    <a:pt x="234413" y="856816"/>
                  </a:cubicBezTo>
                  <a:cubicBezTo>
                    <a:pt x="200640" y="894934"/>
                    <a:pt x="197100" y="933947"/>
                    <a:pt x="192997" y="979100"/>
                  </a:cubicBezTo>
                  <a:cubicBezTo>
                    <a:pt x="192583" y="983716"/>
                    <a:pt x="192131" y="988369"/>
                    <a:pt x="191680" y="993134"/>
                  </a:cubicBezTo>
                  <a:cubicBezTo>
                    <a:pt x="190362" y="1006536"/>
                    <a:pt x="186409" y="1018894"/>
                    <a:pt x="182191" y="1031998"/>
                  </a:cubicBezTo>
                  <a:cubicBezTo>
                    <a:pt x="179707" y="1039666"/>
                    <a:pt x="177146" y="1047632"/>
                    <a:pt x="175226" y="1055748"/>
                  </a:cubicBezTo>
                  <a:cubicBezTo>
                    <a:pt x="173344" y="1063751"/>
                    <a:pt x="171950" y="1071494"/>
                    <a:pt x="170595" y="1079013"/>
                  </a:cubicBezTo>
                  <a:cubicBezTo>
                    <a:pt x="167544" y="1096323"/>
                    <a:pt x="164646" y="1112703"/>
                    <a:pt x="155685" y="1129417"/>
                  </a:cubicBezTo>
                  <a:cubicBezTo>
                    <a:pt x="154028" y="1132506"/>
                    <a:pt x="152522" y="1135075"/>
                    <a:pt x="151167" y="1137308"/>
                  </a:cubicBezTo>
                  <a:cubicBezTo>
                    <a:pt x="146159" y="1145722"/>
                    <a:pt x="142846" y="1151268"/>
                    <a:pt x="143034" y="1165971"/>
                  </a:cubicBezTo>
                  <a:cubicBezTo>
                    <a:pt x="143410" y="1192328"/>
                    <a:pt x="151431" y="1211870"/>
                    <a:pt x="168336" y="1227431"/>
                  </a:cubicBezTo>
                  <a:cubicBezTo>
                    <a:pt x="174172" y="1232828"/>
                    <a:pt x="180233" y="1237109"/>
                    <a:pt x="186107" y="1241204"/>
                  </a:cubicBezTo>
                  <a:cubicBezTo>
                    <a:pt x="199473" y="1250585"/>
                    <a:pt x="210994" y="1258663"/>
                    <a:pt x="215173" y="1276679"/>
                  </a:cubicBezTo>
                  <a:cubicBezTo>
                    <a:pt x="218185" y="1289523"/>
                    <a:pt x="217206" y="1304413"/>
                    <a:pt x="216228" y="1318820"/>
                  </a:cubicBezTo>
                  <a:cubicBezTo>
                    <a:pt x="215625" y="1327716"/>
                    <a:pt x="215022" y="1336911"/>
                    <a:pt x="215362" y="1345473"/>
                  </a:cubicBezTo>
                  <a:cubicBezTo>
                    <a:pt x="216001" y="1360772"/>
                    <a:pt x="222251" y="1374174"/>
                    <a:pt x="228276" y="1387165"/>
                  </a:cubicBezTo>
                  <a:cubicBezTo>
                    <a:pt x="236935" y="1405815"/>
                    <a:pt x="245106" y="1423460"/>
                    <a:pt x="236408" y="1445236"/>
                  </a:cubicBezTo>
                  <a:cubicBezTo>
                    <a:pt x="232681" y="1454579"/>
                    <a:pt x="226242" y="1462918"/>
                    <a:pt x="219389" y="1471815"/>
                  </a:cubicBezTo>
                  <a:cubicBezTo>
                    <a:pt x="212124" y="1481196"/>
                    <a:pt x="204631" y="1490874"/>
                    <a:pt x="200452" y="1502079"/>
                  </a:cubicBezTo>
                  <a:cubicBezTo>
                    <a:pt x="195482" y="1515294"/>
                    <a:pt x="195406" y="1528733"/>
                    <a:pt x="195294" y="1541724"/>
                  </a:cubicBezTo>
                  <a:lnTo>
                    <a:pt x="195294" y="1543586"/>
                  </a:lnTo>
                  <a:cubicBezTo>
                    <a:pt x="195219" y="1555982"/>
                    <a:pt x="196084" y="1567224"/>
                    <a:pt x="196913" y="1578131"/>
                  </a:cubicBezTo>
                  <a:cubicBezTo>
                    <a:pt x="198494" y="1598307"/>
                    <a:pt x="200000" y="1617404"/>
                    <a:pt x="194767" y="1639999"/>
                  </a:cubicBezTo>
                  <a:cubicBezTo>
                    <a:pt x="186747" y="1674879"/>
                    <a:pt x="173419" y="1732952"/>
                    <a:pt x="209300" y="1759605"/>
                  </a:cubicBezTo>
                  <a:cubicBezTo>
                    <a:pt x="209224" y="1775053"/>
                    <a:pt x="210392" y="1790873"/>
                    <a:pt x="211559" y="1806173"/>
                  </a:cubicBezTo>
                  <a:cubicBezTo>
                    <a:pt x="215098" y="1853374"/>
                    <a:pt x="218487" y="1897971"/>
                    <a:pt x="187575" y="1935829"/>
                  </a:cubicBezTo>
                  <a:cubicBezTo>
                    <a:pt x="183885" y="1940370"/>
                    <a:pt x="179066" y="1943609"/>
                    <a:pt x="173945" y="1947034"/>
                  </a:cubicBezTo>
                  <a:cubicBezTo>
                    <a:pt x="165625" y="1952618"/>
                    <a:pt x="157040" y="1958387"/>
                    <a:pt x="153388" y="1969927"/>
                  </a:cubicBezTo>
                  <a:cubicBezTo>
                    <a:pt x="146912" y="1990290"/>
                    <a:pt x="156137" y="2010317"/>
                    <a:pt x="163667" y="2023606"/>
                  </a:cubicBezTo>
                  <a:cubicBezTo>
                    <a:pt x="182530" y="2057072"/>
                    <a:pt x="190362" y="2073339"/>
                    <a:pt x="177635" y="2108927"/>
                  </a:cubicBezTo>
                  <a:lnTo>
                    <a:pt x="175866" y="2113766"/>
                  </a:lnTo>
                  <a:cubicBezTo>
                    <a:pt x="171235" y="2126162"/>
                    <a:pt x="169126" y="2131821"/>
                    <a:pt x="179104" y="2146003"/>
                  </a:cubicBezTo>
                  <a:cubicBezTo>
                    <a:pt x="183208" y="2151810"/>
                    <a:pt x="188215" y="2156203"/>
                    <a:pt x="192997" y="2160447"/>
                  </a:cubicBezTo>
                  <a:cubicBezTo>
                    <a:pt x="201506" y="2167892"/>
                    <a:pt x="208810" y="2174407"/>
                    <a:pt x="209300" y="2187101"/>
                  </a:cubicBezTo>
                  <a:cubicBezTo>
                    <a:pt x="209714" y="2197858"/>
                    <a:pt x="204405" y="2203368"/>
                    <a:pt x="198268" y="2209770"/>
                  </a:cubicBezTo>
                  <a:cubicBezTo>
                    <a:pt x="193411" y="2214833"/>
                    <a:pt x="187952" y="2220529"/>
                    <a:pt x="185279" y="2229276"/>
                  </a:cubicBezTo>
                  <a:cubicBezTo>
                    <a:pt x="178049" y="2252988"/>
                    <a:pt x="189608" y="2268400"/>
                    <a:pt x="200790" y="2283291"/>
                  </a:cubicBezTo>
                  <a:cubicBezTo>
                    <a:pt x="202862" y="2286082"/>
                    <a:pt x="205008" y="2288874"/>
                    <a:pt x="207040" y="2291815"/>
                  </a:cubicBezTo>
                  <a:cubicBezTo>
                    <a:pt x="216529" y="2305365"/>
                    <a:pt x="227824" y="2327142"/>
                    <a:pt x="231061" y="2342553"/>
                  </a:cubicBezTo>
                  <a:cubicBezTo>
                    <a:pt x="232341" y="2348844"/>
                    <a:pt x="232267" y="2355396"/>
                    <a:pt x="232116" y="2361761"/>
                  </a:cubicBezTo>
                  <a:cubicBezTo>
                    <a:pt x="231891" y="2375200"/>
                    <a:pt x="231626" y="2389085"/>
                    <a:pt x="244729" y="2400810"/>
                  </a:cubicBezTo>
                  <a:cubicBezTo>
                    <a:pt x="248080" y="2403826"/>
                    <a:pt x="253388" y="2406134"/>
                    <a:pt x="258999" y="2408554"/>
                  </a:cubicBezTo>
                  <a:cubicBezTo>
                    <a:pt x="266792" y="2411904"/>
                    <a:pt x="275602" y="2415700"/>
                    <a:pt x="277485" y="2421062"/>
                  </a:cubicBezTo>
                  <a:cubicBezTo>
                    <a:pt x="278275" y="2423369"/>
                    <a:pt x="277787" y="2426124"/>
                    <a:pt x="275979" y="2429362"/>
                  </a:cubicBezTo>
                  <a:cubicBezTo>
                    <a:pt x="273758" y="2433272"/>
                    <a:pt x="257154" y="2435840"/>
                    <a:pt x="246159" y="2437515"/>
                  </a:cubicBezTo>
                  <a:cubicBezTo>
                    <a:pt x="227974" y="2440306"/>
                    <a:pt x="213629" y="2442541"/>
                    <a:pt x="212010" y="2450767"/>
                  </a:cubicBezTo>
                  <a:cubicBezTo>
                    <a:pt x="210994" y="2455941"/>
                    <a:pt x="215362" y="2461153"/>
                    <a:pt x="226280" y="2467630"/>
                  </a:cubicBezTo>
                  <a:cubicBezTo>
                    <a:pt x="234940" y="2472730"/>
                    <a:pt x="244578" y="2474964"/>
                    <a:pt x="253953" y="2477122"/>
                  </a:cubicBezTo>
                  <a:cubicBezTo>
                    <a:pt x="268147" y="2480398"/>
                    <a:pt x="281589" y="2483526"/>
                    <a:pt x="290173" y="2496219"/>
                  </a:cubicBezTo>
                  <a:cubicBezTo>
                    <a:pt x="301543" y="2512933"/>
                    <a:pt x="297439" y="2525851"/>
                    <a:pt x="291830" y="2543756"/>
                  </a:cubicBezTo>
                  <a:lnTo>
                    <a:pt x="290775" y="2547218"/>
                  </a:lnTo>
                  <a:cubicBezTo>
                    <a:pt x="283020" y="2572196"/>
                    <a:pt x="289759" y="2597957"/>
                    <a:pt x="296235" y="2622897"/>
                  </a:cubicBezTo>
                  <a:cubicBezTo>
                    <a:pt x="303502" y="2650667"/>
                    <a:pt x="310391" y="2676948"/>
                    <a:pt x="298080" y="2701182"/>
                  </a:cubicBezTo>
                  <a:cubicBezTo>
                    <a:pt x="287538" y="2721991"/>
                    <a:pt x="286446" y="2738147"/>
                    <a:pt x="285128" y="2756872"/>
                  </a:cubicBezTo>
                  <a:cubicBezTo>
                    <a:pt x="284714" y="2762344"/>
                    <a:pt x="284300" y="2768076"/>
                    <a:pt x="283659" y="2774218"/>
                  </a:cubicBezTo>
                  <a:cubicBezTo>
                    <a:pt x="282154" y="2787991"/>
                    <a:pt x="283321" y="2801057"/>
                    <a:pt x="284375" y="2813677"/>
                  </a:cubicBezTo>
                  <a:cubicBezTo>
                    <a:pt x="285580" y="2827450"/>
                    <a:pt x="286672" y="2840405"/>
                    <a:pt x="284601" y="2854104"/>
                  </a:cubicBezTo>
                  <a:cubicBezTo>
                    <a:pt x="281702" y="2873572"/>
                    <a:pt x="273080" y="2888687"/>
                    <a:pt x="263969" y="2904656"/>
                  </a:cubicBezTo>
                  <a:cubicBezTo>
                    <a:pt x="260203" y="2911245"/>
                    <a:pt x="256326" y="2918094"/>
                    <a:pt x="252673" y="2925465"/>
                  </a:cubicBezTo>
                  <a:lnTo>
                    <a:pt x="250263" y="2930341"/>
                  </a:lnTo>
                  <a:cubicBezTo>
                    <a:pt x="239007" y="2953012"/>
                    <a:pt x="233358" y="2964365"/>
                    <a:pt x="233358" y="2993810"/>
                  </a:cubicBezTo>
                  <a:cubicBezTo>
                    <a:pt x="233358" y="3036731"/>
                    <a:pt x="244616" y="3066698"/>
                    <a:pt x="266830" y="3082854"/>
                  </a:cubicBezTo>
                  <a:cubicBezTo>
                    <a:pt x="285881" y="3096814"/>
                    <a:pt x="301808" y="3088586"/>
                    <a:pt x="315889" y="3081364"/>
                  </a:cubicBezTo>
                  <a:cubicBezTo>
                    <a:pt x="324963" y="3076712"/>
                    <a:pt x="333359" y="3072579"/>
                    <a:pt x="342433" y="3073621"/>
                  </a:cubicBezTo>
                  <a:cubicBezTo>
                    <a:pt x="360429" y="3076376"/>
                    <a:pt x="362801" y="3104519"/>
                    <a:pt x="364684" y="3127115"/>
                  </a:cubicBezTo>
                  <a:cubicBezTo>
                    <a:pt x="365399" y="3135937"/>
                    <a:pt x="366114" y="3144276"/>
                    <a:pt x="367658" y="3150491"/>
                  </a:cubicBezTo>
                  <a:cubicBezTo>
                    <a:pt x="375640" y="3182431"/>
                    <a:pt x="396837" y="3205734"/>
                    <a:pt x="424360" y="3212956"/>
                  </a:cubicBezTo>
                  <a:cubicBezTo>
                    <a:pt x="451506" y="3220141"/>
                    <a:pt x="481062" y="3219396"/>
                    <a:pt x="509600" y="3218949"/>
                  </a:cubicBezTo>
                  <a:cubicBezTo>
                    <a:pt x="522214" y="3218689"/>
                    <a:pt x="534413" y="3218838"/>
                    <a:pt x="547516" y="3218242"/>
                  </a:cubicBezTo>
                  <a:cubicBezTo>
                    <a:pt x="561483" y="3217796"/>
                    <a:pt x="576129" y="3217200"/>
                    <a:pt x="588366" y="3220736"/>
                  </a:cubicBezTo>
                  <a:cubicBezTo>
                    <a:pt x="595144" y="3222709"/>
                    <a:pt x="601619" y="3226060"/>
                    <a:pt x="608208" y="3229595"/>
                  </a:cubicBezTo>
                  <a:cubicBezTo>
                    <a:pt x="597138" y="3230489"/>
                    <a:pt x="586446" y="3231829"/>
                    <a:pt x="582304" y="3233616"/>
                  </a:cubicBezTo>
                  <a:cubicBezTo>
                    <a:pt x="567960" y="3239758"/>
                    <a:pt x="511973" y="3294108"/>
                    <a:pt x="505497" y="3308178"/>
                  </a:cubicBezTo>
                  <a:cubicBezTo>
                    <a:pt x="500979" y="3318006"/>
                    <a:pt x="503314" y="3335837"/>
                    <a:pt x="506061" y="3356423"/>
                  </a:cubicBezTo>
                  <a:cubicBezTo>
                    <a:pt x="510392" y="3388921"/>
                    <a:pt x="515249" y="3425811"/>
                    <a:pt x="490211" y="3431096"/>
                  </a:cubicBezTo>
                  <a:cubicBezTo>
                    <a:pt x="474548" y="3431096"/>
                    <a:pt x="436785" y="3392866"/>
                    <a:pt x="426393" y="3380470"/>
                  </a:cubicBezTo>
                  <a:cubicBezTo>
                    <a:pt x="447741" y="3372243"/>
                    <a:pt x="454255" y="3363979"/>
                    <a:pt x="463780" y="3351807"/>
                  </a:cubicBezTo>
                  <a:cubicBezTo>
                    <a:pt x="468977" y="3345181"/>
                    <a:pt x="474812" y="3337736"/>
                    <a:pt x="484601" y="3328057"/>
                  </a:cubicBezTo>
                  <a:cubicBezTo>
                    <a:pt x="488742" y="3323962"/>
                    <a:pt x="486672" y="3321022"/>
                    <a:pt x="485957" y="3320239"/>
                  </a:cubicBezTo>
                  <a:cubicBezTo>
                    <a:pt x="478991" y="3312683"/>
                    <a:pt x="420670" y="3334348"/>
                    <a:pt x="414006" y="3339820"/>
                  </a:cubicBezTo>
                  <a:cubicBezTo>
                    <a:pt x="407380" y="3345255"/>
                    <a:pt x="404970" y="3354040"/>
                    <a:pt x="402786" y="3361746"/>
                  </a:cubicBezTo>
                  <a:cubicBezTo>
                    <a:pt x="400865" y="3368782"/>
                    <a:pt x="398984" y="3375408"/>
                    <a:pt x="394579" y="3377604"/>
                  </a:cubicBezTo>
                  <a:cubicBezTo>
                    <a:pt x="391303" y="3379205"/>
                    <a:pt x="386257" y="3378646"/>
                    <a:pt x="379442" y="3375966"/>
                  </a:cubicBezTo>
                  <a:cubicBezTo>
                    <a:pt x="367997" y="3371462"/>
                    <a:pt x="363065" y="3365171"/>
                    <a:pt x="364345" y="3356683"/>
                  </a:cubicBezTo>
                  <a:cubicBezTo>
                    <a:pt x="368373" y="3329509"/>
                    <a:pt x="430460" y="3290125"/>
                    <a:pt x="439119" y="3288746"/>
                  </a:cubicBezTo>
                  <a:cubicBezTo>
                    <a:pt x="440776" y="3289008"/>
                    <a:pt x="442357" y="3288301"/>
                    <a:pt x="443073" y="3286811"/>
                  </a:cubicBezTo>
                  <a:cubicBezTo>
                    <a:pt x="443939" y="3285062"/>
                    <a:pt x="443222" y="3282902"/>
                    <a:pt x="441415" y="3282046"/>
                  </a:cubicBezTo>
                  <a:cubicBezTo>
                    <a:pt x="425716" y="3274452"/>
                    <a:pt x="378916" y="3273335"/>
                    <a:pt x="364910" y="3282233"/>
                  </a:cubicBezTo>
                  <a:cubicBezTo>
                    <a:pt x="346348" y="3294033"/>
                    <a:pt x="348795" y="3305051"/>
                    <a:pt x="350941" y="3314767"/>
                  </a:cubicBezTo>
                  <a:cubicBezTo>
                    <a:pt x="352674" y="3322474"/>
                    <a:pt x="354330" y="3329770"/>
                    <a:pt x="345934" y="3339039"/>
                  </a:cubicBezTo>
                  <a:cubicBezTo>
                    <a:pt x="338968" y="3339039"/>
                    <a:pt x="316153" y="3327499"/>
                    <a:pt x="312500" y="3322548"/>
                  </a:cubicBezTo>
                  <a:cubicBezTo>
                    <a:pt x="316529" y="3319011"/>
                    <a:pt x="319692" y="3314767"/>
                    <a:pt x="321950" y="3309928"/>
                  </a:cubicBezTo>
                  <a:cubicBezTo>
                    <a:pt x="322252" y="3309295"/>
                    <a:pt x="322327" y="3308588"/>
                    <a:pt x="322252" y="3307918"/>
                  </a:cubicBezTo>
                  <a:cubicBezTo>
                    <a:pt x="321687" y="3303972"/>
                    <a:pt x="317395" y="3302223"/>
                    <a:pt x="311484" y="3299839"/>
                  </a:cubicBezTo>
                  <a:cubicBezTo>
                    <a:pt x="302146" y="3296080"/>
                    <a:pt x="289383" y="3290832"/>
                    <a:pt x="288894" y="3277319"/>
                  </a:cubicBezTo>
                  <a:cubicBezTo>
                    <a:pt x="288026" y="3254277"/>
                    <a:pt x="289722" y="3253532"/>
                    <a:pt x="297741" y="3249810"/>
                  </a:cubicBezTo>
                  <a:cubicBezTo>
                    <a:pt x="302146" y="3247799"/>
                    <a:pt x="308094" y="3245044"/>
                    <a:pt x="315813" y="3238791"/>
                  </a:cubicBezTo>
                  <a:cubicBezTo>
                    <a:pt x="322327" y="3233579"/>
                    <a:pt x="330799" y="3233096"/>
                    <a:pt x="338968" y="3232686"/>
                  </a:cubicBezTo>
                  <a:cubicBezTo>
                    <a:pt x="353088" y="3231904"/>
                    <a:pt x="369127" y="3231048"/>
                    <a:pt x="368486" y="3202459"/>
                  </a:cubicBezTo>
                  <a:cubicBezTo>
                    <a:pt x="368223" y="3192482"/>
                    <a:pt x="358283" y="3181650"/>
                    <a:pt x="349059" y="3174799"/>
                  </a:cubicBezTo>
                  <a:cubicBezTo>
                    <a:pt x="335618" y="3164787"/>
                    <a:pt x="321273" y="3160505"/>
                    <a:pt x="310353" y="3163335"/>
                  </a:cubicBezTo>
                  <a:cubicBezTo>
                    <a:pt x="309262" y="3163632"/>
                    <a:pt x="308170" y="3164563"/>
                    <a:pt x="307718" y="3165605"/>
                  </a:cubicBezTo>
                  <a:cubicBezTo>
                    <a:pt x="306664" y="3168173"/>
                    <a:pt x="307982" y="3170742"/>
                    <a:pt x="313253" y="3180086"/>
                  </a:cubicBezTo>
                  <a:cubicBezTo>
                    <a:pt x="316529" y="3185930"/>
                    <a:pt x="325226" y="3201416"/>
                    <a:pt x="323757" y="3204431"/>
                  </a:cubicBezTo>
                  <a:cubicBezTo>
                    <a:pt x="323757" y="3204431"/>
                    <a:pt x="323156" y="3204730"/>
                    <a:pt x="321009" y="3204321"/>
                  </a:cubicBezTo>
                  <a:cubicBezTo>
                    <a:pt x="314909" y="3203129"/>
                    <a:pt x="306326" y="3204506"/>
                    <a:pt x="296310" y="3206181"/>
                  </a:cubicBezTo>
                  <a:cubicBezTo>
                    <a:pt x="280648" y="3208712"/>
                    <a:pt x="263102" y="3211766"/>
                    <a:pt x="255986" y="3203463"/>
                  </a:cubicBezTo>
                  <a:cubicBezTo>
                    <a:pt x="250565" y="3197135"/>
                    <a:pt x="251167" y="3184069"/>
                    <a:pt x="257869" y="3164600"/>
                  </a:cubicBezTo>
                  <a:cubicBezTo>
                    <a:pt x="258434" y="3162962"/>
                    <a:pt x="257681" y="3161101"/>
                    <a:pt x="256099" y="3160282"/>
                  </a:cubicBezTo>
                  <a:cubicBezTo>
                    <a:pt x="231061" y="3147588"/>
                    <a:pt x="230422" y="3128454"/>
                    <a:pt x="229744" y="3106343"/>
                  </a:cubicBezTo>
                  <a:cubicBezTo>
                    <a:pt x="229292" y="3091229"/>
                    <a:pt x="228802" y="3075594"/>
                    <a:pt x="220293" y="3060928"/>
                  </a:cubicBezTo>
                  <a:cubicBezTo>
                    <a:pt x="215474" y="3052700"/>
                    <a:pt x="207455" y="3049127"/>
                    <a:pt x="199737" y="3045628"/>
                  </a:cubicBezTo>
                  <a:cubicBezTo>
                    <a:pt x="188592" y="3040602"/>
                    <a:pt x="178915" y="3036248"/>
                    <a:pt x="177748" y="3018974"/>
                  </a:cubicBezTo>
                  <a:cubicBezTo>
                    <a:pt x="177560" y="3016146"/>
                    <a:pt x="183810" y="3005685"/>
                    <a:pt x="188855" y="2997273"/>
                  </a:cubicBezTo>
                  <a:cubicBezTo>
                    <a:pt x="199849" y="2978808"/>
                    <a:pt x="211258" y="2959749"/>
                    <a:pt x="205798" y="2949587"/>
                  </a:cubicBezTo>
                  <a:cubicBezTo>
                    <a:pt x="203840" y="2945901"/>
                    <a:pt x="199962" y="2943854"/>
                    <a:pt x="194540" y="2943519"/>
                  </a:cubicBezTo>
                  <a:cubicBezTo>
                    <a:pt x="193825" y="2943519"/>
                    <a:pt x="193073" y="2943705"/>
                    <a:pt x="192470" y="2944077"/>
                  </a:cubicBezTo>
                  <a:cubicBezTo>
                    <a:pt x="186069" y="2948060"/>
                    <a:pt x="181212" y="2953495"/>
                    <a:pt x="178049" y="2960196"/>
                  </a:cubicBezTo>
                  <a:cubicBezTo>
                    <a:pt x="172289" y="2960531"/>
                    <a:pt x="167996" y="2959005"/>
                    <a:pt x="164608" y="2955543"/>
                  </a:cubicBezTo>
                  <a:cubicBezTo>
                    <a:pt x="149622" y="2940206"/>
                    <a:pt x="157454" y="2892669"/>
                    <a:pt x="161672" y="2867170"/>
                  </a:cubicBezTo>
                  <a:cubicBezTo>
                    <a:pt x="163328" y="2856932"/>
                    <a:pt x="164118" y="2851907"/>
                    <a:pt x="163855" y="2849264"/>
                  </a:cubicBezTo>
                  <a:cubicBezTo>
                    <a:pt x="163403" y="2845580"/>
                    <a:pt x="164081" y="2836981"/>
                    <a:pt x="164457" y="2831843"/>
                  </a:cubicBezTo>
                  <a:cubicBezTo>
                    <a:pt x="164608" y="2829609"/>
                    <a:pt x="164759" y="2827897"/>
                    <a:pt x="164759" y="2827265"/>
                  </a:cubicBezTo>
                  <a:cubicBezTo>
                    <a:pt x="164759" y="2825105"/>
                    <a:pt x="163366" y="2824360"/>
                    <a:pt x="160918" y="2822946"/>
                  </a:cubicBezTo>
                  <a:cubicBezTo>
                    <a:pt x="142508" y="2812635"/>
                    <a:pt x="140211" y="2806045"/>
                    <a:pt x="141566" y="2802323"/>
                  </a:cubicBezTo>
                  <a:cubicBezTo>
                    <a:pt x="144841" y="2793240"/>
                    <a:pt x="151242" y="2792533"/>
                    <a:pt x="162273" y="2792012"/>
                  </a:cubicBezTo>
                  <a:cubicBezTo>
                    <a:pt x="172139" y="2791565"/>
                    <a:pt x="184375" y="2791045"/>
                    <a:pt x="192508" y="2778946"/>
                  </a:cubicBezTo>
                  <a:cubicBezTo>
                    <a:pt x="193788" y="2777010"/>
                    <a:pt x="194013" y="2774851"/>
                    <a:pt x="192997" y="2772990"/>
                  </a:cubicBezTo>
                  <a:cubicBezTo>
                    <a:pt x="189948" y="2767182"/>
                    <a:pt x="175904" y="2765880"/>
                    <a:pt x="143523" y="2765061"/>
                  </a:cubicBezTo>
                  <a:cubicBezTo>
                    <a:pt x="135127" y="2764837"/>
                    <a:pt x="125527" y="2764615"/>
                    <a:pt x="124058" y="2764168"/>
                  </a:cubicBezTo>
                  <a:cubicBezTo>
                    <a:pt x="112235" y="2756685"/>
                    <a:pt x="110428" y="2753707"/>
                    <a:pt x="109976" y="2753707"/>
                  </a:cubicBezTo>
                  <a:cubicBezTo>
                    <a:pt x="110730" y="2753075"/>
                    <a:pt x="113515" y="2752292"/>
                    <a:pt x="115211" y="2751845"/>
                  </a:cubicBezTo>
                  <a:cubicBezTo>
                    <a:pt x="119841" y="2750581"/>
                    <a:pt x="126204" y="2748867"/>
                    <a:pt x="126204" y="2743172"/>
                  </a:cubicBezTo>
                  <a:cubicBezTo>
                    <a:pt x="126204" y="2728878"/>
                    <a:pt x="126618" y="2718901"/>
                    <a:pt x="126919" y="2711642"/>
                  </a:cubicBezTo>
                  <a:cubicBezTo>
                    <a:pt x="127748" y="2691429"/>
                    <a:pt x="127334" y="2690238"/>
                    <a:pt x="115812" y="2680113"/>
                  </a:cubicBezTo>
                  <a:cubicBezTo>
                    <a:pt x="112048" y="2676836"/>
                    <a:pt x="106927" y="2672296"/>
                    <a:pt x="99999" y="2665371"/>
                  </a:cubicBezTo>
                  <a:cubicBezTo>
                    <a:pt x="98569" y="2663957"/>
                    <a:pt x="96423" y="2663882"/>
                    <a:pt x="94992" y="2665223"/>
                  </a:cubicBezTo>
                  <a:cubicBezTo>
                    <a:pt x="86558" y="2665111"/>
                    <a:pt x="48154" y="2657665"/>
                    <a:pt x="38290" y="2647726"/>
                  </a:cubicBezTo>
                  <a:cubicBezTo>
                    <a:pt x="37085" y="2646498"/>
                    <a:pt x="36558" y="2645158"/>
                    <a:pt x="36558" y="2645158"/>
                  </a:cubicBezTo>
                  <a:cubicBezTo>
                    <a:pt x="37047" y="2643893"/>
                    <a:pt x="37575" y="2643036"/>
                    <a:pt x="38441" y="2642180"/>
                  </a:cubicBezTo>
                  <a:cubicBezTo>
                    <a:pt x="39909" y="2640877"/>
                    <a:pt x="40021" y="2638606"/>
                    <a:pt x="38742" y="2637154"/>
                  </a:cubicBezTo>
                  <a:cubicBezTo>
                    <a:pt x="37424" y="2635665"/>
                    <a:pt x="35127" y="2635516"/>
                    <a:pt x="32793" y="2637787"/>
                  </a:cubicBezTo>
                  <a:cubicBezTo>
                    <a:pt x="31249" y="2639426"/>
                    <a:pt x="30120" y="2641137"/>
                    <a:pt x="29818" y="2642589"/>
                  </a:cubicBezTo>
                  <a:lnTo>
                    <a:pt x="29668" y="2642664"/>
                  </a:lnTo>
                  <a:lnTo>
                    <a:pt x="29555" y="2643184"/>
                  </a:lnTo>
                  <a:cubicBezTo>
                    <a:pt x="27597" y="2648843"/>
                    <a:pt x="27823" y="2656288"/>
                    <a:pt x="28162" y="2663472"/>
                  </a:cubicBezTo>
                  <a:cubicBezTo>
                    <a:pt x="28765" y="2676018"/>
                    <a:pt x="28689" y="2684430"/>
                    <a:pt x="22401" y="2686105"/>
                  </a:cubicBezTo>
                  <a:cubicBezTo>
                    <a:pt x="16377" y="2687707"/>
                    <a:pt x="8659" y="2688786"/>
                    <a:pt x="6024" y="2684728"/>
                  </a:cubicBezTo>
                  <a:cubicBezTo>
                    <a:pt x="-2561" y="2671364"/>
                    <a:pt x="31174" y="2618393"/>
                    <a:pt x="37236" y="2611470"/>
                  </a:cubicBezTo>
                  <a:cubicBezTo>
                    <a:pt x="46084" y="2601158"/>
                    <a:pt x="48267" y="2591627"/>
                    <a:pt x="49811" y="2584667"/>
                  </a:cubicBezTo>
                  <a:cubicBezTo>
                    <a:pt x="52258" y="2573760"/>
                    <a:pt x="53275" y="2569665"/>
                    <a:pt x="83960" y="2575733"/>
                  </a:cubicBezTo>
                  <a:cubicBezTo>
                    <a:pt x="92997" y="2577519"/>
                    <a:pt x="95708" y="2579232"/>
                    <a:pt x="96347" y="2580349"/>
                  </a:cubicBezTo>
                  <a:cubicBezTo>
                    <a:pt x="97024" y="2581503"/>
                    <a:pt x="96046" y="2584332"/>
                    <a:pt x="94954" y="2587570"/>
                  </a:cubicBezTo>
                  <a:cubicBezTo>
                    <a:pt x="93411" y="2592038"/>
                    <a:pt x="91302" y="2598217"/>
                    <a:pt x="91302" y="2606145"/>
                  </a:cubicBezTo>
                  <a:cubicBezTo>
                    <a:pt x="91302" y="2608118"/>
                    <a:pt x="92921" y="2609720"/>
                    <a:pt x="94916" y="2609720"/>
                  </a:cubicBezTo>
                  <a:cubicBezTo>
                    <a:pt x="96912" y="2609720"/>
                    <a:pt x="98531" y="2608082"/>
                    <a:pt x="98531" y="2606108"/>
                  </a:cubicBezTo>
                  <a:cubicBezTo>
                    <a:pt x="98531" y="2603874"/>
                    <a:pt x="98945" y="2602237"/>
                    <a:pt x="100225" y="2602050"/>
                  </a:cubicBezTo>
                  <a:cubicBezTo>
                    <a:pt x="105985" y="2602050"/>
                    <a:pt x="121686" y="2616308"/>
                    <a:pt x="127032" y="2626396"/>
                  </a:cubicBezTo>
                  <a:cubicBezTo>
                    <a:pt x="126618" y="2627588"/>
                    <a:pt x="126166" y="2628854"/>
                    <a:pt x="125941" y="2629225"/>
                  </a:cubicBezTo>
                  <a:cubicBezTo>
                    <a:pt x="124735" y="2629635"/>
                    <a:pt x="123757" y="2630640"/>
                    <a:pt x="123531" y="2631943"/>
                  </a:cubicBezTo>
                  <a:cubicBezTo>
                    <a:pt x="123117" y="2633879"/>
                    <a:pt x="124435" y="2635814"/>
                    <a:pt x="126355" y="2636187"/>
                  </a:cubicBezTo>
                  <a:cubicBezTo>
                    <a:pt x="127296" y="2636335"/>
                    <a:pt x="128200" y="2636448"/>
                    <a:pt x="129630" y="2636187"/>
                  </a:cubicBezTo>
                  <a:cubicBezTo>
                    <a:pt x="131626" y="2636038"/>
                    <a:pt x="133320" y="2635516"/>
                    <a:pt x="134412" y="2634139"/>
                  </a:cubicBezTo>
                  <a:cubicBezTo>
                    <a:pt x="135278" y="2633096"/>
                    <a:pt x="135617" y="2631794"/>
                    <a:pt x="135392" y="2628965"/>
                  </a:cubicBezTo>
                  <a:cubicBezTo>
                    <a:pt x="135278" y="2627997"/>
                    <a:pt x="135241" y="2627103"/>
                    <a:pt x="134826" y="2625987"/>
                  </a:cubicBezTo>
                  <a:cubicBezTo>
                    <a:pt x="139833" y="2607671"/>
                    <a:pt x="144202" y="2562256"/>
                    <a:pt x="147778" y="2525553"/>
                  </a:cubicBezTo>
                  <a:cubicBezTo>
                    <a:pt x="149736" y="2505451"/>
                    <a:pt x="151581" y="2486391"/>
                    <a:pt x="152635" y="2482743"/>
                  </a:cubicBezTo>
                  <a:cubicBezTo>
                    <a:pt x="155195" y="2473921"/>
                    <a:pt x="160655" y="2470311"/>
                    <a:pt x="166415" y="2466438"/>
                  </a:cubicBezTo>
                  <a:cubicBezTo>
                    <a:pt x="174435" y="2461079"/>
                    <a:pt x="183509" y="2455011"/>
                    <a:pt x="181513" y="2435132"/>
                  </a:cubicBezTo>
                  <a:cubicBezTo>
                    <a:pt x="179932" y="2418827"/>
                    <a:pt x="168937" y="2411755"/>
                    <a:pt x="159262" y="2405538"/>
                  </a:cubicBezTo>
                  <a:cubicBezTo>
                    <a:pt x="152297" y="2401072"/>
                    <a:pt x="145745" y="2396865"/>
                    <a:pt x="142394" y="2389643"/>
                  </a:cubicBezTo>
                  <a:cubicBezTo>
                    <a:pt x="131739" y="2366377"/>
                    <a:pt x="139759" y="2303987"/>
                    <a:pt x="145030" y="2262742"/>
                  </a:cubicBezTo>
                  <a:cubicBezTo>
                    <a:pt x="146121" y="2254441"/>
                    <a:pt x="147100" y="2246995"/>
                    <a:pt x="147741" y="2240928"/>
                  </a:cubicBezTo>
                  <a:cubicBezTo>
                    <a:pt x="149096" y="2228680"/>
                    <a:pt x="151167" y="2223432"/>
                    <a:pt x="153199" y="2218332"/>
                  </a:cubicBezTo>
                  <a:cubicBezTo>
                    <a:pt x="155836" y="2211706"/>
                    <a:pt x="158320" y="2205415"/>
                    <a:pt x="158810" y="2186728"/>
                  </a:cubicBezTo>
                  <a:cubicBezTo>
                    <a:pt x="159035" y="2178836"/>
                    <a:pt x="151807" y="2174294"/>
                    <a:pt x="145971" y="2170646"/>
                  </a:cubicBezTo>
                  <a:cubicBezTo>
                    <a:pt x="144351" y="2169567"/>
                    <a:pt x="142356" y="2168376"/>
                    <a:pt x="141190" y="2167333"/>
                  </a:cubicBezTo>
                  <a:cubicBezTo>
                    <a:pt x="141867" y="2166030"/>
                    <a:pt x="143109" y="2163983"/>
                    <a:pt x="144164" y="2162233"/>
                  </a:cubicBezTo>
                  <a:cubicBezTo>
                    <a:pt x="149548" y="2153188"/>
                    <a:pt x="153049" y="2146934"/>
                    <a:pt x="152070" y="2142839"/>
                  </a:cubicBezTo>
                  <a:cubicBezTo>
                    <a:pt x="151618" y="2140792"/>
                    <a:pt x="150376" y="2139079"/>
                    <a:pt x="148493" y="2137963"/>
                  </a:cubicBezTo>
                  <a:cubicBezTo>
                    <a:pt x="141867" y="2134054"/>
                    <a:pt x="128200" y="2137144"/>
                    <a:pt x="108320" y="2142280"/>
                  </a:cubicBezTo>
                  <a:cubicBezTo>
                    <a:pt x="98869" y="2144663"/>
                    <a:pt x="87386" y="2147716"/>
                    <a:pt x="83923" y="2146822"/>
                  </a:cubicBezTo>
                  <a:cubicBezTo>
                    <a:pt x="53803" y="2138483"/>
                    <a:pt x="39607" y="2094185"/>
                    <a:pt x="35993" y="2080784"/>
                  </a:cubicBezTo>
                  <a:cubicBezTo>
                    <a:pt x="24961" y="2040321"/>
                    <a:pt x="34601" y="2011732"/>
                    <a:pt x="44878" y="1981392"/>
                  </a:cubicBezTo>
                  <a:cubicBezTo>
                    <a:pt x="48795" y="1969854"/>
                    <a:pt x="52786" y="1957941"/>
                    <a:pt x="55722" y="1945135"/>
                  </a:cubicBezTo>
                  <a:cubicBezTo>
                    <a:pt x="64872" y="1905006"/>
                    <a:pt x="46347" y="1858363"/>
                    <a:pt x="30007" y="1817230"/>
                  </a:cubicBezTo>
                  <a:cubicBezTo>
                    <a:pt x="25564" y="1806061"/>
                    <a:pt x="21347" y="1795489"/>
                    <a:pt x="17997" y="1785699"/>
                  </a:cubicBezTo>
                  <a:cubicBezTo>
                    <a:pt x="12537" y="1769878"/>
                    <a:pt x="7907" y="1761727"/>
                    <a:pt x="4818" y="1756328"/>
                  </a:cubicBezTo>
                  <a:cubicBezTo>
                    <a:pt x="-604" y="1746799"/>
                    <a:pt x="-1432" y="1745347"/>
                    <a:pt x="4631" y="1717875"/>
                  </a:cubicBezTo>
                  <a:cubicBezTo>
                    <a:pt x="5722" y="1717093"/>
                    <a:pt x="10616" y="1717651"/>
                    <a:pt x="13516" y="1717875"/>
                  </a:cubicBezTo>
                  <a:cubicBezTo>
                    <a:pt x="20256" y="1718582"/>
                    <a:pt x="28049" y="1719252"/>
                    <a:pt x="30948" y="1713631"/>
                  </a:cubicBezTo>
                  <a:cubicBezTo>
                    <a:pt x="34149" y="1707265"/>
                    <a:pt x="33659" y="1700379"/>
                    <a:pt x="33207" y="1693716"/>
                  </a:cubicBezTo>
                  <a:cubicBezTo>
                    <a:pt x="32830" y="1688206"/>
                    <a:pt x="32454" y="1682474"/>
                    <a:pt x="34187" y="1677187"/>
                  </a:cubicBezTo>
                  <a:cubicBezTo>
                    <a:pt x="64307" y="1586358"/>
                    <a:pt x="95444" y="1454134"/>
                    <a:pt x="92583" y="1355300"/>
                  </a:cubicBezTo>
                  <a:cubicBezTo>
                    <a:pt x="91190" y="1306795"/>
                    <a:pt x="85391" y="1251218"/>
                    <a:pt x="77183" y="1206548"/>
                  </a:cubicBezTo>
                  <a:cubicBezTo>
                    <a:pt x="75451" y="1197241"/>
                    <a:pt x="73154" y="1187450"/>
                    <a:pt x="70782" y="1177065"/>
                  </a:cubicBezTo>
                  <a:cubicBezTo>
                    <a:pt x="64156" y="1148401"/>
                    <a:pt x="57266" y="1118733"/>
                    <a:pt x="60429" y="1094201"/>
                  </a:cubicBezTo>
                  <a:cubicBezTo>
                    <a:pt x="62010" y="1081656"/>
                    <a:pt x="66829" y="1071457"/>
                    <a:pt x="71536" y="1061592"/>
                  </a:cubicBezTo>
                  <a:cubicBezTo>
                    <a:pt x="78087" y="1047781"/>
                    <a:pt x="84826" y="1033562"/>
                    <a:pt x="82530" y="1013534"/>
                  </a:cubicBezTo>
                  <a:cubicBezTo>
                    <a:pt x="80985" y="1000505"/>
                    <a:pt x="77898" y="991012"/>
                    <a:pt x="74924" y="981818"/>
                  </a:cubicBezTo>
                  <a:cubicBezTo>
                    <a:pt x="71309" y="970874"/>
                    <a:pt x="68260" y="961456"/>
                    <a:pt x="68486" y="947832"/>
                  </a:cubicBezTo>
                  <a:cubicBezTo>
                    <a:pt x="68900" y="921773"/>
                    <a:pt x="75527" y="894451"/>
                    <a:pt x="81927" y="868057"/>
                  </a:cubicBezTo>
                  <a:cubicBezTo>
                    <a:pt x="86069" y="850933"/>
                    <a:pt x="90360" y="833214"/>
                    <a:pt x="92921" y="816091"/>
                  </a:cubicBezTo>
                  <a:cubicBezTo>
                    <a:pt x="104442" y="738550"/>
                    <a:pt x="117319" y="624381"/>
                    <a:pt x="96309" y="529084"/>
                  </a:cubicBezTo>
                  <a:cubicBezTo>
                    <a:pt x="96309" y="529084"/>
                    <a:pt x="86897" y="505147"/>
                    <a:pt x="79555" y="498298"/>
                  </a:cubicBezTo>
                  <a:cubicBezTo>
                    <a:pt x="81023" y="488173"/>
                    <a:pt x="85993" y="482031"/>
                    <a:pt x="91190" y="475554"/>
                  </a:cubicBezTo>
                  <a:cubicBezTo>
                    <a:pt x="95782" y="469858"/>
                    <a:pt x="100489" y="464014"/>
                    <a:pt x="102559" y="455526"/>
                  </a:cubicBezTo>
                  <a:cubicBezTo>
                    <a:pt x="112123" y="415918"/>
                    <a:pt x="104291" y="363356"/>
                    <a:pt x="97966" y="321106"/>
                  </a:cubicBezTo>
                  <a:lnTo>
                    <a:pt x="95933" y="307258"/>
                  </a:lnTo>
                  <a:cubicBezTo>
                    <a:pt x="92695" y="284960"/>
                    <a:pt x="91679" y="264411"/>
                    <a:pt x="90662" y="244533"/>
                  </a:cubicBezTo>
                  <a:cubicBezTo>
                    <a:pt x="89345" y="218848"/>
                    <a:pt x="87989" y="192307"/>
                    <a:pt x="81815" y="162749"/>
                  </a:cubicBezTo>
                  <a:cubicBezTo>
                    <a:pt x="72213" y="116850"/>
                    <a:pt x="67093" y="96041"/>
                    <a:pt x="56249" y="80890"/>
                  </a:cubicBezTo>
                  <a:cubicBezTo>
                    <a:pt x="61068" y="78769"/>
                    <a:pt x="66001" y="76721"/>
                    <a:pt x="70971" y="74897"/>
                  </a:cubicBezTo>
                  <a:cubicBezTo>
                    <a:pt x="78764" y="71957"/>
                    <a:pt x="86785" y="68978"/>
                    <a:pt x="94126" y="65070"/>
                  </a:cubicBezTo>
                  <a:cubicBezTo>
                    <a:pt x="102484" y="60677"/>
                    <a:pt x="112951" y="53009"/>
                    <a:pt x="117356" y="44782"/>
                  </a:cubicBezTo>
                  <a:cubicBezTo>
                    <a:pt x="119879" y="40129"/>
                    <a:pt x="120820" y="34768"/>
                    <a:pt x="121761" y="29594"/>
                  </a:cubicBezTo>
                  <a:cubicBezTo>
                    <a:pt x="122627" y="24680"/>
                    <a:pt x="123456" y="20064"/>
                    <a:pt x="125489" y="16156"/>
                  </a:cubicBezTo>
                  <a:cubicBezTo>
                    <a:pt x="127221" y="12842"/>
                    <a:pt x="129856" y="10088"/>
                    <a:pt x="132643" y="7147"/>
                  </a:cubicBezTo>
                  <a:cubicBezTo>
                    <a:pt x="134713" y="4951"/>
                    <a:pt x="136859" y="2531"/>
                    <a:pt x="138629" y="0"/>
                  </a:cubicBezTo>
                  <a:close/>
                </a:path>
              </a:pathLst>
            </a:custGeom>
            <a:solidFill>
              <a:srgbClr val="D9D9D9"/>
            </a:solidFill>
            <a:ln w="3272" cap="flat">
              <a:noFill/>
              <a:prstDash val="solid"/>
              <a:miter/>
            </a:ln>
          </p:spPr>
          <p:txBody>
            <a:bodyPr rtlCol="0" anchor="ctr"/>
            <a:lstStyle/>
            <a:p>
              <a:endParaRPr lang="es-419" sz="500" dirty="0">
                <a:latin typeface="+mj-lt"/>
              </a:endParaRPr>
            </a:p>
          </p:txBody>
        </p:sp>
        <p:sp>
          <p:nvSpPr>
            <p:cNvPr id="31" name="Freeform: Shape 25">
              <a:extLst>
                <a:ext uri="{FF2B5EF4-FFF2-40B4-BE49-F238E27FC236}">
                  <a16:creationId xmlns:a16="http://schemas.microsoft.com/office/drawing/2014/main" id="{46D362A4-E43F-BE3A-0213-7B625C56182D}"/>
                </a:ext>
              </a:extLst>
            </p:cNvPr>
            <p:cNvSpPr/>
            <p:nvPr/>
          </p:nvSpPr>
          <p:spPr>
            <a:xfrm>
              <a:off x="9419112" y="5003481"/>
              <a:ext cx="384431" cy="431045"/>
            </a:xfrm>
            <a:custGeom>
              <a:avLst/>
              <a:gdLst>
                <a:gd name="connsiteX0" fmla="*/ 306416 w 334241"/>
                <a:gd name="connsiteY0" fmla="*/ 331291 h 379051"/>
                <a:gd name="connsiteX1" fmla="*/ 319019 w 334241"/>
                <a:gd name="connsiteY1" fmla="*/ 302255 h 379051"/>
                <a:gd name="connsiteX2" fmla="*/ 334241 w 334241"/>
                <a:gd name="connsiteY2" fmla="*/ 285723 h 379051"/>
                <a:gd name="connsiteX3" fmla="*/ 327432 w 334241"/>
                <a:gd name="connsiteY3" fmla="*/ 275608 h 379051"/>
                <a:gd name="connsiteX4" fmla="*/ 329658 w 334241"/>
                <a:gd name="connsiteY4" fmla="*/ 232562 h 379051"/>
                <a:gd name="connsiteX5" fmla="*/ 330607 w 334241"/>
                <a:gd name="connsiteY5" fmla="*/ 229681 h 379051"/>
                <a:gd name="connsiteX6" fmla="*/ 312374 w 334241"/>
                <a:gd name="connsiteY6" fmla="*/ 172526 h 379051"/>
                <a:gd name="connsiteX7" fmla="*/ 284418 w 334241"/>
                <a:gd name="connsiteY7" fmla="*/ 161133 h 379051"/>
                <a:gd name="connsiteX8" fmla="*/ 275023 w 334241"/>
                <a:gd name="connsiteY8" fmla="*/ 161264 h 379051"/>
                <a:gd name="connsiteX9" fmla="*/ 249457 w 334241"/>
                <a:gd name="connsiteY9" fmla="*/ 151608 h 379051"/>
                <a:gd name="connsiteX10" fmla="*/ 246282 w 334241"/>
                <a:gd name="connsiteY10" fmla="*/ 134880 h 379051"/>
                <a:gd name="connsiteX11" fmla="*/ 231944 w 334241"/>
                <a:gd name="connsiteY11" fmla="*/ 118087 h 379051"/>
                <a:gd name="connsiteX12" fmla="*/ 224218 w 334241"/>
                <a:gd name="connsiteY12" fmla="*/ 117858 h 379051"/>
                <a:gd name="connsiteX13" fmla="*/ 205003 w 334241"/>
                <a:gd name="connsiteY13" fmla="*/ 113667 h 379051"/>
                <a:gd name="connsiteX14" fmla="*/ 198030 w 334241"/>
                <a:gd name="connsiteY14" fmla="*/ 100410 h 379051"/>
                <a:gd name="connsiteX15" fmla="*/ 194953 w 334241"/>
                <a:gd name="connsiteY15" fmla="*/ 92488 h 379051"/>
                <a:gd name="connsiteX16" fmla="*/ 172595 w 334241"/>
                <a:gd name="connsiteY16" fmla="*/ 75957 h 379051"/>
                <a:gd name="connsiteX17" fmla="*/ 165885 w 334241"/>
                <a:gd name="connsiteY17" fmla="*/ 82144 h 379051"/>
                <a:gd name="connsiteX18" fmla="*/ 154460 w 334241"/>
                <a:gd name="connsiteY18" fmla="*/ 92128 h 379051"/>
                <a:gd name="connsiteX19" fmla="*/ 126242 w 334241"/>
                <a:gd name="connsiteY19" fmla="*/ 66497 h 379051"/>
                <a:gd name="connsiteX20" fmla="*/ 122183 w 334241"/>
                <a:gd name="connsiteY20" fmla="*/ 57920 h 379051"/>
                <a:gd name="connsiteX21" fmla="*/ 116880 w 334241"/>
                <a:gd name="connsiteY21" fmla="*/ 48492 h 379051"/>
                <a:gd name="connsiteX22" fmla="*/ 94915 w 334241"/>
                <a:gd name="connsiteY22" fmla="*/ 13204 h 379051"/>
                <a:gd name="connsiteX23" fmla="*/ 52490 w 334241"/>
                <a:gd name="connsiteY23" fmla="*/ 4333 h 379051"/>
                <a:gd name="connsiteX24" fmla="*/ 42408 w 334241"/>
                <a:gd name="connsiteY24" fmla="*/ 6821 h 379051"/>
                <a:gd name="connsiteX25" fmla="*/ 38774 w 334241"/>
                <a:gd name="connsiteY25" fmla="*/ 12876 h 379051"/>
                <a:gd name="connsiteX26" fmla="*/ 35828 w 334241"/>
                <a:gd name="connsiteY26" fmla="*/ 17852 h 379051"/>
                <a:gd name="connsiteX27" fmla="*/ 32849 w 334241"/>
                <a:gd name="connsiteY27" fmla="*/ 24072 h 379051"/>
                <a:gd name="connsiteX28" fmla="*/ 30132 w 334241"/>
                <a:gd name="connsiteY28" fmla="*/ 29800 h 379051"/>
                <a:gd name="connsiteX29" fmla="*/ 27939 w 334241"/>
                <a:gd name="connsiteY29" fmla="*/ 36871 h 379051"/>
                <a:gd name="connsiteX30" fmla="*/ 26204 w 334241"/>
                <a:gd name="connsiteY30" fmla="*/ 42633 h 379051"/>
                <a:gd name="connsiteX31" fmla="*/ 24502 w 334241"/>
                <a:gd name="connsiteY31" fmla="*/ 57265 h 379051"/>
                <a:gd name="connsiteX32" fmla="*/ 20442 w 334241"/>
                <a:gd name="connsiteY32" fmla="*/ 101032 h 379051"/>
                <a:gd name="connsiteX33" fmla="*/ 16383 w 334241"/>
                <a:gd name="connsiteY33" fmla="*/ 149513 h 379051"/>
                <a:gd name="connsiteX34" fmla="*/ 17267 w 334241"/>
                <a:gd name="connsiteY34" fmla="*/ 167255 h 379051"/>
                <a:gd name="connsiteX35" fmla="*/ 15794 w 334241"/>
                <a:gd name="connsiteY35" fmla="*/ 207421 h 379051"/>
                <a:gd name="connsiteX36" fmla="*/ 8920 w 334241"/>
                <a:gd name="connsiteY36" fmla="*/ 225032 h 379051"/>
                <a:gd name="connsiteX37" fmla="*/ 1358 w 334241"/>
                <a:gd name="connsiteY37" fmla="*/ 246114 h 379051"/>
                <a:gd name="connsiteX38" fmla="*/ 147 w 334241"/>
                <a:gd name="connsiteY38" fmla="*/ 266933 h 379051"/>
                <a:gd name="connsiteX39" fmla="*/ 1424 w 334241"/>
                <a:gd name="connsiteY39" fmla="*/ 276525 h 379051"/>
                <a:gd name="connsiteX40" fmla="*/ 3584 w 334241"/>
                <a:gd name="connsiteY40" fmla="*/ 292467 h 379051"/>
                <a:gd name="connsiteX41" fmla="*/ 6105 w 334241"/>
                <a:gd name="connsiteY41" fmla="*/ 296068 h 379051"/>
                <a:gd name="connsiteX42" fmla="*/ 57728 w 334241"/>
                <a:gd name="connsiteY42" fmla="*/ 347363 h 379051"/>
                <a:gd name="connsiteX43" fmla="*/ 77598 w 334241"/>
                <a:gd name="connsiteY43" fmla="*/ 347887 h 379051"/>
                <a:gd name="connsiteX44" fmla="*/ 154067 w 334241"/>
                <a:gd name="connsiteY44" fmla="*/ 355874 h 379051"/>
                <a:gd name="connsiteX45" fmla="*/ 154853 w 334241"/>
                <a:gd name="connsiteY45" fmla="*/ 359999 h 379051"/>
                <a:gd name="connsiteX46" fmla="*/ 141759 w 334241"/>
                <a:gd name="connsiteY46" fmla="*/ 379051 h 379051"/>
                <a:gd name="connsiteX47" fmla="*/ 202417 w 334241"/>
                <a:gd name="connsiteY47" fmla="*/ 372635 h 379051"/>
                <a:gd name="connsiteX48" fmla="*/ 267298 w 334241"/>
                <a:gd name="connsiteY48" fmla="*/ 364287 h 379051"/>
                <a:gd name="connsiteX49" fmla="*/ 306482 w 334241"/>
                <a:gd name="connsiteY49" fmla="*/ 331291 h 3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4241" h="379051">
                  <a:moveTo>
                    <a:pt x="306416" y="331291"/>
                  </a:moveTo>
                  <a:cubicBezTo>
                    <a:pt x="308741" y="323630"/>
                    <a:pt x="311687" y="314072"/>
                    <a:pt x="319019" y="302255"/>
                  </a:cubicBezTo>
                  <a:cubicBezTo>
                    <a:pt x="323373" y="295282"/>
                    <a:pt x="329003" y="290077"/>
                    <a:pt x="334241" y="285723"/>
                  </a:cubicBezTo>
                  <a:cubicBezTo>
                    <a:pt x="331426" y="282450"/>
                    <a:pt x="329233" y="279176"/>
                    <a:pt x="327432" y="275608"/>
                  </a:cubicBezTo>
                  <a:cubicBezTo>
                    <a:pt x="320099" y="261074"/>
                    <a:pt x="325174" y="245950"/>
                    <a:pt x="329658" y="232562"/>
                  </a:cubicBezTo>
                  <a:lnTo>
                    <a:pt x="330607" y="229681"/>
                  </a:lnTo>
                  <a:cubicBezTo>
                    <a:pt x="336009" y="213379"/>
                    <a:pt x="327334" y="186143"/>
                    <a:pt x="312374" y="172526"/>
                  </a:cubicBezTo>
                  <a:cubicBezTo>
                    <a:pt x="305434" y="166273"/>
                    <a:pt x="295254" y="162116"/>
                    <a:pt x="284418" y="161133"/>
                  </a:cubicBezTo>
                  <a:cubicBezTo>
                    <a:pt x="281603" y="160872"/>
                    <a:pt x="278428" y="161035"/>
                    <a:pt x="275023" y="161264"/>
                  </a:cubicBezTo>
                  <a:cubicBezTo>
                    <a:pt x="265727" y="161821"/>
                    <a:pt x="254171" y="162443"/>
                    <a:pt x="249457" y="151608"/>
                  </a:cubicBezTo>
                  <a:cubicBezTo>
                    <a:pt x="246904" y="145715"/>
                    <a:pt x="246577" y="139987"/>
                    <a:pt x="246282" y="134880"/>
                  </a:cubicBezTo>
                  <a:cubicBezTo>
                    <a:pt x="245725" y="125190"/>
                    <a:pt x="245365" y="119822"/>
                    <a:pt x="231944" y="118087"/>
                  </a:cubicBezTo>
                  <a:cubicBezTo>
                    <a:pt x="229652" y="117759"/>
                    <a:pt x="227001" y="117825"/>
                    <a:pt x="224218" y="117858"/>
                  </a:cubicBezTo>
                  <a:cubicBezTo>
                    <a:pt x="217671" y="117858"/>
                    <a:pt x="210371" y="118054"/>
                    <a:pt x="205003" y="113667"/>
                  </a:cubicBezTo>
                  <a:cubicBezTo>
                    <a:pt x="200911" y="110394"/>
                    <a:pt x="199372" y="105124"/>
                    <a:pt x="198030" y="100410"/>
                  </a:cubicBezTo>
                  <a:cubicBezTo>
                    <a:pt x="197147" y="97365"/>
                    <a:pt x="196328" y="94518"/>
                    <a:pt x="194953" y="92488"/>
                  </a:cubicBezTo>
                  <a:cubicBezTo>
                    <a:pt x="190829" y="86399"/>
                    <a:pt x="177931" y="75957"/>
                    <a:pt x="172595" y="75957"/>
                  </a:cubicBezTo>
                  <a:cubicBezTo>
                    <a:pt x="169420" y="76644"/>
                    <a:pt x="168012" y="78739"/>
                    <a:pt x="165885" y="82144"/>
                  </a:cubicBezTo>
                  <a:cubicBezTo>
                    <a:pt x="163560" y="85941"/>
                    <a:pt x="160614" y="90655"/>
                    <a:pt x="154460" y="92128"/>
                  </a:cubicBezTo>
                  <a:cubicBezTo>
                    <a:pt x="138878" y="95565"/>
                    <a:pt x="131611" y="78838"/>
                    <a:pt x="126242" y="66497"/>
                  </a:cubicBezTo>
                  <a:cubicBezTo>
                    <a:pt x="124835" y="63223"/>
                    <a:pt x="123493" y="60211"/>
                    <a:pt x="122183" y="57920"/>
                  </a:cubicBezTo>
                  <a:cubicBezTo>
                    <a:pt x="120350" y="54712"/>
                    <a:pt x="118583" y="51569"/>
                    <a:pt x="116880" y="48492"/>
                  </a:cubicBezTo>
                  <a:cubicBezTo>
                    <a:pt x="110006" y="36249"/>
                    <a:pt x="103524" y="24661"/>
                    <a:pt x="94915" y="13204"/>
                  </a:cubicBezTo>
                  <a:cubicBezTo>
                    <a:pt x="82312" y="-3786"/>
                    <a:pt x="71706" y="-1560"/>
                    <a:pt x="52490" y="4333"/>
                  </a:cubicBezTo>
                  <a:cubicBezTo>
                    <a:pt x="49446" y="5249"/>
                    <a:pt x="46140" y="6100"/>
                    <a:pt x="42408" y="6821"/>
                  </a:cubicBezTo>
                  <a:cubicBezTo>
                    <a:pt x="41131" y="8882"/>
                    <a:pt x="39953" y="10880"/>
                    <a:pt x="38774" y="12876"/>
                  </a:cubicBezTo>
                  <a:cubicBezTo>
                    <a:pt x="37792" y="14546"/>
                    <a:pt x="36745" y="16215"/>
                    <a:pt x="35828" y="17852"/>
                  </a:cubicBezTo>
                  <a:cubicBezTo>
                    <a:pt x="34715" y="19882"/>
                    <a:pt x="33831" y="21976"/>
                    <a:pt x="32849" y="24072"/>
                  </a:cubicBezTo>
                  <a:cubicBezTo>
                    <a:pt x="31932" y="25970"/>
                    <a:pt x="30918" y="27836"/>
                    <a:pt x="30132" y="29800"/>
                  </a:cubicBezTo>
                  <a:cubicBezTo>
                    <a:pt x="29248" y="32059"/>
                    <a:pt x="28659" y="34514"/>
                    <a:pt x="27939" y="36871"/>
                  </a:cubicBezTo>
                  <a:cubicBezTo>
                    <a:pt x="27383" y="38802"/>
                    <a:pt x="26629" y="40603"/>
                    <a:pt x="26204" y="42633"/>
                  </a:cubicBezTo>
                  <a:cubicBezTo>
                    <a:pt x="25255" y="47150"/>
                    <a:pt x="24665" y="51995"/>
                    <a:pt x="24502" y="57265"/>
                  </a:cubicBezTo>
                  <a:cubicBezTo>
                    <a:pt x="24076" y="72225"/>
                    <a:pt x="22210" y="86890"/>
                    <a:pt x="20442" y="101032"/>
                  </a:cubicBezTo>
                  <a:cubicBezTo>
                    <a:pt x="18446" y="116778"/>
                    <a:pt x="16383" y="133080"/>
                    <a:pt x="16383" y="149513"/>
                  </a:cubicBezTo>
                  <a:cubicBezTo>
                    <a:pt x="16383" y="155143"/>
                    <a:pt x="16809" y="161003"/>
                    <a:pt x="17267" y="167255"/>
                  </a:cubicBezTo>
                  <a:cubicBezTo>
                    <a:pt x="18249" y="180905"/>
                    <a:pt x="19264" y="195014"/>
                    <a:pt x="15794" y="207421"/>
                  </a:cubicBezTo>
                  <a:cubicBezTo>
                    <a:pt x="14059" y="213641"/>
                    <a:pt x="11440" y="219435"/>
                    <a:pt x="8920" y="225032"/>
                  </a:cubicBezTo>
                  <a:cubicBezTo>
                    <a:pt x="5777" y="232070"/>
                    <a:pt x="2766" y="238683"/>
                    <a:pt x="1358" y="246114"/>
                  </a:cubicBezTo>
                  <a:cubicBezTo>
                    <a:pt x="147" y="252203"/>
                    <a:pt x="-246" y="259175"/>
                    <a:pt x="147" y="266933"/>
                  </a:cubicBezTo>
                  <a:cubicBezTo>
                    <a:pt x="278" y="269814"/>
                    <a:pt x="1063" y="273382"/>
                    <a:pt x="1424" y="276525"/>
                  </a:cubicBezTo>
                  <a:cubicBezTo>
                    <a:pt x="2013" y="281697"/>
                    <a:pt x="2406" y="286673"/>
                    <a:pt x="3584" y="292467"/>
                  </a:cubicBezTo>
                  <a:lnTo>
                    <a:pt x="6105" y="296068"/>
                  </a:lnTo>
                  <a:cubicBezTo>
                    <a:pt x="20312" y="316396"/>
                    <a:pt x="36417" y="339442"/>
                    <a:pt x="57728" y="347363"/>
                  </a:cubicBezTo>
                  <a:cubicBezTo>
                    <a:pt x="59037" y="347625"/>
                    <a:pt x="68465" y="347756"/>
                    <a:pt x="77598" y="347887"/>
                  </a:cubicBezTo>
                  <a:cubicBezTo>
                    <a:pt x="124867" y="348542"/>
                    <a:pt x="149681" y="349950"/>
                    <a:pt x="154067" y="355874"/>
                  </a:cubicBezTo>
                  <a:cubicBezTo>
                    <a:pt x="154984" y="357086"/>
                    <a:pt x="155246" y="358559"/>
                    <a:pt x="154853" y="359999"/>
                  </a:cubicBezTo>
                  <a:cubicBezTo>
                    <a:pt x="151023" y="367004"/>
                    <a:pt x="146669" y="373290"/>
                    <a:pt x="141759" y="379051"/>
                  </a:cubicBezTo>
                  <a:cubicBezTo>
                    <a:pt x="163004" y="374272"/>
                    <a:pt x="183005" y="373421"/>
                    <a:pt x="202417" y="372635"/>
                  </a:cubicBezTo>
                  <a:cubicBezTo>
                    <a:pt x="224709" y="371718"/>
                    <a:pt x="245725" y="370835"/>
                    <a:pt x="267298" y="364287"/>
                  </a:cubicBezTo>
                  <a:cubicBezTo>
                    <a:pt x="299411" y="354598"/>
                    <a:pt x="301932" y="346283"/>
                    <a:pt x="306482" y="331291"/>
                  </a:cubicBezTo>
                  <a:close/>
                </a:path>
              </a:pathLst>
            </a:custGeom>
            <a:solidFill>
              <a:srgbClr val="D9D9D9"/>
            </a:solidFill>
            <a:ln w="3272" cap="flat">
              <a:noFill/>
              <a:prstDash val="solid"/>
              <a:miter/>
            </a:ln>
          </p:spPr>
          <p:txBody>
            <a:bodyPr rtlCol="0" anchor="ctr"/>
            <a:lstStyle/>
            <a:p>
              <a:endParaRPr lang="es-419" sz="500">
                <a:latin typeface="+mj-lt"/>
              </a:endParaRPr>
            </a:p>
          </p:txBody>
        </p:sp>
        <p:sp>
          <p:nvSpPr>
            <p:cNvPr id="32" name="Freeform: Shape 26">
              <a:extLst>
                <a:ext uri="{FF2B5EF4-FFF2-40B4-BE49-F238E27FC236}">
                  <a16:creationId xmlns:a16="http://schemas.microsoft.com/office/drawing/2014/main" id="{B3BA4AF0-DA58-95AF-1B35-C1660848634B}"/>
                </a:ext>
              </a:extLst>
            </p:cNvPr>
            <p:cNvSpPr/>
            <p:nvPr/>
          </p:nvSpPr>
          <p:spPr>
            <a:xfrm>
              <a:off x="6840063" y="1450432"/>
              <a:ext cx="184224" cy="89843"/>
            </a:xfrm>
            <a:custGeom>
              <a:avLst/>
              <a:gdLst>
                <a:gd name="connsiteX0" fmla="*/ 80528 w 160172"/>
                <a:gd name="connsiteY0" fmla="*/ 69052 h 79005"/>
                <a:gd name="connsiteX1" fmla="*/ 93884 w 160172"/>
                <a:gd name="connsiteY1" fmla="*/ 72457 h 79005"/>
                <a:gd name="connsiteX2" fmla="*/ 160173 w 160172"/>
                <a:gd name="connsiteY2" fmla="*/ 79004 h 79005"/>
                <a:gd name="connsiteX3" fmla="*/ 159289 w 160172"/>
                <a:gd name="connsiteY3" fmla="*/ 73439 h 79005"/>
                <a:gd name="connsiteX4" fmla="*/ 156375 w 160172"/>
                <a:gd name="connsiteY4" fmla="*/ 65058 h 79005"/>
                <a:gd name="connsiteX5" fmla="*/ 152709 w 160172"/>
                <a:gd name="connsiteY5" fmla="*/ 43355 h 79005"/>
                <a:gd name="connsiteX6" fmla="*/ 153527 w 160172"/>
                <a:gd name="connsiteY6" fmla="*/ 40311 h 79005"/>
                <a:gd name="connsiteX7" fmla="*/ 155001 w 160172"/>
                <a:gd name="connsiteY7" fmla="*/ 23321 h 79005"/>
                <a:gd name="connsiteX8" fmla="*/ 150025 w 160172"/>
                <a:gd name="connsiteY8" fmla="*/ 19917 h 79005"/>
                <a:gd name="connsiteX9" fmla="*/ 146784 w 160172"/>
                <a:gd name="connsiteY9" fmla="*/ 19917 h 79005"/>
                <a:gd name="connsiteX10" fmla="*/ 140204 w 160172"/>
                <a:gd name="connsiteY10" fmla="*/ 22634 h 79005"/>
                <a:gd name="connsiteX11" fmla="*/ 138960 w 160172"/>
                <a:gd name="connsiteY11" fmla="*/ 27806 h 79005"/>
                <a:gd name="connsiteX12" fmla="*/ 132610 w 160172"/>
                <a:gd name="connsiteY12" fmla="*/ 39394 h 79005"/>
                <a:gd name="connsiteX13" fmla="*/ 115555 w 160172"/>
                <a:gd name="connsiteY13" fmla="*/ 34877 h 79005"/>
                <a:gd name="connsiteX14" fmla="*/ 112281 w 160172"/>
                <a:gd name="connsiteY14" fmla="*/ 24172 h 79005"/>
                <a:gd name="connsiteX15" fmla="*/ 105505 w 160172"/>
                <a:gd name="connsiteY15" fmla="*/ 14712 h 79005"/>
                <a:gd name="connsiteX16" fmla="*/ 99776 w 160172"/>
                <a:gd name="connsiteY16" fmla="*/ 14646 h 79005"/>
                <a:gd name="connsiteX17" fmla="*/ 76174 w 160172"/>
                <a:gd name="connsiteY17" fmla="*/ 6823 h 79005"/>
                <a:gd name="connsiteX18" fmla="*/ 68515 w 160172"/>
                <a:gd name="connsiteY18" fmla="*/ 1585 h 79005"/>
                <a:gd name="connsiteX19" fmla="*/ 66419 w 160172"/>
                <a:gd name="connsiteY19" fmla="*/ 734 h 79005"/>
                <a:gd name="connsiteX20" fmla="*/ 59676 w 160172"/>
                <a:gd name="connsiteY20" fmla="*/ 308 h 79005"/>
                <a:gd name="connsiteX21" fmla="*/ 55748 w 160172"/>
                <a:gd name="connsiteY21" fmla="*/ 1978 h 79005"/>
                <a:gd name="connsiteX22" fmla="*/ 47204 w 160172"/>
                <a:gd name="connsiteY22" fmla="*/ 11111 h 79005"/>
                <a:gd name="connsiteX23" fmla="*/ 39511 w 160172"/>
                <a:gd name="connsiteY23" fmla="*/ 20375 h 79005"/>
                <a:gd name="connsiteX24" fmla="*/ 24944 w 160172"/>
                <a:gd name="connsiteY24" fmla="*/ 25645 h 79005"/>
                <a:gd name="connsiteX25" fmla="*/ 15647 w 160172"/>
                <a:gd name="connsiteY25" fmla="*/ 27904 h 79005"/>
                <a:gd name="connsiteX26" fmla="*/ 10966 w 160172"/>
                <a:gd name="connsiteY26" fmla="*/ 31145 h 79005"/>
                <a:gd name="connsiteX27" fmla="*/ 9199 w 160172"/>
                <a:gd name="connsiteY27" fmla="*/ 32880 h 79005"/>
                <a:gd name="connsiteX28" fmla="*/ 6154 w 160172"/>
                <a:gd name="connsiteY28" fmla="*/ 36055 h 79005"/>
                <a:gd name="connsiteX29" fmla="*/ 4485 w 160172"/>
                <a:gd name="connsiteY29" fmla="*/ 38183 h 79005"/>
                <a:gd name="connsiteX30" fmla="*/ 1997 w 160172"/>
                <a:gd name="connsiteY30" fmla="*/ 41718 h 79005"/>
                <a:gd name="connsiteX31" fmla="*/ 786 w 160172"/>
                <a:gd name="connsiteY31" fmla="*/ 43781 h 79005"/>
                <a:gd name="connsiteX32" fmla="*/ 0 w 160172"/>
                <a:gd name="connsiteY32" fmla="*/ 45581 h 79005"/>
                <a:gd name="connsiteX33" fmla="*/ 35812 w 160172"/>
                <a:gd name="connsiteY33" fmla="*/ 56449 h 79005"/>
                <a:gd name="connsiteX34" fmla="*/ 80495 w 160172"/>
                <a:gd name="connsiteY34" fmla="*/ 69052 h 7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0172" h="79005">
                  <a:moveTo>
                    <a:pt x="80528" y="69052"/>
                  </a:moveTo>
                  <a:cubicBezTo>
                    <a:pt x="85537" y="70329"/>
                    <a:pt x="90120" y="71409"/>
                    <a:pt x="93884" y="72457"/>
                  </a:cubicBezTo>
                  <a:cubicBezTo>
                    <a:pt x="96536" y="73111"/>
                    <a:pt x="135360" y="79135"/>
                    <a:pt x="160173" y="79004"/>
                  </a:cubicBezTo>
                  <a:cubicBezTo>
                    <a:pt x="159944" y="77236"/>
                    <a:pt x="159813" y="75599"/>
                    <a:pt x="159289" y="73439"/>
                  </a:cubicBezTo>
                  <a:cubicBezTo>
                    <a:pt x="158634" y="70787"/>
                    <a:pt x="157521" y="68005"/>
                    <a:pt x="156375" y="65058"/>
                  </a:cubicBezTo>
                  <a:cubicBezTo>
                    <a:pt x="153724" y="58348"/>
                    <a:pt x="150745" y="50720"/>
                    <a:pt x="152709" y="43355"/>
                  </a:cubicBezTo>
                  <a:lnTo>
                    <a:pt x="153527" y="40311"/>
                  </a:lnTo>
                  <a:cubicBezTo>
                    <a:pt x="155197" y="34288"/>
                    <a:pt x="156539" y="29541"/>
                    <a:pt x="155001" y="23321"/>
                  </a:cubicBezTo>
                  <a:cubicBezTo>
                    <a:pt x="154149" y="19917"/>
                    <a:pt x="154019" y="19491"/>
                    <a:pt x="150025" y="19917"/>
                  </a:cubicBezTo>
                  <a:lnTo>
                    <a:pt x="146784" y="19917"/>
                  </a:lnTo>
                  <a:cubicBezTo>
                    <a:pt x="142692" y="19917"/>
                    <a:pt x="141710" y="19786"/>
                    <a:pt x="140204" y="22634"/>
                  </a:cubicBezTo>
                  <a:cubicBezTo>
                    <a:pt x="139451" y="24041"/>
                    <a:pt x="139222" y="25842"/>
                    <a:pt x="138960" y="27806"/>
                  </a:cubicBezTo>
                  <a:cubicBezTo>
                    <a:pt x="138437" y="31669"/>
                    <a:pt x="137847" y="36481"/>
                    <a:pt x="132610" y="39394"/>
                  </a:cubicBezTo>
                  <a:cubicBezTo>
                    <a:pt x="126194" y="42897"/>
                    <a:pt x="118697" y="39852"/>
                    <a:pt x="115555" y="34877"/>
                  </a:cubicBezTo>
                  <a:cubicBezTo>
                    <a:pt x="113492" y="31570"/>
                    <a:pt x="112838" y="27642"/>
                    <a:pt x="112281" y="24172"/>
                  </a:cubicBezTo>
                  <a:cubicBezTo>
                    <a:pt x="111136" y="17298"/>
                    <a:pt x="110317" y="14876"/>
                    <a:pt x="105505" y="14712"/>
                  </a:cubicBezTo>
                  <a:cubicBezTo>
                    <a:pt x="103410" y="14614"/>
                    <a:pt x="101479" y="14614"/>
                    <a:pt x="99776" y="14646"/>
                  </a:cubicBezTo>
                  <a:cubicBezTo>
                    <a:pt x="91625" y="14810"/>
                    <a:pt x="84653" y="14712"/>
                    <a:pt x="76174" y="6823"/>
                  </a:cubicBezTo>
                  <a:cubicBezTo>
                    <a:pt x="73425" y="4269"/>
                    <a:pt x="70937" y="2731"/>
                    <a:pt x="68515" y="1585"/>
                  </a:cubicBezTo>
                  <a:cubicBezTo>
                    <a:pt x="67794" y="1258"/>
                    <a:pt x="67107" y="930"/>
                    <a:pt x="66419" y="734"/>
                  </a:cubicBezTo>
                  <a:cubicBezTo>
                    <a:pt x="64095" y="-19"/>
                    <a:pt x="61869" y="-248"/>
                    <a:pt x="59676" y="308"/>
                  </a:cubicBezTo>
                  <a:cubicBezTo>
                    <a:pt x="58367" y="636"/>
                    <a:pt x="57057" y="1225"/>
                    <a:pt x="55748" y="1978"/>
                  </a:cubicBezTo>
                  <a:cubicBezTo>
                    <a:pt x="51918" y="4368"/>
                    <a:pt x="49626" y="7641"/>
                    <a:pt x="47204" y="11111"/>
                  </a:cubicBezTo>
                  <a:cubicBezTo>
                    <a:pt x="44978" y="14319"/>
                    <a:pt x="42686" y="17658"/>
                    <a:pt x="39511" y="20375"/>
                  </a:cubicBezTo>
                  <a:cubicBezTo>
                    <a:pt x="34765" y="24401"/>
                    <a:pt x="29789" y="25023"/>
                    <a:pt x="24944" y="25645"/>
                  </a:cubicBezTo>
                  <a:cubicBezTo>
                    <a:pt x="21703" y="26071"/>
                    <a:pt x="18626" y="26497"/>
                    <a:pt x="15647" y="27904"/>
                  </a:cubicBezTo>
                  <a:cubicBezTo>
                    <a:pt x="14207" y="28592"/>
                    <a:pt x="12603" y="29770"/>
                    <a:pt x="10966" y="31145"/>
                  </a:cubicBezTo>
                  <a:cubicBezTo>
                    <a:pt x="10377" y="31636"/>
                    <a:pt x="9788" y="32291"/>
                    <a:pt x="9199" y="32880"/>
                  </a:cubicBezTo>
                  <a:cubicBezTo>
                    <a:pt x="8151" y="33895"/>
                    <a:pt x="7136" y="34909"/>
                    <a:pt x="6154" y="36055"/>
                  </a:cubicBezTo>
                  <a:cubicBezTo>
                    <a:pt x="5565" y="36743"/>
                    <a:pt x="5041" y="37463"/>
                    <a:pt x="4485" y="38183"/>
                  </a:cubicBezTo>
                  <a:cubicBezTo>
                    <a:pt x="3568" y="39361"/>
                    <a:pt x="2750" y="40540"/>
                    <a:pt x="1997" y="41718"/>
                  </a:cubicBezTo>
                  <a:cubicBezTo>
                    <a:pt x="1538" y="42406"/>
                    <a:pt x="1178" y="43093"/>
                    <a:pt x="786" y="43781"/>
                  </a:cubicBezTo>
                  <a:cubicBezTo>
                    <a:pt x="458" y="44403"/>
                    <a:pt x="262" y="44959"/>
                    <a:pt x="0" y="45581"/>
                  </a:cubicBezTo>
                  <a:cubicBezTo>
                    <a:pt x="11064" y="48527"/>
                    <a:pt x="23635" y="52030"/>
                    <a:pt x="35812" y="56449"/>
                  </a:cubicBezTo>
                  <a:cubicBezTo>
                    <a:pt x="49757" y="61458"/>
                    <a:pt x="66812" y="65680"/>
                    <a:pt x="80495" y="69052"/>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33" name="Freeform: Shape 27">
              <a:extLst>
                <a:ext uri="{FF2B5EF4-FFF2-40B4-BE49-F238E27FC236}">
                  <a16:creationId xmlns:a16="http://schemas.microsoft.com/office/drawing/2014/main" id="{3B0641DD-8C45-139B-9B42-71D16B4B89F2}"/>
                </a:ext>
              </a:extLst>
            </p:cNvPr>
            <p:cNvSpPr/>
            <p:nvPr/>
          </p:nvSpPr>
          <p:spPr>
            <a:xfrm>
              <a:off x="9020919" y="4114292"/>
              <a:ext cx="642714" cy="683166"/>
            </a:xfrm>
            <a:custGeom>
              <a:avLst/>
              <a:gdLst>
                <a:gd name="connsiteX0" fmla="*/ 311554 w 558804"/>
                <a:gd name="connsiteY0" fmla="*/ 149992 h 600760"/>
                <a:gd name="connsiteX1" fmla="*/ 307135 w 558804"/>
                <a:gd name="connsiteY1" fmla="*/ 111529 h 600760"/>
                <a:gd name="connsiteX2" fmla="*/ 303043 w 558804"/>
                <a:gd name="connsiteY2" fmla="*/ 93099 h 600760"/>
                <a:gd name="connsiteX3" fmla="*/ 301145 w 558804"/>
                <a:gd name="connsiteY3" fmla="*/ 81642 h 600760"/>
                <a:gd name="connsiteX4" fmla="*/ 292208 w 558804"/>
                <a:gd name="connsiteY4" fmla="*/ 63539 h 600760"/>
                <a:gd name="connsiteX5" fmla="*/ 288083 w 558804"/>
                <a:gd name="connsiteY5" fmla="*/ 57254 h 600760"/>
                <a:gd name="connsiteX6" fmla="*/ 287232 w 558804"/>
                <a:gd name="connsiteY6" fmla="*/ 55551 h 600760"/>
                <a:gd name="connsiteX7" fmla="*/ 284810 w 558804"/>
                <a:gd name="connsiteY7" fmla="*/ 50379 h 600760"/>
                <a:gd name="connsiteX8" fmla="*/ 284155 w 558804"/>
                <a:gd name="connsiteY8" fmla="*/ 47597 h 600760"/>
                <a:gd name="connsiteX9" fmla="*/ 283238 w 558804"/>
                <a:gd name="connsiteY9" fmla="*/ 42457 h 600760"/>
                <a:gd name="connsiteX10" fmla="*/ 283468 w 558804"/>
                <a:gd name="connsiteY10" fmla="*/ 38922 h 600760"/>
                <a:gd name="connsiteX11" fmla="*/ 283729 w 558804"/>
                <a:gd name="connsiteY11" fmla="*/ 34634 h 600760"/>
                <a:gd name="connsiteX12" fmla="*/ 275317 w 558804"/>
                <a:gd name="connsiteY12" fmla="*/ 31131 h 600760"/>
                <a:gd name="connsiteX13" fmla="*/ 265168 w 558804"/>
                <a:gd name="connsiteY13" fmla="*/ 23962 h 600760"/>
                <a:gd name="connsiteX14" fmla="*/ 259865 w 558804"/>
                <a:gd name="connsiteY14" fmla="*/ 19739 h 600760"/>
                <a:gd name="connsiteX15" fmla="*/ 235412 w 558804"/>
                <a:gd name="connsiteY15" fmla="*/ 9395 h 600760"/>
                <a:gd name="connsiteX16" fmla="*/ 233776 w 558804"/>
                <a:gd name="connsiteY16" fmla="*/ 8904 h 600760"/>
                <a:gd name="connsiteX17" fmla="*/ 210632 w 558804"/>
                <a:gd name="connsiteY17" fmla="*/ 6384 h 600760"/>
                <a:gd name="connsiteX18" fmla="*/ 197374 w 558804"/>
                <a:gd name="connsiteY18" fmla="*/ 5827 h 600760"/>
                <a:gd name="connsiteX19" fmla="*/ 179730 w 558804"/>
                <a:gd name="connsiteY19" fmla="*/ 2979 h 600760"/>
                <a:gd name="connsiteX20" fmla="*/ 156914 w 558804"/>
                <a:gd name="connsiteY20" fmla="*/ 0 h 600760"/>
                <a:gd name="connsiteX21" fmla="*/ 82376 w 558804"/>
                <a:gd name="connsiteY21" fmla="*/ 10999 h 600760"/>
                <a:gd name="connsiteX22" fmla="*/ 76909 w 558804"/>
                <a:gd name="connsiteY22" fmla="*/ 12636 h 600760"/>
                <a:gd name="connsiteX23" fmla="*/ 44239 w 558804"/>
                <a:gd name="connsiteY23" fmla="*/ 27596 h 600760"/>
                <a:gd name="connsiteX24" fmla="*/ 34615 w 558804"/>
                <a:gd name="connsiteY24" fmla="*/ 47106 h 600760"/>
                <a:gd name="connsiteX25" fmla="*/ 28068 w 558804"/>
                <a:gd name="connsiteY25" fmla="*/ 63833 h 600760"/>
                <a:gd name="connsiteX26" fmla="*/ 18379 w 558804"/>
                <a:gd name="connsiteY26" fmla="*/ 75029 h 600760"/>
                <a:gd name="connsiteX27" fmla="*/ 8820 w 558804"/>
                <a:gd name="connsiteY27" fmla="*/ 93000 h 600760"/>
                <a:gd name="connsiteX28" fmla="*/ 16382 w 558804"/>
                <a:gd name="connsiteY28" fmla="*/ 119745 h 600760"/>
                <a:gd name="connsiteX29" fmla="*/ 10130 w 558804"/>
                <a:gd name="connsiteY29" fmla="*/ 160991 h 600760"/>
                <a:gd name="connsiteX30" fmla="*/ 1717 w 558804"/>
                <a:gd name="connsiteY30" fmla="*/ 198571 h 600760"/>
                <a:gd name="connsiteX31" fmla="*/ 5940 w 558804"/>
                <a:gd name="connsiteY31" fmla="*/ 205249 h 600760"/>
                <a:gd name="connsiteX32" fmla="*/ 8787 w 558804"/>
                <a:gd name="connsiteY32" fmla="*/ 208653 h 600760"/>
                <a:gd name="connsiteX33" fmla="*/ 14647 w 558804"/>
                <a:gd name="connsiteY33" fmla="*/ 216052 h 600760"/>
                <a:gd name="connsiteX34" fmla="*/ 19001 w 558804"/>
                <a:gd name="connsiteY34" fmla="*/ 223221 h 600760"/>
                <a:gd name="connsiteX35" fmla="*/ 42799 w 558804"/>
                <a:gd name="connsiteY35" fmla="*/ 249048 h 600760"/>
                <a:gd name="connsiteX36" fmla="*/ 55926 w 558804"/>
                <a:gd name="connsiteY36" fmla="*/ 255989 h 600760"/>
                <a:gd name="connsiteX37" fmla="*/ 93768 w 558804"/>
                <a:gd name="connsiteY37" fmla="*/ 286432 h 600760"/>
                <a:gd name="connsiteX38" fmla="*/ 97107 w 558804"/>
                <a:gd name="connsiteY38" fmla="*/ 294027 h 600760"/>
                <a:gd name="connsiteX39" fmla="*/ 104669 w 558804"/>
                <a:gd name="connsiteY39" fmla="*/ 306204 h 600760"/>
                <a:gd name="connsiteX40" fmla="*/ 159663 w 558804"/>
                <a:gd name="connsiteY40" fmla="*/ 325060 h 600760"/>
                <a:gd name="connsiteX41" fmla="*/ 176522 w 558804"/>
                <a:gd name="connsiteY41" fmla="*/ 328464 h 600760"/>
                <a:gd name="connsiteX42" fmla="*/ 208668 w 558804"/>
                <a:gd name="connsiteY42" fmla="*/ 367877 h 600760"/>
                <a:gd name="connsiteX43" fmla="*/ 209519 w 558804"/>
                <a:gd name="connsiteY43" fmla="*/ 371740 h 600760"/>
                <a:gd name="connsiteX44" fmla="*/ 217997 w 558804"/>
                <a:gd name="connsiteY44" fmla="*/ 382772 h 600760"/>
                <a:gd name="connsiteX45" fmla="*/ 254759 w 558804"/>
                <a:gd name="connsiteY45" fmla="*/ 386831 h 600760"/>
                <a:gd name="connsiteX46" fmla="*/ 295809 w 558804"/>
                <a:gd name="connsiteY46" fmla="*/ 391675 h 600760"/>
                <a:gd name="connsiteX47" fmla="*/ 337022 w 558804"/>
                <a:gd name="connsiteY47" fmla="*/ 450173 h 600760"/>
                <a:gd name="connsiteX48" fmla="*/ 324845 w 558804"/>
                <a:gd name="connsiteY48" fmla="*/ 479503 h 600760"/>
                <a:gd name="connsiteX49" fmla="*/ 314861 w 558804"/>
                <a:gd name="connsiteY49" fmla="*/ 501109 h 600760"/>
                <a:gd name="connsiteX50" fmla="*/ 315155 w 558804"/>
                <a:gd name="connsiteY50" fmla="*/ 505495 h 600760"/>
                <a:gd name="connsiteX51" fmla="*/ 306186 w 558804"/>
                <a:gd name="connsiteY51" fmla="*/ 537019 h 600760"/>
                <a:gd name="connsiteX52" fmla="*/ 298919 w 558804"/>
                <a:gd name="connsiteY52" fmla="*/ 543762 h 600760"/>
                <a:gd name="connsiteX53" fmla="*/ 286708 w 558804"/>
                <a:gd name="connsiteY53" fmla="*/ 573126 h 600760"/>
                <a:gd name="connsiteX54" fmla="*/ 323863 w 558804"/>
                <a:gd name="connsiteY54" fmla="*/ 574730 h 600760"/>
                <a:gd name="connsiteX55" fmla="*/ 424327 w 558804"/>
                <a:gd name="connsiteY55" fmla="*/ 593422 h 600760"/>
                <a:gd name="connsiteX56" fmla="*/ 428942 w 558804"/>
                <a:gd name="connsiteY56" fmla="*/ 596237 h 600760"/>
                <a:gd name="connsiteX57" fmla="*/ 442855 w 558804"/>
                <a:gd name="connsiteY57" fmla="*/ 600296 h 600760"/>
                <a:gd name="connsiteX58" fmla="*/ 449827 w 558804"/>
                <a:gd name="connsiteY58" fmla="*/ 593847 h 600760"/>
                <a:gd name="connsiteX59" fmla="*/ 454737 w 558804"/>
                <a:gd name="connsiteY59" fmla="*/ 587202 h 600760"/>
                <a:gd name="connsiteX60" fmla="*/ 475852 w 558804"/>
                <a:gd name="connsiteY60" fmla="*/ 572962 h 600760"/>
                <a:gd name="connsiteX61" fmla="*/ 494903 w 558804"/>
                <a:gd name="connsiteY61" fmla="*/ 560556 h 600760"/>
                <a:gd name="connsiteX62" fmla="*/ 534971 w 558804"/>
                <a:gd name="connsiteY62" fmla="*/ 509554 h 600760"/>
                <a:gd name="connsiteX63" fmla="*/ 540536 w 558804"/>
                <a:gd name="connsiteY63" fmla="*/ 501403 h 600760"/>
                <a:gd name="connsiteX64" fmla="*/ 542206 w 558804"/>
                <a:gd name="connsiteY64" fmla="*/ 472367 h 600760"/>
                <a:gd name="connsiteX65" fmla="*/ 541322 w 558804"/>
                <a:gd name="connsiteY65" fmla="*/ 444019 h 600760"/>
                <a:gd name="connsiteX66" fmla="*/ 548785 w 558804"/>
                <a:gd name="connsiteY66" fmla="*/ 432856 h 600760"/>
                <a:gd name="connsiteX67" fmla="*/ 554449 w 558804"/>
                <a:gd name="connsiteY67" fmla="*/ 425098 h 600760"/>
                <a:gd name="connsiteX68" fmla="*/ 555823 w 558804"/>
                <a:gd name="connsiteY68" fmla="*/ 424214 h 600760"/>
                <a:gd name="connsiteX69" fmla="*/ 556871 w 558804"/>
                <a:gd name="connsiteY69" fmla="*/ 415441 h 600760"/>
                <a:gd name="connsiteX70" fmla="*/ 554972 w 558804"/>
                <a:gd name="connsiteY70" fmla="*/ 414623 h 600760"/>
                <a:gd name="connsiteX71" fmla="*/ 554056 w 558804"/>
                <a:gd name="connsiteY71" fmla="*/ 412364 h 600760"/>
                <a:gd name="connsiteX72" fmla="*/ 554154 w 558804"/>
                <a:gd name="connsiteY72" fmla="*/ 398157 h 600760"/>
                <a:gd name="connsiteX73" fmla="*/ 556838 w 558804"/>
                <a:gd name="connsiteY73" fmla="*/ 358089 h 600760"/>
                <a:gd name="connsiteX74" fmla="*/ 558770 w 558804"/>
                <a:gd name="connsiteY74" fmla="*/ 329446 h 600760"/>
                <a:gd name="connsiteX75" fmla="*/ 558770 w 558804"/>
                <a:gd name="connsiteY75" fmla="*/ 319233 h 600760"/>
                <a:gd name="connsiteX76" fmla="*/ 552059 w 558804"/>
                <a:gd name="connsiteY76" fmla="*/ 317269 h 600760"/>
                <a:gd name="connsiteX77" fmla="*/ 530225 w 558804"/>
                <a:gd name="connsiteY77" fmla="*/ 316876 h 600760"/>
                <a:gd name="connsiteX78" fmla="*/ 498766 w 558804"/>
                <a:gd name="connsiteY78" fmla="*/ 317563 h 600760"/>
                <a:gd name="connsiteX79" fmla="*/ 487964 w 558804"/>
                <a:gd name="connsiteY79" fmla="*/ 304371 h 600760"/>
                <a:gd name="connsiteX80" fmla="*/ 483512 w 558804"/>
                <a:gd name="connsiteY80" fmla="*/ 287643 h 600760"/>
                <a:gd name="connsiteX81" fmla="*/ 476179 w 558804"/>
                <a:gd name="connsiteY81" fmla="*/ 262437 h 600760"/>
                <a:gd name="connsiteX82" fmla="*/ 473855 w 558804"/>
                <a:gd name="connsiteY82" fmla="*/ 256152 h 600760"/>
                <a:gd name="connsiteX83" fmla="*/ 420857 w 558804"/>
                <a:gd name="connsiteY83" fmla="*/ 200797 h 600760"/>
                <a:gd name="connsiteX84" fmla="*/ 417616 w 558804"/>
                <a:gd name="connsiteY84" fmla="*/ 203645 h 600760"/>
                <a:gd name="connsiteX85" fmla="*/ 407075 w 558804"/>
                <a:gd name="connsiteY85" fmla="*/ 210650 h 600760"/>
                <a:gd name="connsiteX86" fmla="*/ 392672 w 558804"/>
                <a:gd name="connsiteY86" fmla="*/ 208686 h 600760"/>
                <a:gd name="connsiteX87" fmla="*/ 384914 w 558804"/>
                <a:gd name="connsiteY87" fmla="*/ 207017 h 600760"/>
                <a:gd name="connsiteX88" fmla="*/ 372572 w 558804"/>
                <a:gd name="connsiteY88" fmla="*/ 206231 h 600760"/>
                <a:gd name="connsiteX89" fmla="*/ 341671 w 558804"/>
                <a:gd name="connsiteY89" fmla="*/ 201746 h 600760"/>
                <a:gd name="connsiteX90" fmla="*/ 332079 w 558804"/>
                <a:gd name="connsiteY90" fmla="*/ 199258 h 600760"/>
                <a:gd name="connsiteX91" fmla="*/ 309819 w 558804"/>
                <a:gd name="connsiteY91" fmla="*/ 182204 h 600760"/>
                <a:gd name="connsiteX92" fmla="*/ 310474 w 558804"/>
                <a:gd name="connsiteY92" fmla="*/ 157161 h 600760"/>
                <a:gd name="connsiteX93" fmla="*/ 311521 w 558804"/>
                <a:gd name="connsiteY93" fmla="*/ 149796 h 60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8804" h="600760">
                  <a:moveTo>
                    <a:pt x="311554" y="149992"/>
                  </a:moveTo>
                  <a:cubicBezTo>
                    <a:pt x="313093" y="134279"/>
                    <a:pt x="312078" y="125310"/>
                    <a:pt x="307135" y="111529"/>
                  </a:cubicBezTo>
                  <a:cubicBezTo>
                    <a:pt x="304811" y="105047"/>
                    <a:pt x="303960" y="99253"/>
                    <a:pt x="303043" y="93099"/>
                  </a:cubicBezTo>
                  <a:cubicBezTo>
                    <a:pt x="302519" y="89596"/>
                    <a:pt x="301995" y="85864"/>
                    <a:pt x="301145" y="81642"/>
                  </a:cubicBezTo>
                  <a:cubicBezTo>
                    <a:pt x="299639" y="74440"/>
                    <a:pt x="295874" y="68908"/>
                    <a:pt x="292208" y="63539"/>
                  </a:cubicBezTo>
                  <a:cubicBezTo>
                    <a:pt x="290800" y="61477"/>
                    <a:pt x="289393" y="59414"/>
                    <a:pt x="288083" y="57254"/>
                  </a:cubicBezTo>
                  <a:cubicBezTo>
                    <a:pt x="287756" y="56697"/>
                    <a:pt x="287527" y="56108"/>
                    <a:pt x="287232" y="55551"/>
                  </a:cubicBezTo>
                  <a:cubicBezTo>
                    <a:pt x="286316" y="53882"/>
                    <a:pt x="285464" y="52213"/>
                    <a:pt x="284810" y="50379"/>
                  </a:cubicBezTo>
                  <a:cubicBezTo>
                    <a:pt x="284482" y="49495"/>
                    <a:pt x="284384" y="48514"/>
                    <a:pt x="284155" y="47597"/>
                  </a:cubicBezTo>
                  <a:cubicBezTo>
                    <a:pt x="283729" y="45960"/>
                    <a:pt x="283337" y="44291"/>
                    <a:pt x="283238" y="42457"/>
                  </a:cubicBezTo>
                  <a:cubicBezTo>
                    <a:pt x="283173" y="41344"/>
                    <a:pt x="283402" y="40100"/>
                    <a:pt x="283468" y="38922"/>
                  </a:cubicBezTo>
                  <a:cubicBezTo>
                    <a:pt x="283566" y="37482"/>
                    <a:pt x="283435" y="36205"/>
                    <a:pt x="283729" y="34634"/>
                  </a:cubicBezTo>
                  <a:cubicBezTo>
                    <a:pt x="281045" y="33717"/>
                    <a:pt x="278165" y="32572"/>
                    <a:pt x="275317" y="31131"/>
                  </a:cubicBezTo>
                  <a:cubicBezTo>
                    <a:pt x="271421" y="29200"/>
                    <a:pt x="268246" y="26548"/>
                    <a:pt x="265168" y="23962"/>
                  </a:cubicBezTo>
                  <a:cubicBezTo>
                    <a:pt x="263434" y="22489"/>
                    <a:pt x="261732" y="21049"/>
                    <a:pt x="259865" y="19739"/>
                  </a:cubicBezTo>
                  <a:cubicBezTo>
                    <a:pt x="252533" y="14535"/>
                    <a:pt x="244611" y="12177"/>
                    <a:pt x="235412" y="9395"/>
                  </a:cubicBezTo>
                  <a:lnTo>
                    <a:pt x="233776" y="8904"/>
                  </a:lnTo>
                  <a:cubicBezTo>
                    <a:pt x="226116" y="6645"/>
                    <a:pt x="218619" y="6514"/>
                    <a:pt x="210632" y="6384"/>
                  </a:cubicBezTo>
                  <a:cubicBezTo>
                    <a:pt x="206344" y="6285"/>
                    <a:pt x="201990" y="6220"/>
                    <a:pt x="197374" y="5827"/>
                  </a:cubicBezTo>
                  <a:cubicBezTo>
                    <a:pt x="191024" y="5270"/>
                    <a:pt x="185262" y="4125"/>
                    <a:pt x="179730" y="2979"/>
                  </a:cubicBezTo>
                  <a:cubicBezTo>
                    <a:pt x="172267" y="1441"/>
                    <a:pt x="165229" y="0"/>
                    <a:pt x="156914" y="0"/>
                  </a:cubicBezTo>
                  <a:cubicBezTo>
                    <a:pt x="132035" y="0"/>
                    <a:pt x="105553" y="3896"/>
                    <a:pt x="82376" y="10999"/>
                  </a:cubicBezTo>
                  <a:lnTo>
                    <a:pt x="76909" y="12636"/>
                  </a:lnTo>
                  <a:cubicBezTo>
                    <a:pt x="65387" y="16040"/>
                    <a:pt x="52325" y="19870"/>
                    <a:pt x="44239" y="27596"/>
                  </a:cubicBezTo>
                  <a:cubicBezTo>
                    <a:pt x="38544" y="33030"/>
                    <a:pt x="36645" y="39872"/>
                    <a:pt x="34615" y="47106"/>
                  </a:cubicBezTo>
                  <a:cubicBezTo>
                    <a:pt x="33044" y="52671"/>
                    <a:pt x="31440" y="58399"/>
                    <a:pt x="28068" y="63833"/>
                  </a:cubicBezTo>
                  <a:cubicBezTo>
                    <a:pt x="25122" y="68613"/>
                    <a:pt x="21521" y="72017"/>
                    <a:pt x="18379" y="75029"/>
                  </a:cubicBezTo>
                  <a:cubicBezTo>
                    <a:pt x="13076" y="80135"/>
                    <a:pt x="8820" y="84162"/>
                    <a:pt x="8820" y="93000"/>
                  </a:cubicBezTo>
                  <a:cubicBezTo>
                    <a:pt x="8820" y="100399"/>
                    <a:pt x="13043" y="114311"/>
                    <a:pt x="16382" y="119745"/>
                  </a:cubicBezTo>
                  <a:cubicBezTo>
                    <a:pt x="24860" y="133592"/>
                    <a:pt x="17364" y="147537"/>
                    <a:pt x="10130" y="160991"/>
                  </a:cubicBezTo>
                  <a:cubicBezTo>
                    <a:pt x="3517" y="173234"/>
                    <a:pt x="-3259" y="185903"/>
                    <a:pt x="1717" y="198571"/>
                  </a:cubicBezTo>
                  <a:cubicBezTo>
                    <a:pt x="2732" y="201125"/>
                    <a:pt x="4401" y="203350"/>
                    <a:pt x="5940" y="205249"/>
                  </a:cubicBezTo>
                  <a:cubicBezTo>
                    <a:pt x="6823" y="206362"/>
                    <a:pt x="7805" y="207541"/>
                    <a:pt x="8787" y="208653"/>
                  </a:cubicBezTo>
                  <a:cubicBezTo>
                    <a:pt x="10784" y="210945"/>
                    <a:pt x="12945" y="213400"/>
                    <a:pt x="14647" y="216052"/>
                  </a:cubicBezTo>
                  <a:cubicBezTo>
                    <a:pt x="16251" y="218572"/>
                    <a:pt x="17659" y="220962"/>
                    <a:pt x="19001" y="223221"/>
                  </a:cubicBezTo>
                  <a:cubicBezTo>
                    <a:pt x="25417" y="233892"/>
                    <a:pt x="30065" y="241585"/>
                    <a:pt x="42799" y="249048"/>
                  </a:cubicBezTo>
                  <a:cubicBezTo>
                    <a:pt x="47022" y="251504"/>
                    <a:pt x="51474" y="253730"/>
                    <a:pt x="55926" y="255989"/>
                  </a:cubicBezTo>
                  <a:cubicBezTo>
                    <a:pt x="70460" y="263321"/>
                    <a:pt x="85453" y="270850"/>
                    <a:pt x="93768" y="286432"/>
                  </a:cubicBezTo>
                  <a:cubicBezTo>
                    <a:pt x="95175" y="289084"/>
                    <a:pt x="96158" y="291604"/>
                    <a:pt x="97107" y="294027"/>
                  </a:cubicBezTo>
                  <a:cubicBezTo>
                    <a:pt x="98940" y="298806"/>
                    <a:pt x="100380" y="302538"/>
                    <a:pt x="104669" y="306204"/>
                  </a:cubicBezTo>
                  <a:cubicBezTo>
                    <a:pt x="117632" y="317236"/>
                    <a:pt x="139957" y="321393"/>
                    <a:pt x="159663" y="325060"/>
                  </a:cubicBezTo>
                  <a:cubicBezTo>
                    <a:pt x="165687" y="326205"/>
                    <a:pt x="171416" y="327253"/>
                    <a:pt x="176522" y="328464"/>
                  </a:cubicBezTo>
                  <a:cubicBezTo>
                    <a:pt x="199011" y="333734"/>
                    <a:pt x="204216" y="348792"/>
                    <a:pt x="208668" y="367877"/>
                  </a:cubicBezTo>
                  <a:cubicBezTo>
                    <a:pt x="208995" y="369285"/>
                    <a:pt x="209257" y="370594"/>
                    <a:pt x="209519" y="371740"/>
                  </a:cubicBezTo>
                  <a:cubicBezTo>
                    <a:pt x="210894" y="378320"/>
                    <a:pt x="211156" y="379661"/>
                    <a:pt x="217997" y="382772"/>
                  </a:cubicBezTo>
                  <a:cubicBezTo>
                    <a:pt x="229062" y="387682"/>
                    <a:pt x="241436" y="387223"/>
                    <a:pt x="254759" y="386831"/>
                  </a:cubicBezTo>
                  <a:cubicBezTo>
                    <a:pt x="268410" y="386274"/>
                    <a:pt x="282682" y="385848"/>
                    <a:pt x="295809" y="391675"/>
                  </a:cubicBezTo>
                  <a:cubicBezTo>
                    <a:pt x="320655" y="402707"/>
                    <a:pt x="334862" y="422905"/>
                    <a:pt x="337022" y="450173"/>
                  </a:cubicBezTo>
                  <a:cubicBezTo>
                    <a:pt x="338168" y="464707"/>
                    <a:pt x="331064" y="472564"/>
                    <a:pt x="324845" y="479503"/>
                  </a:cubicBezTo>
                  <a:cubicBezTo>
                    <a:pt x="319181" y="485789"/>
                    <a:pt x="314271" y="491223"/>
                    <a:pt x="314861" y="501109"/>
                  </a:cubicBezTo>
                  <a:lnTo>
                    <a:pt x="315155" y="505495"/>
                  </a:lnTo>
                  <a:cubicBezTo>
                    <a:pt x="316072" y="517738"/>
                    <a:pt x="316694" y="526577"/>
                    <a:pt x="306186" y="537019"/>
                  </a:cubicBezTo>
                  <a:cubicBezTo>
                    <a:pt x="303632" y="539540"/>
                    <a:pt x="301210" y="541733"/>
                    <a:pt x="298919" y="543762"/>
                  </a:cubicBezTo>
                  <a:cubicBezTo>
                    <a:pt x="288869" y="552830"/>
                    <a:pt x="283140" y="558002"/>
                    <a:pt x="286708" y="573126"/>
                  </a:cubicBezTo>
                  <a:cubicBezTo>
                    <a:pt x="299082" y="574173"/>
                    <a:pt x="311653" y="574435"/>
                    <a:pt x="323863" y="574730"/>
                  </a:cubicBezTo>
                  <a:cubicBezTo>
                    <a:pt x="357580" y="575450"/>
                    <a:pt x="392443" y="576203"/>
                    <a:pt x="424327" y="593422"/>
                  </a:cubicBezTo>
                  <a:cubicBezTo>
                    <a:pt x="425898" y="594273"/>
                    <a:pt x="427437" y="595255"/>
                    <a:pt x="428942" y="596237"/>
                  </a:cubicBezTo>
                  <a:cubicBezTo>
                    <a:pt x="433689" y="599314"/>
                    <a:pt x="437814" y="601834"/>
                    <a:pt x="442855" y="600296"/>
                  </a:cubicBezTo>
                  <a:cubicBezTo>
                    <a:pt x="446554" y="599183"/>
                    <a:pt x="447830" y="597055"/>
                    <a:pt x="449827" y="593847"/>
                  </a:cubicBezTo>
                  <a:cubicBezTo>
                    <a:pt x="451104" y="591818"/>
                    <a:pt x="452512" y="589526"/>
                    <a:pt x="454737" y="587202"/>
                  </a:cubicBezTo>
                  <a:cubicBezTo>
                    <a:pt x="460728" y="581081"/>
                    <a:pt x="468388" y="576956"/>
                    <a:pt x="475852" y="572962"/>
                  </a:cubicBezTo>
                  <a:cubicBezTo>
                    <a:pt x="482530" y="569362"/>
                    <a:pt x="489404" y="565662"/>
                    <a:pt x="494903" y="560556"/>
                  </a:cubicBezTo>
                  <a:cubicBezTo>
                    <a:pt x="509700" y="546774"/>
                    <a:pt x="523121" y="527002"/>
                    <a:pt x="534971" y="509554"/>
                  </a:cubicBezTo>
                  <a:lnTo>
                    <a:pt x="540536" y="501403"/>
                  </a:lnTo>
                  <a:cubicBezTo>
                    <a:pt x="547312" y="491517"/>
                    <a:pt x="544956" y="482646"/>
                    <a:pt x="542206" y="472367"/>
                  </a:cubicBezTo>
                  <a:cubicBezTo>
                    <a:pt x="539849" y="463431"/>
                    <a:pt x="537361" y="454167"/>
                    <a:pt x="541322" y="444019"/>
                  </a:cubicBezTo>
                  <a:cubicBezTo>
                    <a:pt x="542959" y="439796"/>
                    <a:pt x="545905" y="436261"/>
                    <a:pt x="548785" y="432856"/>
                  </a:cubicBezTo>
                  <a:cubicBezTo>
                    <a:pt x="550979" y="430237"/>
                    <a:pt x="553074" y="427749"/>
                    <a:pt x="554449" y="425098"/>
                  </a:cubicBezTo>
                  <a:cubicBezTo>
                    <a:pt x="554711" y="424607"/>
                    <a:pt x="555332" y="424509"/>
                    <a:pt x="555823" y="424214"/>
                  </a:cubicBezTo>
                  <a:cubicBezTo>
                    <a:pt x="556118" y="421464"/>
                    <a:pt x="556446" y="418420"/>
                    <a:pt x="556871" y="415441"/>
                  </a:cubicBezTo>
                  <a:cubicBezTo>
                    <a:pt x="556183" y="415343"/>
                    <a:pt x="555496" y="415147"/>
                    <a:pt x="554972" y="414623"/>
                  </a:cubicBezTo>
                  <a:cubicBezTo>
                    <a:pt x="554383" y="414033"/>
                    <a:pt x="554056" y="413215"/>
                    <a:pt x="554056" y="412364"/>
                  </a:cubicBezTo>
                  <a:cubicBezTo>
                    <a:pt x="554187" y="407650"/>
                    <a:pt x="554187" y="402903"/>
                    <a:pt x="554154" y="398157"/>
                  </a:cubicBezTo>
                  <a:cubicBezTo>
                    <a:pt x="554088" y="384932"/>
                    <a:pt x="554056" y="371314"/>
                    <a:pt x="556838" y="358089"/>
                  </a:cubicBezTo>
                  <a:cubicBezTo>
                    <a:pt x="558901" y="348138"/>
                    <a:pt x="558868" y="339037"/>
                    <a:pt x="558770" y="329446"/>
                  </a:cubicBezTo>
                  <a:cubicBezTo>
                    <a:pt x="558770" y="326140"/>
                    <a:pt x="558704" y="322735"/>
                    <a:pt x="558770" y="319233"/>
                  </a:cubicBezTo>
                  <a:cubicBezTo>
                    <a:pt x="556380" y="318643"/>
                    <a:pt x="554187" y="317956"/>
                    <a:pt x="552059" y="317269"/>
                  </a:cubicBezTo>
                  <a:cubicBezTo>
                    <a:pt x="544956" y="314977"/>
                    <a:pt x="539783" y="313471"/>
                    <a:pt x="530225" y="316876"/>
                  </a:cubicBezTo>
                  <a:cubicBezTo>
                    <a:pt x="525740" y="318513"/>
                    <a:pt x="510224" y="323324"/>
                    <a:pt x="498766" y="317563"/>
                  </a:cubicBezTo>
                  <a:cubicBezTo>
                    <a:pt x="493463" y="314912"/>
                    <a:pt x="489829" y="310459"/>
                    <a:pt x="487964" y="304371"/>
                  </a:cubicBezTo>
                  <a:cubicBezTo>
                    <a:pt x="486294" y="298839"/>
                    <a:pt x="484887" y="293274"/>
                    <a:pt x="483512" y="287643"/>
                  </a:cubicBezTo>
                  <a:cubicBezTo>
                    <a:pt x="481449" y="279328"/>
                    <a:pt x="479322" y="270719"/>
                    <a:pt x="476179" y="262437"/>
                  </a:cubicBezTo>
                  <a:lnTo>
                    <a:pt x="473855" y="256152"/>
                  </a:lnTo>
                  <a:cubicBezTo>
                    <a:pt x="464525" y="230619"/>
                    <a:pt x="451595" y="195919"/>
                    <a:pt x="420857" y="200797"/>
                  </a:cubicBezTo>
                  <a:cubicBezTo>
                    <a:pt x="420267" y="200994"/>
                    <a:pt x="418663" y="202597"/>
                    <a:pt x="417616" y="203645"/>
                  </a:cubicBezTo>
                  <a:cubicBezTo>
                    <a:pt x="414997" y="206362"/>
                    <a:pt x="411724" y="209701"/>
                    <a:pt x="407075" y="210650"/>
                  </a:cubicBezTo>
                  <a:cubicBezTo>
                    <a:pt x="402951" y="211338"/>
                    <a:pt x="397746" y="210061"/>
                    <a:pt x="392672" y="208686"/>
                  </a:cubicBezTo>
                  <a:cubicBezTo>
                    <a:pt x="389758" y="207933"/>
                    <a:pt x="387009" y="207180"/>
                    <a:pt x="384914" y="207017"/>
                  </a:cubicBezTo>
                  <a:cubicBezTo>
                    <a:pt x="380527" y="206657"/>
                    <a:pt x="376468" y="206460"/>
                    <a:pt x="372572" y="206231"/>
                  </a:cubicBezTo>
                  <a:cubicBezTo>
                    <a:pt x="362457" y="205707"/>
                    <a:pt x="352866" y="205249"/>
                    <a:pt x="341671" y="201746"/>
                  </a:cubicBezTo>
                  <a:cubicBezTo>
                    <a:pt x="338201" y="200666"/>
                    <a:pt x="334993" y="199913"/>
                    <a:pt x="332079" y="199258"/>
                  </a:cubicBezTo>
                  <a:cubicBezTo>
                    <a:pt x="321997" y="196902"/>
                    <a:pt x="314009" y="195068"/>
                    <a:pt x="309819" y="182204"/>
                  </a:cubicBezTo>
                  <a:cubicBezTo>
                    <a:pt x="307561" y="175165"/>
                    <a:pt x="309099" y="165607"/>
                    <a:pt x="310474" y="157161"/>
                  </a:cubicBezTo>
                  <a:cubicBezTo>
                    <a:pt x="310900" y="154477"/>
                    <a:pt x="311325" y="151924"/>
                    <a:pt x="311521" y="149796"/>
                  </a:cubicBezTo>
                  <a:close/>
                </a:path>
              </a:pathLst>
            </a:custGeom>
            <a:solidFill>
              <a:srgbClr val="D9D9D9"/>
            </a:solidFill>
            <a:ln w="3272" cap="flat">
              <a:noFill/>
              <a:prstDash val="solid"/>
              <a:miter/>
            </a:ln>
          </p:spPr>
          <p:txBody>
            <a:bodyPr rtlCol="0" anchor="ctr"/>
            <a:lstStyle/>
            <a:p>
              <a:endParaRPr lang="es-419" sz="500">
                <a:latin typeface="+mj-lt"/>
              </a:endParaRPr>
            </a:p>
          </p:txBody>
        </p:sp>
        <p:sp>
          <p:nvSpPr>
            <p:cNvPr id="34" name="Freeform: Shape 28">
              <a:extLst>
                <a:ext uri="{FF2B5EF4-FFF2-40B4-BE49-F238E27FC236}">
                  <a16:creationId xmlns:a16="http://schemas.microsoft.com/office/drawing/2014/main" id="{DFEA8EFF-0781-B74A-A23C-BDC7E407AEF8}"/>
                </a:ext>
              </a:extLst>
            </p:cNvPr>
            <p:cNvSpPr/>
            <p:nvPr/>
          </p:nvSpPr>
          <p:spPr>
            <a:xfrm>
              <a:off x="8424965" y="3359585"/>
              <a:ext cx="962656" cy="1036764"/>
            </a:xfrm>
            <a:custGeom>
              <a:avLst/>
              <a:gdLst>
                <a:gd name="connsiteX0" fmla="*/ 36860 w 836975"/>
                <a:gd name="connsiteY0" fmla="*/ 498786 h 911706"/>
                <a:gd name="connsiteX1" fmla="*/ 37809 w 836975"/>
                <a:gd name="connsiteY1" fmla="*/ 508181 h 911706"/>
                <a:gd name="connsiteX2" fmla="*/ 38562 w 836975"/>
                <a:gd name="connsiteY2" fmla="*/ 520522 h 911706"/>
                <a:gd name="connsiteX3" fmla="*/ 38038 w 836975"/>
                <a:gd name="connsiteY3" fmla="*/ 525923 h 911706"/>
                <a:gd name="connsiteX4" fmla="*/ 45502 w 836975"/>
                <a:gd name="connsiteY4" fmla="*/ 532503 h 911706"/>
                <a:gd name="connsiteX5" fmla="*/ 49299 w 836975"/>
                <a:gd name="connsiteY5" fmla="*/ 535842 h 911706"/>
                <a:gd name="connsiteX6" fmla="*/ 58268 w 836975"/>
                <a:gd name="connsiteY6" fmla="*/ 545433 h 911706"/>
                <a:gd name="connsiteX7" fmla="*/ 71166 w 836975"/>
                <a:gd name="connsiteY7" fmla="*/ 601868 h 911706"/>
                <a:gd name="connsiteX8" fmla="*/ 69464 w 836975"/>
                <a:gd name="connsiteY8" fmla="*/ 616403 h 911706"/>
                <a:gd name="connsiteX9" fmla="*/ 82099 w 836975"/>
                <a:gd name="connsiteY9" fmla="*/ 652117 h 911706"/>
                <a:gd name="connsiteX10" fmla="*/ 89498 w 836975"/>
                <a:gd name="connsiteY10" fmla="*/ 662101 h 911706"/>
                <a:gd name="connsiteX11" fmla="*/ 99187 w 836975"/>
                <a:gd name="connsiteY11" fmla="*/ 681186 h 911706"/>
                <a:gd name="connsiteX12" fmla="*/ 102330 w 836975"/>
                <a:gd name="connsiteY12" fmla="*/ 688387 h 911706"/>
                <a:gd name="connsiteX13" fmla="*/ 111267 w 836975"/>
                <a:gd name="connsiteY13" fmla="*/ 702398 h 911706"/>
                <a:gd name="connsiteX14" fmla="*/ 123313 w 836975"/>
                <a:gd name="connsiteY14" fmla="*/ 723676 h 911706"/>
                <a:gd name="connsiteX15" fmla="*/ 118566 w 836975"/>
                <a:gd name="connsiteY15" fmla="*/ 763842 h 911706"/>
                <a:gd name="connsiteX16" fmla="*/ 113100 w 836975"/>
                <a:gd name="connsiteY16" fmla="*/ 792780 h 911706"/>
                <a:gd name="connsiteX17" fmla="*/ 137946 w 836975"/>
                <a:gd name="connsiteY17" fmla="*/ 836677 h 911706"/>
                <a:gd name="connsiteX18" fmla="*/ 159485 w 836975"/>
                <a:gd name="connsiteY18" fmla="*/ 862407 h 911706"/>
                <a:gd name="connsiteX19" fmla="*/ 173692 w 836975"/>
                <a:gd name="connsiteY19" fmla="*/ 891934 h 911706"/>
                <a:gd name="connsiteX20" fmla="*/ 178504 w 836975"/>
                <a:gd name="connsiteY20" fmla="*/ 903195 h 911706"/>
                <a:gd name="connsiteX21" fmla="*/ 191533 w 836975"/>
                <a:gd name="connsiteY21" fmla="*/ 911542 h 911706"/>
                <a:gd name="connsiteX22" fmla="*/ 193923 w 836975"/>
                <a:gd name="connsiteY22" fmla="*/ 911706 h 911706"/>
                <a:gd name="connsiteX23" fmla="*/ 195592 w 836975"/>
                <a:gd name="connsiteY23" fmla="*/ 911706 h 911706"/>
                <a:gd name="connsiteX24" fmla="*/ 213564 w 836975"/>
                <a:gd name="connsiteY24" fmla="*/ 904570 h 911706"/>
                <a:gd name="connsiteX25" fmla="*/ 227149 w 836975"/>
                <a:gd name="connsiteY25" fmla="*/ 885878 h 911706"/>
                <a:gd name="connsiteX26" fmla="*/ 247870 w 836975"/>
                <a:gd name="connsiteY26" fmla="*/ 859887 h 911706"/>
                <a:gd name="connsiteX27" fmla="*/ 314846 w 836975"/>
                <a:gd name="connsiteY27" fmla="*/ 851539 h 911706"/>
                <a:gd name="connsiteX28" fmla="*/ 339757 w 836975"/>
                <a:gd name="connsiteY28" fmla="*/ 854191 h 911706"/>
                <a:gd name="connsiteX29" fmla="*/ 347483 w 836975"/>
                <a:gd name="connsiteY29" fmla="*/ 854518 h 911706"/>
                <a:gd name="connsiteX30" fmla="*/ 384408 w 836975"/>
                <a:gd name="connsiteY30" fmla="*/ 851375 h 911706"/>
                <a:gd name="connsiteX31" fmla="*/ 395112 w 836975"/>
                <a:gd name="connsiteY31" fmla="*/ 846039 h 911706"/>
                <a:gd name="connsiteX32" fmla="*/ 426473 w 836975"/>
                <a:gd name="connsiteY32" fmla="*/ 847382 h 911706"/>
                <a:gd name="connsiteX33" fmla="*/ 441269 w 836975"/>
                <a:gd name="connsiteY33" fmla="*/ 854845 h 911706"/>
                <a:gd name="connsiteX34" fmla="*/ 491910 w 836975"/>
                <a:gd name="connsiteY34" fmla="*/ 868070 h 911706"/>
                <a:gd name="connsiteX35" fmla="*/ 509489 w 836975"/>
                <a:gd name="connsiteY35" fmla="*/ 868070 h 911706"/>
                <a:gd name="connsiteX36" fmla="*/ 515905 w 836975"/>
                <a:gd name="connsiteY36" fmla="*/ 868136 h 911706"/>
                <a:gd name="connsiteX37" fmla="*/ 514137 w 836975"/>
                <a:gd name="connsiteY37" fmla="*/ 864535 h 911706"/>
                <a:gd name="connsiteX38" fmla="*/ 522812 w 836975"/>
                <a:gd name="connsiteY38" fmla="*/ 821685 h 911706"/>
                <a:gd name="connsiteX39" fmla="*/ 529261 w 836975"/>
                <a:gd name="connsiteY39" fmla="*/ 786691 h 911706"/>
                <a:gd name="connsiteX40" fmla="*/ 520750 w 836975"/>
                <a:gd name="connsiteY40" fmla="*/ 756640 h 911706"/>
                <a:gd name="connsiteX41" fmla="*/ 532272 w 836975"/>
                <a:gd name="connsiteY41" fmla="*/ 734118 h 911706"/>
                <a:gd name="connsiteX42" fmla="*/ 540947 w 836975"/>
                <a:gd name="connsiteY42" fmla="*/ 724134 h 911706"/>
                <a:gd name="connsiteX43" fmla="*/ 546774 w 836975"/>
                <a:gd name="connsiteY43" fmla="*/ 709010 h 911706"/>
                <a:gd name="connsiteX44" fmla="*/ 558166 w 836975"/>
                <a:gd name="connsiteY44" fmla="*/ 686652 h 911706"/>
                <a:gd name="connsiteX45" fmla="*/ 593389 w 836975"/>
                <a:gd name="connsiteY45" fmla="*/ 670219 h 911706"/>
                <a:gd name="connsiteX46" fmla="*/ 598758 w 836975"/>
                <a:gd name="connsiteY46" fmla="*/ 668615 h 911706"/>
                <a:gd name="connsiteX47" fmla="*/ 675161 w 836975"/>
                <a:gd name="connsiteY47" fmla="*/ 657322 h 911706"/>
                <a:gd name="connsiteX48" fmla="*/ 699254 w 836975"/>
                <a:gd name="connsiteY48" fmla="*/ 660432 h 911706"/>
                <a:gd name="connsiteX49" fmla="*/ 716178 w 836975"/>
                <a:gd name="connsiteY49" fmla="*/ 663181 h 911706"/>
                <a:gd name="connsiteX50" fmla="*/ 729010 w 836975"/>
                <a:gd name="connsiteY50" fmla="*/ 663705 h 911706"/>
                <a:gd name="connsiteX51" fmla="*/ 753856 w 836975"/>
                <a:gd name="connsiteY51" fmla="*/ 666520 h 911706"/>
                <a:gd name="connsiteX52" fmla="*/ 755493 w 836975"/>
                <a:gd name="connsiteY52" fmla="*/ 667011 h 911706"/>
                <a:gd name="connsiteX53" fmla="*/ 781746 w 836975"/>
                <a:gd name="connsiteY53" fmla="*/ 678207 h 911706"/>
                <a:gd name="connsiteX54" fmla="*/ 787475 w 836975"/>
                <a:gd name="connsiteY54" fmla="*/ 682724 h 911706"/>
                <a:gd name="connsiteX55" fmla="*/ 796412 w 836975"/>
                <a:gd name="connsiteY55" fmla="*/ 689108 h 911706"/>
                <a:gd name="connsiteX56" fmla="*/ 803810 w 836975"/>
                <a:gd name="connsiteY56" fmla="*/ 692054 h 911706"/>
                <a:gd name="connsiteX57" fmla="*/ 815922 w 836975"/>
                <a:gd name="connsiteY57" fmla="*/ 672838 h 911706"/>
                <a:gd name="connsiteX58" fmla="*/ 826528 w 836975"/>
                <a:gd name="connsiteY58" fmla="*/ 656864 h 911706"/>
                <a:gd name="connsiteX59" fmla="*/ 836709 w 836975"/>
                <a:gd name="connsiteY59" fmla="*/ 611296 h 911706"/>
                <a:gd name="connsiteX60" fmla="*/ 822632 w 836975"/>
                <a:gd name="connsiteY60" fmla="*/ 535122 h 911706"/>
                <a:gd name="connsiteX61" fmla="*/ 798179 w 836975"/>
                <a:gd name="connsiteY61" fmla="*/ 521373 h 911706"/>
                <a:gd name="connsiteX62" fmla="*/ 768652 w 836975"/>
                <a:gd name="connsiteY62" fmla="*/ 494301 h 911706"/>
                <a:gd name="connsiteX63" fmla="*/ 767016 w 836975"/>
                <a:gd name="connsiteY63" fmla="*/ 478359 h 911706"/>
                <a:gd name="connsiteX64" fmla="*/ 742530 w 836975"/>
                <a:gd name="connsiteY64" fmla="*/ 450076 h 911706"/>
                <a:gd name="connsiteX65" fmla="*/ 719452 w 836975"/>
                <a:gd name="connsiteY65" fmla="*/ 450076 h 911706"/>
                <a:gd name="connsiteX66" fmla="*/ 644848 w 836975"/>
                <a:gd name="connsiteY66" fmla="*/ 433283 h 911706"/>
                <a:gd name="connsiteX67" fmla="*/ 640822 w 836975"/>
                <a:gd name="connsiteY67" fmla="*/ 409386 h 911706"/>
                <a:gd name="connsiteX68" fmla="*/ 639807 w 836975"/>
                <a:gd name="connsiteY68" fmla="*/ 398060 h 911706"/>
                <a:gd name="connsiteX69" fmla="*/ 631951 w 836975"/>
                <a:gd name="connsiteY69" fmla="*/ 376815 h 911706"/>
                <a:gd name="connsiteX70" fmla="*/ 624487 w 836975"/>
                <a:gd name="connsiteY70" fmla="*/ 358745 h 911706"/>
                <a:gd name="connsiteX71" fmla="*/ 629267 w 836975"/>
                <a:gd name="connsiteY71" fmla="*/ 322933 h 911706"/>
                <a:gd name="connsiteX72" fmla="*/ 632671 w 836975"/>
                <a:gd name="connsiteY72" fmla="*/ 291278 h 911706"/>
                <a:gd name="connsiteX73" fmla="*/ 585500 w 836975"/>
                <a:gd name="connsiteY73" fmla="*/ 275893 h 911706"/>
                <a:gd name="connsiteX74" fmla="*/ 574075 w 836975"/>
                <a:gd name="connsiteY74" fmla="*/ 275500 h 911706"/>
                <a:gd name="connsiteX75" fmla="*/ 545366 w 836975"/>
                <a:gd name="connsiteY75" fmla="*/ 255695 h 911706"/>
                <a:gd name="connsiteX76" fmla="*/ 543599 w 836975"/>
                <a:gd name="connsiteY76" fmla="*/ 245776 h 911706"/>
                <a:gd name="connsiteX77" fmla="*/ 539769 w 836975"/>
                <a:gd name="connsiteY77" fmla="*/ 239851 h 911706"/>
                <a:gd name="connsiteX78" fmla="*/ 530276 w 836975"/>
                <a:gd name="connsiteY78" fmla="*/ 237003 h 911706"/>
                <a:gd name="connsiteX79" fmla="*/ 522386 w 836975"/>
                <a:gd name="connsiteY79" fmla="*/ 235694 h 911706"/>
                <a:gd name="connsiteX80" fmla="*/ 519080 w 836975"/>
                <a:gd name="connsiteY80" fmla="*/ 234679 h 911706"/>
                <a:gd name="connsiteX81" fmla="*/ 465297 w 836975"/>
                <a:gd name="connsiteY81" fmla="*/ 212092 h 911706"/>
                <a:gd name="connsiteX82" fmla="*/ 459011 w 836975"/>
                <a:gd name="connsiteY82" fmla="*/ 207214 h 911706"/>
                <a:gd name="connsiteX83" fmla="*/ 444084 w 836975"/>
                <a:gd name="connsiteY83" fmla="*/ 200340 h 911706"/>
                <a:gd name="connsiteX84" fmla="*/ 434918 w 836975"/>
                <a:gd name="connsiteY84" fmla="*/ 202697 h 911706"/>
                <a:gd name="connsiteX85" fmla="*/ 421563 w 836975"/>
                <a:gd name="connsiteY85" fmla="*/ 205610 h 911706"/>
                <a:gd name="connsiteX86" fmla="*/ 396946 w 836975"/>
                <a:gd name="connsiteY86" fmla="*/ 191993 h 911706"/>
                <a:gd name="connsiteX87" fmla="*/ 372885 w 836975"/>
                <a:gd name="connsiteY87" fmla="*/ 179455 h 911706"/>
                <a:gd name="connsiteX88" fmla="*/ 355536 w 836975"/>
                <a:gd name="connsiteY88" fmla="*/ 182107 h 911706"/>
                <a:gd name="connsiteX89" fmla="*/ 324699 w 836975"/>
                <a:gd name="connsiteY89" fmla="*/ 168391 h 911706"/>
                <a:gd name="connsiteX90" fmla="*/ 306335 w 836975"/>
                <a:gd name="connsiteY90" fmla="*/ 147342 h 911706"/>
                <a:gd name="connsiteX91" fmla="*/ 289083 w 836975"/>
                <a:gd name="connsiteY91" fmla="*/ 128225 h 911706"/>
                <a:gd name="connsiteX92" fmla="*/ 279230 w 836975"/>
                <a:gd name="connsiteY92" fmla="*/ 67992 h 911706"/>
                <a:gd name="connsiteX93" fmla="*/ 279787 w 836975"/>
                <a:gd name="connsiteY93" fmla="*/ 52410 h 911706"/>
                <a:gd name="connsiteX94" fmla="*/ 271112 w 836975"/>
                <a:gd name="connsiteY94" fmla="*/ 5272 h 911706"/>
                <a:gd name="connsiteX95" fmla="*/ 236806 w 836975"/>
                <a:gd name="connsiteY95" fmla="*/ 1278 h 911706"/>
                <a:gd name="connsiteX96" fmla="*/ 218572 w 836975"/>
                <a:gd name="connsiteY96" fmla="*/ 6581 h 911706"/>
                <a:gd name="connsiteX97" fmla="*/ 202499 w 836975"/>
                <a:gd name="connsiteY97" fmla="*/ 11622 h 911706"/>
                <a:gd name="connsiteX98" fmla="*/ 188390 w 836975"/>
                <a:gd name="connsiteY98" fmla="*/ 13226 h 911706"/>
                <a:gd name="connsiteX99" fmla="*/ 157423 w 836975"/>
                <a:gd name="connsiteY99" fmla="*/ 23505 h 911706"/>
                <a:gd name="connsiteX100" fmla="*/ 155099 w 836975"/>
                <a:gd name="connsiteY100" fmla="*/ 40855 h 911706"/>
                <a:gd name="connsiteX101" fmla="*/ 144918 w 836975"/>
                <a:gd name="connsiteY101" fmla="*/ 70578 h 911706"/>
                <a:gd name="connsiteX102" fmla="*/ 126521 w 836975"/>
                <a:gd name="connsiteY102" fmla="*/ 74801 h 911706"/>
                <a:gd name="connsiteX103" fmla="*/ 113885 w 836975"/>
                <a:gd name="connsiteY103" fmla="*/ 76634 h 911706"/>
                <a:gd name="connsiteX104" fmla="*/ 106716 w 836975"/>
                <a:gd name="connsiteY104" fmla="*/ 82265 h 911706"/>
                <a:gd name="connsiteX105" fmla="*/ 97681 w 836975"/>
                <a:gd name="connsiteY105" fmla="*/ 89139 h 911706"/>
                <a:gd name="connsiteX106" fmla="*/ 29625 w 836975"/>
                <a:gd name="connsiteY106" fmla="*/ 90448 h 911706"/>
                <a:gd name="connsiteX107" fmla="*/ 0 w 836975"/>
                <a:gd name="connsiteY107" fmla="*/ 87011 h 911706"/>
                <a:gd name="connsiteX108" fmla="*/ 3601 w 836975"/>
                <a:gd name="connsiteY108" fmla="*/ 93198 h 911706"/>
                <a:gd name="connsiteX109" fmla="*/ 5696 w 836975"/>
                <a:gd name="connsiteY109" fmla="*/ 96210 h 911706"/>
                <a:gd name="connsiteX110" fmla="*/ 10279 w 836975"/>
                <a:gd name="connsiteY110" fmla="*/ 106783 h 911706"/>
                <a:gd name="connsiteX111" fmla="*/ 22129 w 836975"/>
                <a:gd name="connsiteY111" fmla="*/ 128028 h 911706"/>
                <a:gd name="connsiteX112" fmla="*/ 35321 w 836975"/>
                <a:gd name="connsiteY112" fmla="*/ 140566 h 911706"/>
                <a:gd name="connsiteX113" fmla="*/ 60854 w 836975"/>
                <a:gd name="connsiteY113" fmla="*/ 181190 h 911706"/>
                <a:gd name="connsiteX114" fmla="*/ 58399 w 836975"/>
                <a:gd name="connsiteY114" fmla="*/ 229376 h 911706"/>
                <a:gd name="connsiteX115" fmla="*/ 55650 w 836975"/>
                <a:gd name="connsiteY115" fmla="*/ 255957 h 911706"/>
                <a:gd name="connsiteX116" fmla="*/ 52376 w 836975"/>
                <a:gd name="connsiteY116" fmla="*/ 292031 h 911706"/>
                <a:gd name="connsiteX117" fmla="*/ 48677 w 836975"/>
                <a:gd name="connsiteY117" fmla="*/ 341036 h 911706"/>
                <a:gd name="connsiteX118" fmla="*/ 44978 w 836975"/>
                <a:gd name="connsiteY118" fmla="*/ 431024 h 911706"/>
                <a:gd name="connsiteX119" fmla="*/ 50117 w 836975"/>
                <a:gd name="connsiteY119" fmla="*/ 460256 h 911706"/>
                <a:gd name="connsiteX120" fmla="*/ 37023 w 836975"/>
                <a:gd name="connsiteY120" fmla="*/ 498753 h 91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36975" h="911706">
                  <a:moveTo>
                    <a:pt x="36860" y="498786"/>
                  </a:moveTo>
                  <a:cubicBezTo>
                    <a:pt x="36794" y="501568"/>
                    <a:pt x="37285" y="504776"/>
                    <a:pt x="37809" y="508181"/>
                  </a:cubicBezTo>
                  <a:cubicBezTo>
                    <a:pt x="38464" y="512305"/>
                    <a:pt x="38758" y="516463"/>
                    <a:pt x="38562" y="520522"/>
                  </a:cubicBezTo>
                  <a:cubicBezTo>
                    <a:pt x="38464" y="522322"/>
                    <a:pt x="38562" y="524188"/>
                    <a:pt x="38038" y="525923"/>
                  </a:cubicBezTo>
                  <a:cubicBezTo>
                    <a:pt x="40755" y="528051"/>
                    <a:pt x="43079" y="530277"/>
                    <a:pt x="45502" y="532503"/>
                  </a:cubicBezTo>
                  <a:cubicBezTo>
                    <a:pt x="46746" y="533649"/>
                    <a:pt x="48153" y="534696"/>
                    <a:pt x="49299" y="535842"/>
                  </a:cubicBezTo>
                  <a:cubicBezTo>
                    <a:pt x="52834" y="539345"/>
                    <a:pt x="55911" y="542684"/>
                    <a:pt x="58268" y="545433"/>
                  </a:cubicBezTo>
                  <a:cubicBezTo>
                    <a:pt x="75945" y="566154"/>
                    <a:pt x="73850" y="581933"/>
                    <a:pt x="71166" y="601868"/>
                  </a:cubicBezTo>
                  <a:cubicBezTo>
                    <a:pt x="70577" y="606386"/>
                    <a:pt x="69922" y="611165"/>
                    <a:pt x="69464" y="616403"/>
                  </a:cubicBezTo>
                  <a:cubicBezTo>
                    <a:pt x="67893" y="633851"/>
                    <a:pt x="73850" y="641511"/>
                    <a:pt x="82099" y="652117"/>
                  </a:cubicBezTo>
                  <a:cubicBezTo>
                    <a:pt x="84456" y="655194"/>
                    <a:pt x="86977" y="658435"/>
                    <a:pt x="89498" y="662101"/>
                  </a:cubicBezTo>
                  <a:cubicBezTo>
                    <a:pt x="93753" y="668386"/>
                    <a:pt x="96536" y="674901"/>
                    <a:pt x="99187" y="681186"/>
                  </a:cubicBezTo>
                  <a:cubicBezTo>
                    <a:pt x="100202" y="683575"/>
                    <a:pt x="101217" y="685965"/>
                    <a:pt x="102330" y="688387"/>
                  </a:cubicBezTo>
                  <a:cubicBezTo>
                    <a:pt x="104196" y="692479"/>
                    <a:pt x="107633" y="697291"/>
                    <a:pt x="111267" y="702398"/>
                  </a:cubicBezTo>
                  <a:cubicBezTo>
                    <a:pt x="116471" y="709698"/>
                    <a:pt x="121840" y="717227"/>
                    <a:pt x="123313" y="723676"/>
                  </a:cubicBezTo>
                  <a:cubicBezTo>
                    <a:pt x="126095" y="736213"/>
                    <a:pt x="122298" y="750257"/>
                    <a:pt x="118566" y="763842"/>
                  </a:cubicBezTo>
                  <a:cubicBezTo>
                    <a:pt x="115882" y="773662"/>
                    <a:pt x="113100" y="783778"/>
                    <a:pt x="113100" y="792780"/>
                  </a:cubicBezTo>
                  <a:cubicBezTo>
                    <a:pt x="113100" y="811373"/>
                    <a:pt x="125146" y="823649"/>
                    <a:pt x="137946" y="836677"/>
                  </a:cubicBezTo>
                  <a:cubicBezTo>
                    <a:pt x="145606" y="844468"/>
                    <a:pt x="153527" y="852521"/>
                    <a:pt x="159485" y="862407"/>
                  </a:cubicBezTo>
                  <a:cubicBezTo>
                    <a:pt x="165148" y="871933"/>
                    <a:pt x="169502" y="882081"/>
                    <a:pt x="173692" y="891934"/>
                  </a:cubicBezTo>
                  <a:lnTo>
                    <a:pt x="178504" y="903195"/>
                  </a:lnTo>
                  <a:cubicBezTo>
                    <a:pt x="180698" y="908433"/>
                    <a:pt x="185051" y="911215"/>
                    <a:pt x="191533" y="911542"/>
                  </a:cubicBezTo>
                  <a:lnTo>
                    <a:pt x="193923" y="911706"/>
                  </a:lnTo>
                  <a:cubicBezTo>
                    <a:pt x="194479" y="911706"/>
                    <a:pt x="195036" y="911706"/>
                    <a:pt x="195592" y="911706"/>
                  </a:cubicBezTo>
                  <a:cubicBezTo>
                    <a:pt x="202565" y="911706"/>
                    <a:pt x="208293" y="909415"/>
                    <a:pt x="213564" y="904570"/>
                  </a:cubicBezTo>
                  <a:cubicBezTo>
                    <a:pt x="218703" y="899790"/>
                    <a:pt x="222795" y="893047"/>
                    <a:pt x="227149" y="885878"/>
                  </a:cubicBezTo>
                  <a:cubicBezTo>
                    <a:pt x="232812" y="876516"/>
                    <a:pt x="238737" y="866794"/>
                    <a:pt x="247870" y="859887"/>
                  </a:cubicBezTo>
                  <a:cubicBezTo>
                    <a:pt x="267642" y="844828"/>
                    <a:pt x="291670" y="848266"/>
                    <a:pt x="314846" y="851539"/>
                  </a:cubicBezTo>
                  <a:cubicBezTo>
                    <a:pt x="323553" y="852816"/>
                    <a:pt x="331770" y="853961"/>
                    <a:pt x="339757" y="854191"/>
                  </a:cubicBezTo>
                  <a:cubicBezTo>
                    <a:pt x="342245" y="854289"/>
                    <a:pt x="344831" y="854387"/>
                    <a:pt x="347483" y="854518"/>
                  </a:cubicBezTo>
                  <a:cubicBezTo>
                    <a:pt x="359857" y="855074"/>
                    <a:pt x="373966" y="855795"/>
                    <a:pt x="384408" y="851375"/>
                  </a:cubicBezTo>
                  <a:cubicBezTo>
                    <a:pt x="388958" y="849444"/>
                    <a:pt x="392232" y="847644"/>
                    <a:pt x="395112" y="846039"/>
                  </a:cubicBezTo>
                  <a:cubicBezTo>
                    <a:pt x="404540" y="840769"/>
                    <a:pt x="409058" y="838969"/>
                    <a:pt x="426473" y="847382"/>
                  </a:cubicBezTo>
                  <a:cubicBezTo>
                    <a:pt x="432070" y="850066"/>
                    <a:pt x="436882" y="852586"/>
                    <a:pt x="441269" y="854845"/>
                  </a:cubicBezTo>
                  <a:cubicBezTo>
                    <a:pt x="458193" y="863684"/>
                    <a:pt x="468242" y="869216"/>
                    <a:pt x="491910" y="868070"/>
                  </a:cubicBezTo>
                  <a:cubicBezTo>
                    <a:pt x="497246" y="867939"/>
                    <a:pt x="503236" y="868005"/>
                    <a:pt x="509489" y="868070"/>
                  </a:cubicBezTo>
                  <a:cubicBezTo>
                    <a:pt x="511616" y="868136"/>
                    <a:pt x="513744" y="868136"/>
                    <a:pt x="515905" y="868136"/>
                  </a:cubicBezTo>
                  <a:cubicBezTo>
                    <a:pt x="515250" y="867023"/>
                    <a:pt x="514661" y="865811"/>
                    <a:pt x="514137" y="864535"/>
                  </a:cubicBezTo>
                  <a:cubicBezTo>
                    <a:pt x="508048" y="849149"/>
                    <a:pt x="515905" y="834550"/>
                    <a:pt x="522812" y="821685"/>
                  </a:cubicBezTo>
                  <a:cubicBezTo>
                    <a:pt x="529817" y="808689"/>
                    <a:pt x="535840" y="797461"/>
                    <a:pt x="529261" y="786691"/>
                  </a:cubicBezTo>
                  <a:cubicBezTo>
                    <a:pt x="525398" y="780373"/>
                    <a:pt x="520717" y="765282"/>
                    <a:pt x="520750" y="756640"/>
                  </a:cubicBezTo>
                  <a:cubicBezTo>
                    <a:pt x="520750" y="745084"/>
                    <a:pt x="526642" y="739487"/>
                    <a:pt x="532272" y="734118"/>
                  </a:cubicBezTo>
                  <a:cubicBezTo>
                    <a:pt x="535284" y="731238"/>
                    <a:pt x="538427" y="728226"/>
                    <a:pt x="540947" y="724134"/>
                  </a:cubicBezTo>
                  <a:cubicBezTo>
                    <a:pt x="543861" y="719453"/>
                    <a:pt x="545268" y="714379"/>
                    <a:pt x="546774" y="709010"/>
                  </a:cubicBezTo>
                  <a:cubicBezTo>
                    <a:pt x="548967" y="701252"/>
                    <a:pt x="551193" y="693265"/>
                    <a:pt x="558166" y="686652"/>
                  </a:cubicBezTo>
                  <a:cubicBezTo>
                    <a:pt x="567332" y="677879"/>
                    <a:pt x="581178" y="673820"/>
                    <a:pt x="593389" y="670219"/>
                  </a:cubicBezTo>
                  <a:lnTo>
                    <a:pt x="598758" y="668615"/>
                  </a:lnTo>
                  <a:cubicBezTo>
                    <a:pt x="622556" y="661348"/>
                    <a:pt x="649693" y="657322"/>
                    <a:pt x="675161" y="657322"/>
                  </a:cubicBezTo>
                  <a:cubicBezTo>
                    <a:pt x="684098" y="657322"/>
                    <a:pt x="691790" y="658926"/>
                    <a:pt x="699254" y="660432"/>
                  </a:cubicBezTo>
                  <a:cubicBezTo>
                    <a:pt x="704623" y="661544"/>
                    <a:pt x="710220" y="662691"/>
                    <a:pt x="716178" y="663181"/>
                  </a:cubicBezTo>
                  <a:cubicBezTo>
                    <a:pt x="720630" y="663541"/>
                    <a:pt x="724853" y="663640"/>
                    <a:pt x="729010" y="663705"/>
                  </a:cubicBezTo>
                  <a:cubicBezTo>
                    <a:pt x="737423" y="663869"/>
                    <a:pt x="745378" y="664000"/>
                    <a:pt x="753856" y="666520"/>
                  </a:cubicBezTo>
                  <a:lnTo>
                    <a:pt x="755493" y="667011"/>
                  </a:lnTo>
                  <a:cubicBezTo>
                    <a:pt x="764790" y="669794"/>
                    <a:pt x="773595" y="672413"/>
                    <a:pt x="781746" y="678207"/>
                  </a:cubicBezTo>
                  <a:cubicBezTo>
                    <a:pt x="783743" y="679582"/>
                    <a:pt x="785609" y="681153"/>
                    <a:pt x="787475" y="682724"/>
                  </a:cubicBezTo>
                  <a:cubicBezTo>
                    <a:pt x="790421" y="685179"/>
                    <a:pt x="793138" y="687536"/>
                    <a:pt x="796412" y="689108"/>
                  </a:cubicBezTo>
                  <a:cubicBezTo>
                    <a:pt x="798932" y="690384"/>
                    <a:pt x="801387" y="691203"/>
                    <a:pt x="803810" y="692054"/>
                  </a:cubicBezTo>
                  <a:cubicBezTo>
                    <a:pt x="806756" y="684557"/>
                    <a:pt x="811405" y="678600"/>
                    <a:pt x="815922" y="672838"/>
                  </a:cubicBezTo>
                  <a:cubicBezTo>
                    <a:pt x="819916" y="667731"/>
                    <a:pt x="824040" y="662461"/>
                    <a:pt x="826528" y="656864"/>
                  </a:cubicBezTo>
                  <a:cubicBezTo>
                    <a:pt x="832355" y="643835"/>
                    <a:pt x="835759" y="628515"/>
                    <a:pt x="836709" y="611296"/>
                  </a:cubicBezTo>
                  <a:cubicBezTo>
                    <a:pt x="837789" y="591622"/>
                    <a:pt x="836054" y="553453"/>
                    <a:pt x="822632" y="535122"/>
                  </a:cubicBezTo>
                  <a:cubicBezTo>
                    <a:pt x="816609" y="526971"/>
                    <a:pt x="807640" y="524221"/>
                    <a:pt x="798179" y="521373"/>
                  </a:cubicBezTo>
                  <a:cubicBezTo>
                    <a:pt x="785216" y="517412"/>
                    <a:pt x="771795" y="513353"/>
                    <a:pt x="768652" y="494301"/>
                  </a:cubicBezTo>
                  <a:cubicBezTo>
                    <a:pt x="767703" y="488572"/>
                    <a:pt x="767343" y="483171"/>
                    <a:pt x="767016" y="478359"/>
                  </a:cubicBezTo>
                  <a:cubicBezTo>
                    <a:pt x="765837" y="461435"/>
                    <a:pt x="765183" y="452073"/>
                    <a:pt x="742530" y="450076"/>
                  </a:cubicBezTo>
                  <a:cubicBezTo>
                    <a:pt x="736899" y="449552"/>
                    <a:pt x="728814" y="449814"/>
                    <a:pt x="719452" y="450076"/>
                  </a:cubicBezTo>
                  <a:cubicBezTo>
                    <a:pt x="690088" y="450993"/>
                    <a:pt x="653818" y="452007"/>
                    <a:pt x="644848" y="433283"/>
                  </a:cubicBezTo>
                  <a:cubicBezTo>
                    <a:pt x="642033" y="427423"/>
                    <a:pt x="641411" y="418225"/>
                    <a:pt x="640822" y="409386"/>
                  </a:cubicBezTo>
                  <a:cubicBezTo>
                    <a:pt x="640560" y="405131"/>
                    <a:pt x="640265" y="401104"/>
                    <a:pt x="639807" y="398060"/>
                  </a:cubicBezTo>
                  <a:cubicBezTo>
                    <a:pt x="638465" y="389876"/>
                    <a:pt x="635290" y="383493"/>
                    <a:pt x="631951" y="376815"/>
                  </a:cubicBezTo>
                  <a:cubicBezTo>
                    <a:pt x="629201" y="371315"/>
                    <a:pt x="626353" y="365620"/>
                    <a:pt x="624487" y="358745"/>
                  </a:cubicBezTo>
                  <a:cubicBezTo>
                    <a:pt x="621214" y="346895"/>
                    <a:pt x="625306" y="334685"/>
                    <a:pt x="629267" y="322933"/>
                  </a:cubicBezTo>
                  <a:cubicBezTo>
                    <a:pt x="633162" y="311246"/>
                    <a:pt x="636861" y="300215"/>
                    <a:pt x="632671" y="291278"/>
                  </a:cubicBezTo>
                  <a:cubicBezTo>
                    <a:pt x="625764" y="276547"/>
                    <a:pt x="603438" y="276187"/>
                    <a:pt x="585500" y="275893"/>
                  </a:cubicBezTo>
                  <a:cubicBezTo>
                    <a:pt x="581342" y="275794"/>
                    <a:pt x="577447" y="275729"/>
                    <a:pt x="574075" y="275500"/>
                  </a:cubicBezTo>
                  <a:cubicBezTo>
                    <a:pt x="555744" y="274158"/>
                    <a:pt x="552012" y="271571"/>
                    <a:pt x="545366" y="255695"/>
                  </a:cubicBezTo>
                  <a:cubicBezTo>
                    <a:pt x="543304" y="250817"/>
                    <a:pt x="543468" y="247806"/>
                    <a:pt x="543599" y="245776"/>
                  </a:cubicBezTo>
                  <a:cubicBezTo>
                    <a:pt x="543730" y="243812"/>
                    <a:pt x="543762" y="243059"/>
                    <a:pt x="539769" y="239851"/>
                  </a:cubicBezTo>
                  <a:cubicBezTo>
                    <a:pt x="536954" y="237560"/>
                    <a:pt x="534007" y="237298"/>
                    <a:pt x="530276" y="237003"/>
                  </a:cubicBezTo>
                  <a:cubicBezTo>
                    <a:pt x="527919" y="236807"/>
                    <a:pt x="525202" y="236545"/>
                    <a:pt x="522386" y="235694"/>
                  </a:cubicBezTo>
                  <a:lnTo>
                    <a:pt x="519080" y="234679"/>
                  </a:lnTo>
                  <a:cubicBezTo>
                    <a:pt x="500552" y="228885"/>
                    <a:pt x="481369" y="222895"/>
                    <a:pt x="465297" y="212092"/>
                  </a:cubicBezTo>
                  <a:cubicBezTo>
                    <a:pt x="462907" y="210488"/>
                    <a:pt x="460910" y="208851"/>
                    <a:pt x="459011" y="207214"/>
                  </a:cubicBezTo>
                  <a:cubicBezTo>
                    <a:pt x="454363" y="203352"/>
                    <a:pt x="450991" y="200504"/>
                    <a:pt x="444084" y="200340"/>
                  </a:cubicBezTo>
                  <a:cubicBezTo>
                    <a:pt x="440287" y="200340"/>
                    <a:pt x="437799" y="201420"/>
                    <a:pt x="434918" y="202697"/>
                  </a:cubicBezTo>
                  <a:cubicBezTo>
                    <a:pt x="431350" y="204268"/>
                    <a:pt x="426964" y="206134"/>
                    <a:pt x="421563" y="205610"/>
                  </a:cubicBezTo>
                  <a:cubicBezTo>
                    <a:pt x="410334" y="204890"/>
                    <a:pt x="403525" y="198343"/>
                    <a:pt x="396946" y="191993"/>
                  </a:cubicBezTo>
                  <a:cubicBezTo>
                    <a:pt x="390235" y="185544"/>
                    <a:pt x="383884" y="179455"/>
                    <a:pt x="372885" y="179455"/>
                  </a:cubicBezTo>
                  <a:cubicBezTo>
                    <a:pt x="365389" y="179651"/>
                    <a:pt x="360151" y="180928"/>
                    <a:pt x="355536" y="182107"/>
                  </a:cubicBezTo>
                  <a:cubicBezTo>
                    <a:pt x="343326" y="185118"/>
                    <a:pt x="335796" y="186035"/>
                    <a:pt x="324699" y="168391"/>
                  </a:cubicBezTo>
                  <a:cubicBezTo>
                    <a:pt x="319658" y="160338"/>
                    <a:pt x="313176" y="154053"/>
                    <a:pt x="306335" y="147342"/>
                  </a:cubicBezTo>
                  <a:cubicBezTo>
                    <a:pt x="300344" y="141482"/>
                    <a:pt x="294157" y="135459"/>
                    <a:pt x="289083" y="128225"/>
                  </a:cubicBezTo>
                  <a:cubicBezTo>
                    <a:pt x="277037" y="111137"/>
                    <a:pt x="278215" y="88222"/>
                    <a:pt x="279230" y="67992"/>
                  </a:cubicBezTo>
                  <a:cubicBezTo>
                    <a:pt x="279492" y="62623"/>
                    <a:pt x="279787" y="57353"/>
                    <a:pt x="279787" y="52410"/>
                  </a:cubicBezTo>
                  <a:cubicBezTo>
                    <a:pt x="279787" y="29136"/>
                    <a:pt x="279787" y="12801"/>
                    <a:pt x="271112" y="5272"/>
                  </a:cubicBezTo>
                  <a:cubicBezTo>
                    <a:pt x="264925" y="-32"/>
                    <a:pt x="253959" y="-1275"/>
                    <a:pt x="236806" y="1278"/>
                  </a:cubicBezTo>
                  <a:cubicBezTo>
                    <a:pt x="230193" y="2293"/>
                    <a:pt x="224563" y="4388"/>
                    <a:pt x="218572" y="6581"/>
                  </a:cubicBezTo>
                  <a:cubicBezTo>
                    <a:pt x="213564" y="8447"/>
                    <a:pt x="208392" y="10378"/>
                    <a:pt x="202499" y="11622"/>
                  </a:cubicBezTo>
                  <a:cubicBezTo>
                    <a:pt x="198407" y="12539"/>
                    <a:pt x="193530" y="12866"/>
                    <a:pt x="188390" y="13226"/>
                  </a:cubicBezTo>
                  <a:cubicBezTo>
                    <a:pt x="176246" y="14077"/>
                    <a:pt x="162497" y="15027"/>
                    <a:pt x="157423" y="23505"/>
                  </a:cubicBezTo>
                  <a:cubicBezTo>
                    <a:pt x="154771" y="27892"/>
                    <a:pt x="154935" y="34209"/>
                    <a:pt x="155099" y="40855"/>
                  </a:cubicBezTo>
                  <a:cubicBezTo>
                    <a:pt x="155328" y="51297"/>
                    <a:pt x="155623" y="63147"/>
                    <a:pt x="144918" y="70578"/>
                  </a:cubicBezTo>
                  <a:cubicBezTo>
                    <a:pt x="139681" y="74212"/>
                    <a:pt x="132970" y="74474"/>
                    <a:pt x="126521" y="74801"/>
                  </a:cubicBezTo>
                  <a:cubicBezTo>
                    <a:pt x="121774" y="74965"/>
                    <a:pt x="117290" y="75194"/>
                    <a:pt x="113885" y="76634"/>
                  </a:cubicBezTo>
                  <a:cubicBezTo>
                    <a:pt x="111234" y="77780"/>
                    <a:pt x="109041" y="79973"/>
                    <a:pt x="106716" y="82265"/>
                  </a:cubicBezTo>
                  <a:cubicBezTo>
                    <a:pt x="104098" y="84883"/>
                    <a:pt x="101380" y="87568"/>
                    <a:pt x="97681" y="89139"/>
                  </a:cubicBezTo>
                  <a:cubicBezTo>
                    <a:pt x="77451" y="97715"/>
                    <a:pt x="53129" y="94017"/>
                    <a:pt x="29625" y="90448"/>
                  </a:cubicBezTo>
                  <a:cubicBezTo>
                    <a:pt x="19117" y="88844"/>
                    <a:pt x="9166" y="87338"/>
                    <a:pt x="0" y="87011"/>
                  </a:cubicBezTo>
                  <a:cubicBezTo>
                    <a:pt x="1178" y="88942"/>
                    <a:pt x="2291" y="91103"/>
                    <a:pt x="3601" y="93198"/>
                  </a:cubicBezTo>
                  <a:cubicBezTo>
                    <a:pt x="4223" y="94213"/>
                    <a:pt x="5139" y="95162"/>
                    <a:pt x="5696" y="96210"/>
                  </a:cubicBezTo>
                  <a:cubicBezTo>
                    <a:pt x="7529" y="99680"/>
                    <a:pt x="8937" y="103248"/>
                    <a:pt x="10279" y="106783"/>
                  </a:cubicBezTo>
                  <a:cubicBezTo>
                    <a:pt x="12963" y="113854"/>
                    <a:pt x="15713" y="121121"/>
                    <a:pt x="22129" y="128028"/>
                  </a:cubicBezTo>
                  <a:cubicBezTo>
                    <a:pt x="26450" y="132677"/>
                    <a:pt x="30967" y="136703"/>
                    <a:pt x="35321" y="140566"/>
                  </a:cubicBezTo>
                  <a:cubicBezTo>
                    <a:pt x="47433" y="151303"/>
                    <a:pt x="58792" y="161451"/>
                    <a:pt x="60854" y="181190"/>
                  </a:cubicBezTo>
                  <a:cubicBezTo>
                    <a:pt x="62491" y="197165"/>
                    <a:pt x="60396" y="213532"/>
                    <a:pt x="58399" y="229376"/>
                  </a:cubicBezTo>
                  <a:cubicBezTo>
                    <a:pt x="57286" y="238116"/>
                    <a:pt x="56108" y="247184"/>
                    <a:pt x="55650" y="255957"/>
                  </a:cubicBezTo>
                  <a:cubicBezTo>
                    <a:pt x="55028" y="268036"/>
                    <a:pt x="53685" y="280246"/>
                    <a:pt x="52376" y="292031"/>
                  </a:cubicBezTo>
                  <a:cubicBezTo>
                    <a:pt x="50641" y="308006"/>
                    <a:pt x="48841" y="324504"/>
                    <a:pt x="48677" y="341036"/>
                  </a:cubicBezTo>
                  <a:cubicBezTo>
                    <a:pt x="48382" y="371806"/>
                    <a:pt x="38431" y="400024"/>
                    <a:pt x="44978" y="431024"/>
                  </a:cubicBezTo>
                  <a:cubicBezTo>
                    <a:pt x="47040" y="440714"/>
                    <a:pt x="50183" y="450338"/>
                    <a:pt x="50117" y="460256"/>
                  </a:cubicBezTo>
                  <a:cubicBezTo>
                    <a:pt x="50019" y="475806"/>
                    <a:pt x="37318" y="484677"/>
                    <a:pt x="37023" y="498753"/>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35" name="Freeform: Shape 29">
              <a:extLst>
                <a:ext uri="{FF2B5EF4-FFF2-40B4-BE49-F238E27FC236}">
                  <a16:creationId xmlns:a16="http://schemas.microsoft.com/office/drawing/2014/main" id="{4C4BAD92-13D2-9F8D-D78C-300680AD03E3}"/>
                </a:ext>
              </a:extLst>
            </p:cNvPr>
            <p:cNvSpPr/>
            <p:nvPr/>
          </p:nvSpPr>
          <p:spPr>
            <a:xfrm>
              <a:off x="7686598" y="1610799"/>
              <a:ext cx="925219" cy="1282280"/>
            </a:xfrm>
            <a:custGeom>
              <a:avLst/>
              <a:gdLst>
                <a:gd name="connsiteX0" fmla="*/ 671691 w 804426"/>
                <a:gd name="connsiteY0" fmla="*/ 729941 h 1127607"/>
                <a:gd name="connsiteX1" fmla="*/ 700236 w 804426"/>
                <a:gd name="connsiteY1" fmla="*/ 728305 h 1127607"/>
                <a:gd name="connsiteX2" fmla="*/ 711039 w 804426"/>
                <a:gd name="connsiteY2" fmla="*/ 722085 h 1127607"/>
                <a:gd name="connsiteX3" fmla="*/ 730451 w 804426"/>
                <a:gd name="connsiteY3" fmla="*/ 714130 h 1127607"/>
                <a:gd name="connsiteX4" fmla="*/ 741024 w 804426"/>
                <a:gd name="connsiteY4" fmla="*/ 716225 h 1127607"/>
                <a:gd name="connsiteX5" fmla="*/ 747768 w 804426"/>
                <a:gd name="connsiteY5" fmla="*/ 717862 h 1127607"/>
                <a:gd name="connsiteX6" fmla="*/ 755919 w 804426"/>
                <a:gd name="connsiteY6" fmla="*/ 716716 h 1127607"/>
                <a:gd name="connsiteX7" fmla="*/ 769536 w 804426"/>
                <a:gd name="connsiteY7" fmla="*/ 715931 h 1127607"/>
                <a:gd name="connsiteX8" fmla="*/ 787377 w 804426"/>
                <a:gd name="connsiteY8" fmla="*/ 740318 h 1127607"/>
                <a:gd name="connsiteX9" fmla="*/ 789832 w 804426"/>
                <a:gd name="connsiteY9" fmla="*/ 746603 h 1127607"/>
                <a:gd name="connsiteX10" fmla="*/ 793564 w 804426"/>
                <a:gd name="connsiteY10" fmla="*/ 754624 h 1127607"/>
                <a:gd name="connsiteX11" fmla="*/ 794415 w 804426"/>
                <a:gd name="connsiteY11" fmla="*/ 755966 h 1127607"/>
                <a:gd name="connsiteX12" fmla="*/ 796838 w 804426"/>
                <a:gd name="connsiteY12" fmla="*/ 759272 h 1127607"/>
                <a:gd name="connsiteX13" fmla="*/ 798311 w 804426"/>
                <a:gd name="connsiteY13" fmla="*/ 760319 h 1127607"/>
                <a:gd name="connsiteX14" fmla="*/ 801159 w 804426"/>
                <a:gd name="connsiteY14" fmla="*/ 761793 h 1127607"/>
                <a:gd name="connsiteX15" fmla="*/ 804072 w 804426"/>
                <a:gd name="connsiteY15" fmla="*/ 762676 h 1127607"/>
                <a:gd name="connsiteX16" fmla="*/ 804072 w 804426"/>
                <a:gd name="connsiteY16" fmla="*/ 750728 h 1127607"/>
                <a:gd name="connsiteX17" fmla="*/ 794415 w 804426"/>
                <a:gd name="connsiteY17" fmla="*/ 730269 h 1127607"/>
                <a:gd name="connsiteX18" fmla="*/ 784398 w 804426"/>
                <a:gd name="connsiteY18" fmla="*/ 712232 h 1127607"/>
                <a:gd name="connsiteX19" fmla="*/ 782270 w 804426"/>
                <a:gd name="connsiteY19" fmla="*/ 702084 h 1127607"/>
                <a:gd name="connsiteX20" fmla="*/ 768980 w 804426"/>
                <a:gd name="connsiteY20" fmla="*/ 677369 h 1127607"/>
                <a:gd name="connsiteX21" fmla="*/ 764168 w 804426"/>
                <a:gd name="connsiteY21" fmla="*/ 675241 h 1127607"/>
                <a:gd name="connsiteX22" fmla="*/ 755395 w 804426"/>
                <a:gd name="connsiteY22" fmla="*/ 664242 h 1127607"/>
                <a:gd name="connsiteX23" fmla="*/ 757883 w 804426"/>
                <a:gd name="connsiteY23" fmla="*/ 641262 h 1127607"/>
                <a:gd name="connsiteX24" fmla="*/ 765019 w 804426"/>
                <a:gd name="connsiteY24" fmla="*/ 632260 h 1127607"/>
                <a:gd name="connsiteX25" fmla="*/ 772483 w 804426"/>
                <a:gd name="connsiteY25" fmla="*/ 621032 h 1127607"/>
                <a:gd name="connsiteX26" fmla="*/ 769111 w 804426"/>
                <a:gd name="connsiteY26" fmla="*/ 597168 h 1127607"/>
                <a:gd name="connsiteX27" fmla="*/ 757523 w 804426"/>
                <a:gd name="connsiteY27" fmla="*/ 545937 h 1127607"/>
                <a:gd name="connsiteX28" fmla="*/ 753594 w 804426"/>
                <a:gd name="connsiteY28" fmla="*/ 529177 h 1127607"/>
                <a:gd name="connsiteX29" fmla="*/ 751991 w 804426"/>
                <a:gd name="connsiteY29" fmla="*/ 497915 h 1127607"/>
                <a:gd name="connsiteX30" fmla="*/ 762531 w 804426"/>
                <a:gd name="connsiteY30" fmla="*/ 487374 h 1127607"/>
                <a:gd name="connsiteX31" fmla="*/ 767769 w 804426"/>
                <a:gd name="connsiteY31" fmla="*/ 483610 h 1127607"/>
                <a:gd name="connsiteX32" fmla="*/ 780994 w 804426"/>
                <a:gd name="connsiteY32" fmla="*/ 462921 h 1127607"/>
                <a:gd name="connsiteX33" fmla="*/ 778146 w 804426"/>
                <a:gd name="connsiteY33" fmla="*/ 424098 h 1127607"/>
                <a:gd name="connsiteX34" fmla="*/ 723249 w 804426"/>
                <a:gd name="connsiteY34" fmla="*/ 424098 h 1127607"/>
                <a:gd name="connsiteX35" fmla="*/ 718503 w 804426"/>
                <a:gd name="connsiteY35" fmla="*/ 425014 h 1127607"/>
                <a:gd name="connsiteX36" fmla="*/ 667501 w 804426"/>
                <a:gd name="connsiteY36" fmla="*/ 428713 h 1127607"/>
                <a:gd name="connsiteX37" fmla="*/ 622523 w 804426"/>
                <a:gd name="connsiteY37" fmla="*/ 391493 h 1127607"/>
                <a:gd name="connsiteX38" fmla="*/ 609658 w 804426"/>
                <a:gd name="connsiteY38" fmla="*/ 376893 h 1127607"/>
                <a:gd name="connsiteX39" fmla="*/ 539474 w 804426"/>
                <a:gd name="connsiteY39" fmla="*/ 355485 h 1127607"/>
                <a:gd name="connsiteX40" fmla="*/ 493318 w 804426"/>
                <a:gd name="connsiteY40" fmla="*/ 360100 h 1127607"/>
                <a:gd name="connsiteX41" fmla="*/ 448503 w 804426"/>
                <a:gd name="connsiteY41" fmla="*/ 349036 h 1127607"/>
                <a:gd name="connsiteX42" fmla="*/ 455018 w 804426"/>
                <a:gd name="connsiteY42" fmla="*/ 311358 h 1127607"/>
                <a:gd name="connsiteX43" fmla="*/ 443364 w 804426"/>
                <a:gd name="connsiteY43" fmla="*/ 282715 h 1127607"/>
                <a:gd name="connsiteX44" fmla="*/ 441662 w 804426"/>
                <a:gd name="connsiteY44" fmla="*/ 281372 h 1127607"/>
                <a:gd name="connsiteX45" fmla="*/ 424018 w 804426"/>
                <a:gd name="connsiteY45" fmla="*/ 251616 h 1127607"/>
                <a:gd name="connsiteX46" fmla="*/ 407159 w 804426"/>
                <a:gd name="connsiteY46" fmla="*/ 225297 h 1127607"/>
                <a:gd name="connsiteX47" fmla="*/ 399892 w 804426"/>
                <a:gd name="connsiteY47" fmla="*/ 222744 h 1127607"/>
                <a:gd name="connsiteX48" fmla="*/ 389089 w 804426"/>
                <a:gd name="connsiteY48" fmla="*/ 216164 h 1127607"/>
                <a:gd name="connsiteX49" fmla="*/ 391119 w 804426"/>
                <a:gd name="connsiteY49" fmla="*/ 202514 h 1127607"/>
                <a:gd name="connsiteX50" fmla="*/ 396258 w 804426"/>
                <a:gd name="connsiteY50" fmla="*/ 194395 h 1127607"/>
                <a:gd name="connsiteX51" fmla="*/ 400416 w 804426"/>
                <a:gd name="connsiteY51" fmla="*/ 187947 h 1127607"/>
                <a:gd name="connsiteX52" fmla="*/ 404671 w 804426"/>
                <a:gd name="connsiteY52" fmla="*/ 167062 h 1127607"/>
                <a:gd name="connsiteX53" fmla="*/ 404933 w 804426"/>
                <a:gd name="connsiteY53" fmla="*/ 163330 h 1127607"/>
                <a:gd name="connsiteX54" fmla="*/ 415932 w 804426"/>
                <a:gd name="connsiteY54" fmla="*/ 116813 h 1127607"/>
                <a:gd name="connsiteX55" fmla="*/ 431547 w 804426"/>
                <a:gd name="connsiteY55" fmla="*/ 99791 h 1127607"/>
                <a:gd name="connsiteX56" fmla="*/ 444052 w 804426"/>
                <a:gd name="connsiteY56" fmla="*/ 86893 h 1127607"/>
                <a:gd name="connsiteX57" fmla="*/ 472498 w 804426"/>
                <a:gd name="connsiteY57" fmla="*/ 56908 h 1127607"/>
                <a:gd name="connsiteX58" fmla="*/ 514072 w 804426"/>
                <a:gd name="connsiteY58" fmla="*/ 31342 h 1127607"/>
                <a:gd name="connsiteX59" fmla="*/ 516560 w 804426"/>
                <a:gd name="connsiteY59" fmla="*/ 30163 h 1127607"/>
                <a:gd name="connsiteX60" fmla="*/ 526184 w 804426"/>
                <a:gd name="connsiteY60" fmla="*/ 23125 h 1127607"/>
                <a:gd name="connsiteX61" fmla="*/ 529196 w 804426"/>
                <a:gd name="connsiteY61" fmla="*/ 19361 h 1127607"/>
                <a:gd name="connsiteX62" fmla="*/ 534728 w 804426"/>
                <a:gd name="connsiteY62" fmla="*/ 12192 h 1127607"/>
                <a:gd name="connsiteX63" fmla="*/ 484218 w 804426"/>
                <a:gd name="connsiteY63" fmla="*/ 3353 h 1127607"/>
                <a:gd name="connsiteX64" fmla="*/ 461336 w 804426"/>
                <a:gd name="connsiteY64" fmla="*/ 18903 h 1127607"/>
                <a:gd name="connsiteX65" fmla="*/ 444412 w 804426"/>
                <a:gd name="connsiteY65" fmla="*/ 38118 h 1127607"/>
                <a:gd name="connsiteX66" fmla="*/ 396553 w 804426"/>
                <a:gd name="connsiteY66" fmla="*/ 58152 h 1127607"/>
                <a:gd name="connsiteX67" fmla="*/ 364734 w 804426"/>
                <a:gd name="connsiteY67" fmla="*/ 67449 h 1127607"/>
                <a:gd name="connsiteX68" fmla="*/ 342311 w 804426"/>
                <a:gd name="connsiteY68" fmla="*/ 93440 h 1127607"/>
                <a:gd name="connsiteX69" fmla="*/ 341362 w 804426"/>
                <a:gd name="connsiteY69" fmla="*/ 98678 h 1127607"/>
                <a:gd name="connsiteX70" fmla="*/ 317760 w 804426"/>
                <a:gd name="connsiteY70" fmla="*/ 103359 h 1127607"/>
                <a:gd name="connsiteX71" fmla="*/ 315697 w 804426"/>
                <a:gd name="connsiteY71" fmla="*/ 95437 h 1127607"/>
                <a:gd name="connsiteX72" fmla="*/ 314944 w 804426"/>
                <a:gd name="connsiteY72" fmla="*/ 89414 h 1127607"/>
                <a:gd name="connsiteX73" fmla="*/ 305647 w 804426"/>
                <a:gd name="connsiteY73" fmla="*/ 86501 h 1127607"/>
                <a:gd name="connsiteX74" fmla="*/ 245088 w 804426"/>
                <a:gd name="connsiteY74" fmla="*/ 121363 h 1127607"/>
                <a:gd name="connsiteX75" fmla="*/ 242174 w 804426"/>
                <a:gd name="connsiteY75" fmla="*/ 162839 h 1127607"/>
                <a:gd name="connsiteX76" fmla="*/ 242174 w 804426"/>
                <a:gd name="connsiteY76" fmla="*/ 188798 h 1127607"/>
                <a:gd name="connsiteX77" fmla="*/ 202958 w 804426"/>
                <a:gd name="connsiteY77" fmla="*/ 215935 h 1127607"/>
                <a:gd name="connsiteX78" fmla="*/ 173692 w 804426"/>
                <a:gd name="connsiteY78" fmla="*/ 233023 h 1127607"/>
                <a:gd name="connsiteX79" fmla="*/ 154739 w 804426"/>
                <a:gd name="connsiteY79" fmla="*/ 269130 h 1127607"/>
                <a:gd name="connsiteX80" fmla="*/ 154412 w 804426"/>
                <a:gd name="connsiteY80" fmla="*/ 294008 h 1127607"/>
                <a:gd name="connsiteX81" fmla="*/ 151138 w 804426"/>
                <a:gd name="connsiteY81" fmla="*/ 296889 h 1127607"/>
                <a:gd name="connsiteX82" fmla="*/ 148126 w 804426"/>
                <a:gd name="connsiteY82" fmla="*/ 293517 h 1127607"/>
                <a:gd name="connsiteX83" fmla="*/ 113296 w 804426"/>
                <a:gd name="connsiteY83" fmla="*/ 252631 h 1127607"/>
                <a:gd name="connsiteX84" fmla="*/ 113296 w 804426"/>
                <a:gd name="connsiteY84" fmla="*/ 254268 h 1127607"/>
                <a:gd name="connsiteX85" fmla="*/ 113362 w 804426"/>
                <a:gd name="connsiteY85" fmla="*/ 276397 h 1127607"/>
                <a:gd name="connsiteX86" fmla="*/ 113754 w 804426"/>
                <a:gd name="connsiteY86" fmla="*/ 288018 h 1127607"/>
                <a:gd name="connsiteX87" fmla="*/ 110055 w 804426"/>
                <a:gd name="connsiteY87" fmla="*/ 315155 h 1127607"/>
                <a:gd name="connsiteX88" fmla="*/ 96470 w 804426"/>
                <a:gd name="connsiteY88" fmla="*/ 324026 h 1127607"/>
                <a:gd name="connsiteX89" fmla="*/ 83606 w 804426"/>
                <a:gd name="connsiteY89" fmla="*/ 333716 h 1127607"/>
                <a:gd name="connsiteX90" fmla="*/ 81380 w 804426"/>
                <a:gd name="connsiteY90" fmla="*/ 343438 h 1127607"/>
                <a:gd name="connsiteX91" fmla="*/ 81380 w 804426"/>
                <a:gd name="connsiteY91" fmla="*/ 347268 h 1127607"/>
                <a:gd name="connsiteX92" fmla="*/ 81445 w 804426"/>
                <a:gd name="connsiteY92" fmla="*/ 352408 h 1127607"/>
                <a:gd name="connsiteX93" fmla="*/ 109630 w 804426"/>
                <a:gd name="connsiteY93" fmla="*/ 389169 h 1127607"/>
                <a:gd name="connsiteX94" fmla="*/ 110416 w 804426"/>
                <a:gd name="connsiteY94" fmla="*/ 440629 h 1127607"/>
                <a:gd name="connsiteX95" fmla="*/ 107633 w 804426"/>
                <a:gd name="connsiteY95" fmla="*/ 467537 h 1127607"/>
                <a:gd name="connsiteX96" fmla="*/ 104916 w 804426"/>
                <a:gd name="connsiteY96" fmla="*/ 500272 h 1127607"/>
                <a:gd name="connsiteX97" fmla="*/ 103214 w 804426"/>
                <a:gd name="connsiteY97" fmla="*/ 563123 h 1127607"/>
                <a:gd name="connsiteX98" fmla="*/ 121022 w 804426"/>
                <a:gd name="connsiteY98" fmla="*/ 583124 h 1127607"/>
                <a:gd name="connsiteX99" fmla="*/ 132905 w 804426"/>
                <a:gd name="connsiteY99" fmla="*/ 596153 h 1127607"/>
                <a:gd name="connsiteX100" fmla="*/ 110383 w 804426"/>
                <a:gd name="connsiteY100" fmla="*/ 635926 h 1127607"/>
                <a:gd name="connsiteX101" fmla="*/ 69824 w 804426"/>
                <a:gd name="connsiteY101" fmla="*/ 664209 h 1127607"/>
                <a:gd name="connsiteX102" fmla="*/ 40559 w 804426"/>
                <a:gd name="connsiteY102" fmla="*/ 681624 h 1127607"/>
                <a:gd name="connsiteX103" fmla="*/ 17939 w 804426"/>
                <a:gd name="connsiteY103" fmla="*/ 711806 h 1127607"/>
                <a:gd name="connsiteX104" fmla="*/ 6874 w 804426"/>
                <a:gd name="connsiteY104" fmla="*/ 735539 h 1127607"/>
                <a:gd name="connsiteX105" fmla="*/ 884 w 804426"/>
                <a:gd name="connsiteY105" fmla="*/ 746603 h 1127607"/>
                <a:gd name="connsiteX106" fmla="*/ 0 w 804426"/>
                <a:gd name="connsiteY106" fmla="*/ 748306 h 1127607"/>
                <a:gd name="connsiteX107" fmla="*/ 5303 w 804426"/>
                <a:gd name="connsiteY107" fmla="*/ 748175 h 1127607"/>
                <a:gd name="connsiteX108" fmla="*/ 13225 w 804426"/>
                <a:gd name="connsiteY108" fmla="*/ 748011 h 1127607"/>
                <a:gd name="connsiteX109" fmla="*/ 28218 w 804426"/>
                <a:gd name="connsiteY109" fmla="*/ 749484 h 1127607"/>
                <a:gd name="connsiteX110" fmla="*/ 43276 w 804426"/>
                <a:gd name="connsiteY110" fmla="*/ 774854 h 1127607"/>
                <a:gd name="connsiteX111" fmla="*/ 43178 w 804426"/>
                <a:gd name="connsiteY111" fmla="*/ 777374 h 1127607"/>
                <a:gd name="connsiteX112" fmla="*/ 56501 w 804426"/>
                <a:gd name="connsiteY112" fmla="*/ 784838 h 1127607"/>
                <a:gd name="connsiteX113" fmla="*/ 79710 w 804426"/>
                <a:gd name="connsiteY113" fmla="*/ 794920 h 1127607"/>
                <a:gd name="connsiteX114" fmla="*/ 83474 w 804426"/>
                <a:gd name="connsiteY114" fmla="*/ 795608 h 1127607"/>
                <a:gd name="connsiteX115" fmla="*/ 100202 w 804426"/>
                <a:gd name="connsiteY115" fmla="*/ 813350 h 1127607"/>
                <a:gd name="connsiteX116" fmla="*/ 98533 w 804426"/>
                <a:gd name="connsiteY116" fmla="*/ 822713 h 1127607"/>
                <a:gd name="connsiteX117" fmla="*/ 97452 w 804426"/>
                <a:gd name="connsiteY117" fmla="*/ 839309 h 1127607"/>
                <a:gd name="connsiteX118" fmla="*/ 110285 w 804426"/>
                <a:gd name="connsiteY118" fmla="*/ 841535 h 1127607"/>
                <a:gd name="connsiteX119" fmla="*/ 120236 w 804426"/>
                <a:gd name="connsiteY119" fmla="*/ 841470 h 1127607"/>
                <a:gd name="connsiteX120" fmla="*/ 134672 w 804426"/>
                <a:gd name="connsiteY120" fmla="*/ 850996 h 1127607"/>
                <a:gd name="connsiteX121" fmla="*/ 140237 w 804426"/>
                <a:gd name="connsiteY121" fmla="*/ 857019 h 1127607"/>
                <a:gd name="connsiteX122" fmla="*/ 164232 w 804426"/>
                <a:gd name="connsiteY122" fmla="*/ 860685 h 1127607"/>
                <a:gd name="connsiteX123" fmla="*/ 172318 w 804426"/>
                <a:gd name="connsiteY123" fmla="*/ 856626 h 1127607"/>
                <a:gd name="connsiteX124" fmla="*/ 172023 w 804426"/>
                <a:gd name="connsiteY124" fmla="*/ 847788 h 1127607"/>
                <a:gd name="connsiteX125" fmla="*/ 172645 w 804426"/>
                <a:gd name="connsiteY125" fmla="*/ 834301 h 1127607"/>
                <a:gd name="connsiteX126" fmla="*/ 197360 w 804426"/>
                <a:gd name="connsiteY126" fmla="*/ 830373 h 1127607"/>
                <a:gd name="connsiteX127" fmla="*/ 221748 w 804426"/>
                <a:gd name="connsiteY127" fmla="*/ 848344 h 1127607"/>
                <a:gd name="connsiteX128" fmla="*/ 225185 w 804426"/>
                <a:gd name="connsiteY128" fmla="*/ 852010 h 1127607"/>
                <a:gd name="connsiteX129" fmla="*/ 228982 w 804426"/>
                <a:gd name="connsiteY129" fmla="*/ 855971 h 1127607"/>
                <a:gd name="connsiteX130" fmla="*/ 232092 w 804426"/>
                <a:gd name="connsiteY130" fmla="*/ 858328 h 1127607"/>
                <a:gd name="connsiteX131" fmla="*/ 238442 w 804426"/>
                <a:gd name="connsiteY131" fmla="*/ 862682 h 1127607"/>
                <a:gd name="connsiteX132" fmla="*/ 243418 w 804426"/>
                <a:gd name="connsiteY132" fmla="*/ 863533 h 1127607"/>
                <a:gd name="connsiteX133" fmla="*/ 258542 w 804426"/>
                <a:gd name="connsiteY133" fmla="*/ 863370 h 1127607"/>
                <a:gd name="connsiteX134" fmla="*/ 273731 w 804426"/>
                <a:gd name="connsiteY134" fmla="*/ 862649 h 1127607"/>
                <a:gd name="connsiteX135" fmla="*/ 309707 w 804426"/>
                <a:gd name="connsiteY135" fmla="*/ 892929 h 1127607"/>
                <a:gd name="connsiteX136" fmla="*/ 312064 w 804426"/>
                <a:gd name="connsiteY136" fmla="*/ 909722 h 1127607"/>
                <a:gd name="connsiteX137" fmla="*/ 315403 w 804426"/>
                <a:gd name="connsiteY137" fmla="*/ 927989 h 1127607"/>
                <a:gd name="connsiteX138" fmla="*/ 339888 w 804426"/>
                <a:gd name="connsiteY138" fmla="*/ 938693 h 1127607"/>
                <a:gd name="connsiteX139" fmla="*/ 358056 w 804426"/>
                <a:gd name="connsiteY139" fmla="*/ 942523 h 1127607"/>
                <a:gd name="connsiteX140" fmla="*/ 379629 w 804426"/>
                <a:gd name="connsiteY140" fmla="*/ 977582 h 1127607"/>
                <a:gd name="connsiteX141" fmla="*/ 383786 w 804426"/>
                <a:gd name="connsiteY141" fmla="*/ 987370 h 1127607"/>
                <a:gd name="connsiteX142" fmla="*/ 388697 w 804426"/>
                <a:gd name="connsiteY142" fmla="*/ 991298 h 1127607"/>
                <a:gd name="connsiteX143" fmla="*/ 400448 w 804426"/>
                <a:gd name="connsiteY143" fmla="*/ 1005931 h 1127607"/>
                <a:gd name="connsiteX144" fmla="*/ 403755 w 804426"/>
                <a:gd name="connsiteY144" fmla="*/ 1018108 h 1127607"/>
                <a:gd name="connsiteX145" fmla="*/ 414263 w 804426"/>
                <a:gd name="connsiteY145" fmla="*/ 1025408 h 1127607"/>
                <a:gd name="connsiteX146" fmla="*/ 455050 w 804426"/>
                <a:gd name="connsiteY146" fmla="*/ 1019516 h 1127607"/>
                <a:gd name="connsiteX147" fmla="*/ 499734 w 804426"/>
                <a:gd name="connsiteY147" fmla="*/ 1013755 h 1127607"/>
                <a:gd name="connsiteX148" fmla="*/ 523761 w 804426"/>
                <a:gd name="connsiteY148" fmla="*/ 1011823 h 1127607"/>
                <a:gd name="connsiteX149" fmla="*/ 525758 w 804426"/>
                <a:gd name="connsiteY149" fmla="*/ 1011398 h 1127607"/>
                <a:gd name="connsiteX150" fmla="*/ 557053 w 804426"/>
                <a:gd name="connsiteY150" fmla="*/ 1013656 h 1127607"/>
                <a:gd name="connsiteX151" fmla="*/ 565662 w 804426"/>
                <a:gd name="connsiteY151" fmla="*/ 1019680 h 1127607"/>
                <a:gd name="connsiteX152" fmla="*/ 576203 w 804426"/>
                <a:gd name="connsiteY152" fmla="*/ 1025441 h 1127607"/>
                <a:gd name="connsiteX153" fmla="*/ 581408 w 804426"/>
                <a:gd name="connsiteY153" fmla="*/ 1025539 h 1127607"/>
                <a:gd name="connsiteX154" fmla="*/ 591719 w 804426"/>
                <a:gd name="connsiteY154" fmla="*/ 1026849 h 1127607"/>
                <a:gd name="connsiteX155" fmla="*/ 598528 w 804426"/>
                <a:gd name="connsiteY155" fmla="*/ 1035523 h 1127607"/>
                <a:gd name="connsiteX156" fmla="*/ 588741 w 804426"/>
                <a:gd name="connsiteY156" fmla="*/ 1057227 h 1127607"/>
                <a:gd name="connsiteX157" fmla="*/ 587464 w 804426"/>
                <a:gd name="connsiteY157" fmla="*/ 1058863 h 1127607"/>
                <a:gd name="connsiteX158" fmla="*/ 574795 w 804426"/>
                <a:gd name="connsiteY158" fmla="*/ 1072743 h 1127607"/>
                <a:gd name="connsiteX159" fmla="*/ 551455 w 804426"/>
                <a:gd name="connsiteY159" fmla="*/ 1119816 h 1127607"/>
                <a:gd name="connsiteX160" fmla="*/ 569100 w 804426"/>
                <a:gd name="connsiteY160" fmla="*/ 1118900 h 1127607"/>
                <a:gd name="connsiteX161" fmla="*/ 579935 w 804426"/>
                <a:gd name="connsiteY161" fmla="*/ 1117950 h 1127607"/>
                <a:gd name="connsiteX162" fmla="*/ 587890 w 804426"/>
                <a:gd name="connsiteY162" fmla="*/ 1118474 h 1127607"/>
                <a:gd name="connsiteX163" fmla="*/ 589395 w 804426"/>
                <a:gd name="connsiteY163" fmla="*/ 1118867 h 1127607"/>
                <a:gd name="connsiteX164" fmla="*/ 597350 w 804426"/>
                <a:gd name="connsiteY164" fmla="*/ 1122304 h 1127607"/>
                <a:gd name="connsiteX165" fmla="*/ 603602 w 804426"/>
                <a:gd name="connsiteY165" fmla="*/ 1127607 h 1127607"/>
                <a:gd name="connsiteX166" fmla="*/ 604650 w 804426"/>
                <a:gd name="connsiteY166" fmla="*/ 1125578 h 1127607"/>
                <a:gd name="connsiteX167" fmla="*/ 606810 w 804426"/>
                <a:gd name="connsiteY167" fmla="*/ 1119783 h 1127607"/>
                <a:gd name="connsiteX168" fmla="*/ 609036 w 804426"/>
                <a:gd name="connsiteY168" fmla="*/ 1112385 h 1127607"/>
                <a:gd name="connsiteX169" fmla="*/ 610542 w 804426"/>
                <a:gd name="connsiteY169" fmla="*/ 1106231 h 1127607"/>
                <a:gd name="connsiteX170" fmla="*/ 612277 w 804426"/>
                <a:gd name="connsiteY170" fmla="*/ 1097033 h 1127607"/>
                <a:gd name="connsiteX171" fmla="*/ 613194 w 804426"/>
                <a:gd name="connsiteY171" fmla="*/ 1091631 h 1127607"/>
                <a:gd name="connsiteX172" fmla="*/ 615223 w 804426"/>
                <a:gd name="connsiteY172" fmla="*/ 1077195 h 1127607"/>
                <a:gd name="connsiteX173" fmla="*/ 621541 w 804426"/>
                <a:gd name="connsiteY173" fmla="*/ 1042169 h 1127607"/>
                <a:gd name="connsiteX174" fmla="*/ 632246 w 804426"/>
                <a:gd name="connsiteY174" fmla="*/ 1012183 h 1127607"/>
                <a:gd name="connsiteX175" fmla="*/ 647500 w 804426"/>
                <a:gd name="connsiteY175" fmla="*/ 950216 h 1127607"/>
                <a:gd name="connsiteX176" fmla="*/ 627106 w 804426"/>
                <a:gd name="connsiteY176" fmla="*/ 914764 h 1127607"/>
                <a:gd name="connsiteX177" fmla="*/ 609593 w 804426"/>
                <a:gd name="connsiteY177" fmla="*/ 897905 h 1127607"/>
                <a:gd name="connsiteX178" fmla="*/ 602915 w 804426"/>
                <a:gd name="connsiteY178" fmla="*/ 827754 h 1127607"/>
                <a:gd name="connsiteX179" fmla="*/ 645831 w 804426"/>
                <a:gd name="connsiteY179" fmla="*/ 820290 h 1127607"/>
                <a:gd name="connsiteX180" fmla="*/ 663017 w 804426"/>
                <a:gd name="connsiteY180" fmla="*/ 825331 h 1127607"/>
                <a:gd name="connsiteX181" fmla="*/ 641870 w 804426"/>
                <a:gd name="connsiteY181" fmla="*/ 783692 h 1127607"/>
                <a:gd name="connsiteX182" fmla="*/ 636337 w 804426"/>
                <a:gd name="connsiteY182" fmla="*/ 780255 h 1127607"/>
                <a:gd name="connsiteX183" fmla="*/ 616434 w 804426"/>
                <a:gd name="connsiteY183" fmla="*/ 760058 h 1127607"/>
                <a:gd name="connsiteX184" fmla="*/ 622359 w 804426"/>
                <a:gd name="connsiteY184" fmla="*/ 743134 h 1127607"/>
                <a:gd name="connsiteX185" fmla="*/ 671691 w 804426"/>
                <a:gd name="connsiteY185" fmla="*/ 729876 h 112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804426" h="1127607">
                  <a:moveTo>
                    <a:pt x="671691" y="729941"/>
                  </a:moveTo>
                  <a:cubicBezTo>
                    <a:pt x="682232" y="730432"/>
                    <a:pt x="692151" y="730825"/>
                    <a:pt x="700236" y="728305"/>
                  </a:cubicBezTo>
                  <a:cubicBezTo>
                    <a:pt x="704721" y="726930"/>
                    <a:pt x="707765" y="724573"/>
                    <a:pt x="711039" y="722085"/>
                  </a:cubicBezTo>
                  <a:cubicBezTo>
                    <a:pt x="715949" y="718320"/>
                    <a:pt x="721023" y="714458"/>
                    <a:pt x="730451" y="714130"/>
                  </a:cubicBezTo>
                  <a:cubicBezTo>
                    <a:pt x="734608" y="714130"/>
                    <a:pt x="738045" y="715178"/>
                    <a:pt x="741024" y="716225"/>
                  </a:cubicBezTo>
                  <a:cubicBezTo>
                    <a:pt x="743316" y="717011"/>
                    <a:pt x="745443" y="717764"/>
                    <a:pt x="747768" y="717862"/>
                  </a:cubicBezTo>
                  <a:cubicBezTo>
                    <a:pt x="750092" y="718091"/>
                    <a:pt x="752907" y="717371"/>
                    <a:pt x="755919" y="716716"/>
                  </a:cubicBezTo>
                  <a:cubicBezTo>
                    <a:pt x="760534" y="715669"/>
                    <a:pt x="765281" y="714687"/>
                    <a:pt x="769536" y="715931"/>
                  </a:cubicBezTo>
                  <a:cubicBezTo>
                    <a:pt x="779291" y="718942"/>
                    <a:pt x="783776" y="730793"/>
                    <a:pt x="787377" y="740318"/>
                  </a:cubicBezTo>
                  <a:cubicBezTo>
                    <a:pt x="788228" y="742577"/>
                    <a:pt x="789014" y="744705"/>
                    <a:pt x="789832" y="746603"/>
                  </a:cubicBezTo>
                  <a:cubicBezTo>
                    <a:pt x="791338" y="750041"/>
                    <a:pt x="792484" y="752594"/>
                    <a:pt x="793564" y="754624"/>
                  </a:cubicBezTo>
                  <a:cubicBezTo>
                    <a:pt x="793859" y="755180"/>
                    <a:pt x="794121" y="755475"/>
                    <a:pt x="794415" y="755966"/>
                  </a:cubicBezTo>
                  <a:cubicBezTo>
                    <a:pt x="795201" y="757308"/>
                    <a:pt x="795986" y="758454"/>
                    <a:pt x="796838" y="759272"/>
                  </a:cubicBezTo>
                  <a:cubicBezTo>
                    <a:pt x="797263" y="759697"/>
                    <a:pt x="797787" y="759992"/>
                    <a:pt x="798311" y="760319"/>
                  </a:cubicBezTo>
                  <a:cubicBezTo>
                    <a:pt x="799129" y="760876"/>
                    <a:pt x="800046" y="761400"/>
                    <a:pt x="801159" y="761793"/>
                  </a:cubicBezTo>
                  <a:cubicBezTo>
                    <a:pt x="802010" y="762120"/>
                    <a:pt x="802959" y="762415"/>
                    <a:pt x="804072" y="762676"/>
                  </a:cubicBezTo>
                  <a:cubicBezTo>
                    <a:pt x="804694" y="758879"/>
                    <a:pt x="804367" y="754820"/>
                    <a:pt x="804072" y="750728"/>
                  </a:cubicBezTo>
                  <a:cubicBezTo>
                    <a:pt x="803516" y="742544"/>
                    <a:pt x="799096" y="736587"/>
                    <a:pt x="794415" y="730269"/>
                  </a:cubicBezTo>
                  <a:cubicBezTo>
                    <a:pt x="790421" y="724933"/>
                    <a:pt x="786297" y="719401"/>
                    <a:pt x="784398" y="712232"/>
                  </a:cubicBezTo>
                  <a:cubicBezTo>
                    <a:pt x="783482" y="708794"/>
                    <a:pt x="782860" y="705390"/>
                    <a:pt x="782270" y="702084"/>
                  </a:cubicBezTo>
                  <a:cubicBezTo>
                    <a:pt x="780437" y="691707"/>
                    <a:pt x="778964" y="683458"/>
                    <a:pt x="768980" y="677369"/>
                  </a:cubicBezTo>
                  <a:cubicBezTo>
                    <a:pt x="767049" y="676223"/>
                    <a:pt x="765543" y="675732"/>
                    <a:pt x="764168" y="675241"/>
                  </a:cubicBezTo>
                  <a:cubicBezTo>
                    <a:pt x="759650" y="673670"/>
                    <a:pt x="757359" y="672066"/>
                    <a:pt x="755395" y="664242"/>
                  </a:cubicBezTo>
                  <a:cubicBezTo>
                    <a:pt x="753660" y="657106"/>
                    <a:pt x="754708" y="647416"/>
                    <a:pt x="757883" y="641262"/>
                  </a:cubicBezTo>
                  <a:cubicBezTo>
                    <a:pt x="759814" y="637563"/>
                    <a:pt x="762433" y="634879"/>
                    <a:pt x="765019" y="632260"/>
                  </a:cubicBezTo>
                  <a:cubicBezTo>
                    <a:pt x="768227" y="628954"/>
                    <a:pt x="771272" y="625877"/>
                    <a:pt x="772483" y="621032"/>
                  </a:cubicBezTo>
                  <a:cubicBezTo>
                    <a:pt x="774709" y="612193"/>
                    <a:pt x="771304" y="602307"/>
                    <a:pt x="769111" y="597168"/>
                  </a:cubicBezTo>
                  <a:cubicBezTo>
                    <a:pt x="760894" y="577920"/>
                    <a:pt x="758603" y="567870"/>
                    <a:pt x="757523" y="545937"/>
                  </a:cubicBezTo>
                  <a:cubicBezTo>
                    <a:pt x="757228" y="540503"/>
                    <a:pt x="755460" y="535004"/>
                    <a:pt x="753594" y="529177"/>
                  </a:cubicBezTo>
                  <a:cubicBezTo>
                    <a:pt x="750321" y="518996"/>
                    <a:pt x="746917" y="508456"/>
                    <a:pt x="751991" y="497915"/>
                  </a:cubicBezTo>
                  <a:cubicBezTo>
                    <a:pt x="754609" y="492416"/>
                    <a:pt x="758832" y="489731"/>
                    <a:pt x="762531" y="487374"/>
                  </a:cubicBezTo>
                  <a:cubicBezTo>
                    <a:pt x="764430" y="486163"/>
                    <a:pt x="766165" y="485050"/>
                    <a:pt x="767769" y="483610"/>
                  </a:cubicBezTo>
                  <a:cubicBezTo>
                    <a:pt x="774218" y="477783"/>
                    <a:pt x="778506" y="469141"/>
                    <a:pt x="780994" y="462921"/>
                  </a:cubicBezTo>
                  <a:cubicBezTo>
                    <a:pt x="782958" y="458011"/>
                    <a:pt x="792025" y="433165"/>
                    <a:pt x="778146" y="424098"/>
                  </a:cubicBezTo>
                  <a:cubicBezTo>
                    <a:pt x="765968" y="416110"/>
                    <a:pt x="736016" y="421708"/>
                    <a:pt x="723249" y="424098"/>
                  </a:cubicBezTo>
                  <a:lnTo>
                    <a:pt x="718503" y="425014"/>
                  </a:lnTo>
                  <a:cubicBezTo>
                    <a:pt x="702790" y="427993"/>
                    <a:pt x="683247" y="431725"/>
                    <a:pt x="667501" y="428713"/>
                  </a:cubicBezTo>
                  <a:cubicBezTo>
                    <a:pt x="650905" y="425505"/>
                    <a:pt x="635814" y="407468"/>
                    <a:pt x="622523" y="391493"/>
                  </a:cubicBezTo>
                  <a:cubicBezTo>
                    <a:pt x="617908" y="385928"/>
                    <a:pt x="613521" y="380724"/>
                    <a:pt x="609658" y="376893"/>
                  </a:cubicBezTo>
                  <a:cubicBezTo>
                    <a:pt x="589526" y="356958"/>
                    <a:pt x="568772" y="355485"/>
                    <a:pt x="539474" y="355485"/>
                  </a:cubicBezTo>
                  <a:cubicBezTo>
                    <a:pt x="522517" y="355485"/>
                    <a:pt x="509554" y="356761"/>
                    <a:pt x="493318" y="360100"/>
                  </a:cubicBezTo>
                  <a:cubicBezTo>
                    <a:pt x="482712" y="362261"/>
                    <a:pt x="456753" y="362457"/>
                    <a:pt x="448503" y="349036"/>
                  </a:cubicBezTo>
                  <a:cubicBezTo>
                    <a:pt x="440844" y="336498"/>
                    <a:pt x="447947" y="322324"/>
                    <a:pt x="455018" y="311358"/>
                  </a:cubicBezTo>
                  <a:cubicBezTo>
                    <a:pt x="463071" y="298853"/>
                    <a:pt x="456916" y="293255"/>
                    <a:pt x="443364" y="282715"/>
                  </a:cubicBezTo>
                  <a:lnTo>
                    <a:pt x="441662" y="281372"/>
                  </a:lnTo>
                  <a:cubicBezTo>
                    <a:pt x="432594" y="274269"/>
                    <a:pt x="428208" y="262746"/>
                    <a:pt x="424018" y="251616"/>
                  </a:cubicBezTo>
                  <a:cubicBezTo>
                    <a:pt x="419697" y="240257"/>
                    <a:pt x="415637" y="229553"/>
                    <a:pt x="407159" y="225297"/>
                  </a:cubicBezTo>
                  <a:cubicBezTo>
                    <a:pt x="404835" y="224119"/>
                    <a:pt x="402314" y="223431"/>
                    <a:pt x="399892" y="222744"/>
                  </a:cubicBezTo>
                  <a:cubicBezTo>
                    <a:pt x="395309" y="221467"/>
                    <a:pt x="390955" y="220256"/>
                    <a:pt x="389089" y="216164"/>
                  </a:cubicBezTo>
                  <a:cubicBezTo>
                    <a:pt x="387584" y="212825"/>
                    <a:pt x="388205" y="208635"/>
                    <a:pt x="391119" y="202514"/>
                  </a:cubicBezTo>
                  <a:cubicBezTo>
                    <a:pt x="392527" y="199600"/>
                    <a:pt x="394425" y="196949"/>
                    <a:pt x="396258" y="194395"/>
                  </a:cubicBezTo>
                  <a:cubicBezTo>
                    <a:pt x="397862" y="192137"/>
                    <a:pt x="399401" y="190009"/>
                    <a:pt x="400416" y="187947"/>
                  </a:cubicBezTo>
                  <a:cubicBezTo>
                    <a:pt x="403656" y="181236"/>
                    <a:pt x="404115" y="175016"/>
                    <a:pt x="404671" y="167062"/>
                  </a:cubicBezTo>
                  <a:lnTo>
                    <a:pt x="404933" y="163330"/>
                  </a:lnTo>
                  <a:cubicBezTo>
                    <a:pt x="406013" y="148337"/>
                    <a:pt x="407323" y="129711"/>
                    <a:pt x="415932" y="116813"/>
                  </a:cubicBezTo>
                  <a:cubicBezTo>
                    <a:pt x="420220" y="110397"/>
                    <a:pt x="425949" y="104996"/>
                    <a:pt x="431547" y="99791"/>
                  </a:cubicBezTo>
                  <a:cubicBezTo>
                    <a:pt x="435901" y="95732"/>
                    <a:pt x="440385" y="91509"/>
                    <a:pt x="444052" y="86893"/>
                  </a:cubicBezTo>
                  <a:cubicBezTo>
                    <a:pt x="452268" y="76549"/>
                    <a:pt x="461303" y="67056"/>
                    <a:pt x="472498" y="56908"/>
                  </a:cubicBezTo>
                  <a:cubicBezTo>
                    <a:pt x="486443" y="44305"/>
                    <a:pt x="498621" y="38576"/>
                    <a:pt x="514072" y="31342"/>
                  </a:cubicBezTo>
                  <a:lnTo>
                    <a:pt x="516560" y="30163"/>
                  </a:lnTo>
                  <a:cubicBezTo>
                    <a:pt x="519866" y="28592"/>
                    <a:pt x="523074" y="26235"/>
                    <a:pt x="526184" y="23125"/>
                  </a:cubicBezTo>
                  <a:cubicBezTo>
                    <a:pt x="527231" y="22111"/>
                    <a:pt x="528181" y="20539"/>
                    <a:pt x="529196" y="19361"/>
                  </a:cubicBezTo>
                  <a:cubicBezTo>
                    <a:pt x="531061" y="17168"/>
                    <a:pt x="532960" y="14942"/>
                    <a:pt x="534728" y="12192"/>
                  </a:cubicBezTo>
                  <a:cubicBezTo>
                    <a:pt x="526544" y="-6664"/>
                    <a:pt x="491354" y="1488"/>
                    <a:pt x="484218" y="3353"/>
                  </a:cubicBezTo>
                  <a:cubicBezTo>
                    <a:pt x="468636" y="7511"/>
                    <a:pt x="465886" y="11799"/>
                    <a:pt x="461336" y="18903"/>
                  </a:cubicBezTo>
                  <a:cubicBezTo>
                    <a:pt x="458095" y="24009"/>
                    <a:pt x="454036" y="30360"/>
                    <a:pt x="444412" y="38118"/>
                  </a:cubicBezTo>
                  <a:cubicBezTo>
                    <a:pt x="427258" y="52031"/>
                    <a:pt x="412331" y="55009"/>
                    <a:pt x="396553" y="58152"/>
                  </a:cubicBezTo>
                  <a:cubicBezTo>
                    <a:pt x="386470" y="60116"/>
                    <a:pt x="376028" y="62211"/>
                    <a:pt x="364734" y="67449"/>
                  </a:cubicBezTo>
                  <a:cubicBezTo>
                    <a:pt x="356911" y="71050"/>
                    <a:pt x="345093" y="87352"/>
                    <a:pt x="342311" y="93440"/>
                  </a:cubicBezTo>
                  <a:cubicBezTo>
                    <a:pt x="343751" y="96157"/>
                    <a:pt x="342966" y="97991"/>
                    <a:pt x="341362" y="98678"/>
                  </a:cubicBezTo>
                  <a:cubicBezTo>
                    <a:pt x="325223" y="105356"/>
                    <a:pt x="320607" y="105487"/>
                    <a:pt x="317760" y="103359"/>
                  </a:cubicBezTo>
                  <a:cubicBezTo>
                    <a:pt x="315075" y="101362"/>
                    <a:pt x="315435" y="98089"/>
                    <a:pt x="315697" y="95437"/>
                  </a:cubicBezTo>
                  <a:cubicBezTo>
                    <a:pt x="315992" y="92687"/>
                    <a:pt x="316090" y="90756"/>
                    <a:pt x="314944" y="89414"/>
                  </a:cubicBezTo>
                  <a:cubicBezTo>
                    <a:pt x="313602" y="87810"/>
                    <a:pt x="310394" y="86795"/>
                    <a:pt x="305647" y="86501"/>
                  </a:cubicBezTo>
                  <a:cubicBezTo>
                    <a:pt x="281947" y="85322"/>
                    <a:pt x="259327" y="97958"/>
                    <a:pt x="245088" y="121363"/>
                  </a:cubicBezTo>
                  <a:cubicBezTo>
                    <a:pt x="236315" y="135767"/>
                    <a:pt x="239424" y="150170"/>
                    <a:pt x="242174" y="162839"/>
                  </a:cubicBezTo>
                  <a:cubicBezTo>
                    <a:pt x="244269" y="172463"/>
                    <a:pt x="246266" y="181563"/>
                    <a:pt x="242174" y="188798"/>
                  </a:cubicBezTo>
                  <a:cubicBezTo>
                    <a:pt x="235856" y="200026"/>
                    <a:pt x="219129" y="208111"/>
                    <a:pt x="202958" y="215935"/>
                  </a:cubicBezTo>
                  <a:cubicBezTo>
                    <a:pt x="191239" y="221598"/>
                    <a:pt x="180141" y="226999"/>
                    <a:pt x="173692" y="233023"/>
                  </a:cubicBezTo>
                  <a:cubicBezTo>
                    <a:pt x="153953" y="251584"/>
                    <a:pt x="154117" y="254955"/>
                    <a:pt x="154739" y="269130"/>
                  </a:cubicBezTo>
                  <a:cubicBezTo>
                    <a:pt x="155001" y="275251"/>
                    <a:pt x="155328" y="282878"/>
                    <a:pt x="154412" y="294008"/>
                  </a:cubicBezTo>
                  <a:cubicBezTo>
                    <a:pt x="154248" y="295645"/>
                    <a:pt x="152775" y="296889"/>
                    <a:pt x="151138" y="296889"/>
                  </a:cubicBezTo>
                  <a:cubicBezTo>
                    <a:pt x="149403" y="296758"/>
                    <a:pt x="147995" y="295220"/>
                    <a:pt x="148126" y="293517"/>
                  </a:cubicBezTo>
                  <a:cubicBezTo>
                    <a:pt x="148847" y="284973"/>
                    <a:pt x="136211" y="270210"/>
                    <a:pt x="113296" y="252631"/>
                  </a:cubicBezTo>
                  <a:cubicBezTo>
                    <a:pt x="113329" y="253155"/>
                    <a:pt x="113296" y="253744"/>
                    <a:pt x="113296" y="254268"/>
                  </a:cubicBezTo>
                  <a:cubicBezTo>
                    <a:pt x="113787" y="261273"/>
                    <a:pt x="114082" y="268540"/>
                    <a:pt x="113362" y="276397"/>
                  </a:cubicBezTo>
                  <a:cubicBezTo>
                    <a:pt x="113067" y="279539"/>
                    <a:pt x="113427" y="283664"/>
                    <a:pt x="113754" y="288018"/>
                  </a:cubicBezTo>
                  <a:cubicBezTo>
                    <a:pt x="114540" y="297642"/>
                    <a:pt x="115424" y="308575"/>
                    <a:pt x="110055" y="315155"/>
                  </a:cubicBezTo>
                  <a:cubicBezTo>
                    <a:pt x="106356" y="319640"/>
                    <a:pt x="101348" y="321866"/>
                    <a:pt x="96470" y="324026"/>
                  </a:cubicBezTo>
                  <a:cubicBezTo>
                    <a:pt x="90873" y="326514"/>
                    <a:pt x="86061" y="328642"/>
                    <a:pt x="83606" y="333716"/>
                  </a:cubicBezTo>
                  <a:cubicBezTo>
                    <a:pt x="82231" y="336564"/>
                    <a:pt x="81641" y="340001"/>
                    <a:pt x="81380" y="343438"/>
                  </a:cubicBezTo>
                  <a:cubicBezTo>
                    <a:pt x="81281" y="344780"/>
                    <a:pt x="81380" y="345959"/>
                    <a:pt x="81380" y="347268"/>
                  </a:cubicBezTo>
                  <a:cubicBezTo>
                    <a:pt x="81380" y="349036"/>
                    <a:pt x="81380" y="350836"/>
                    <a:pt x="81445" y="352408"/>
                  </a:cubicBezTo>
                  <a:cubicBezTo>
                    <a:pt x="94212" y="365567"/>
                    <a:pt x="106258" y="377974"/>
                    <a:pt x="109630" y="389169"/>
                  </a:cubicBezTo>
                  <a:cubicBezTo>
                    <a:pt x="115293" y="407795"/>
                    <a:pt x="112936" y="423737"/>
                    <a:pt x="110416" y="440629"/>
                  </a:cubicBezTo>
                  <a:cubicBezTo>
                    <a:pt x="109139" y="449238"/>
                    <a:pt x="107829" y="458142"/>
                    <a:pt x="107633" y="467537"/>
                  </a:cubicBezTo>
                  <a:cubicBezTo>
                    <a:pt x="107469" y="475983"/>
                    <a:pt x="106225" y="487767"/>
                    <a:pt x="104916" y="500272"/>
                  </a:cubicBezTo>
                  <a:cubicBezTo>
                    <a:pt x="102395" y="524234"/>
                    <a:pt x="99548" y="551404"/>
                    <a:pt x="103214" y="563123"/>
                  </a:cubicBezTo>
                  <a:cubicBezTo>
                    <a:pt x="106684" y="574351"/>
                    <a:pt x="114311" y="579000"/>
                    <a:pt x="121022" y="583124"/>
                  </a:cubicBezTo>
                  <a:cubicBezTo>
                    <a:pt x="126619" y="586562"/>
                    <a:pt x="131890" y="589803"/>
                    <a:pt x="132905" y="596153"/>
                  </a:cubicBezTo>
                  <a:cubicBezTo>
                    <a:pt x="134181" y="604304"/>
                    <a:pt x="127634" y="615827"/>
                    <a:pt x="110383" y="635926"/>
                  </a:cubicBezTo>
                  <a:cubicBezTo>
                    <a:pt x="98271" y="650002"/>
                    <a:pt x="83802" y="657204"/>
                    <a:pt x="69824" y="664209"/>
                  </a:cubicBezTo>
                  <a:cubicBezTo>
                    <a:pt x="60003" y="669120"/>
                    <a:pt x="49856" y="674193"/>
                    <a:pt x="40559" y="681624"/>
                  </a:cubicBezTo>
                  <a:cubicBezTo>
                    <a:pt x="24519" y="694456"/>
                    <a:pt x="22031" y="701003"/>
                    <a:pt x="17939" y="711806"/>
                  </a:cubicBezTo>
                  <a:cubicBezTo>
                    <a:pt x="15647" y="717797"/>
                    <a:pt x="12832" y="725293"/>
                    <a:pt x="6874" y="735539"/>
                  </a:cubicBezTo>
                  <a:cubicBezTo>
                    <a:pt x="4550" y="739500"/>
                    <a:pt x="2652" y="743166"/>
                    <a:pt x="884" y="746603"/>
                  </a:cubicBezTo>
                  <a:cubicBezTo>
                    <a:pt x="589" y="747160"/>
                    <a:pt x="295" y="747749"/>
                    <a:pt x="0" y="748306"/>
                  </a:cubicBezTo>
                  <a:cubicBezTo>
                    <a:pt x="1833" y="748208"/>
                    <a:pt x="3503" y="748240"/>
                    <a:pt x="5303" y="748175"/>
                  </a:cubicBezTo>
                  <a:cubicBezTo>
                    <a:pt x="7955" y="748077"/>
                    <a:pt x="10639" y="747946"/>
                    <a:pt x="13225" y="748011"/>
                  </a:cubicBezTo>
                  <a:cubicBezTo>
                    <a:pt x="18495" y="748077"/>
                    <a:pt x="23569" y="748437"/>
                    <a:pt x="28218" y="749484"/>
                  </a:cubicBezTo>
                  <a:cubicBezTo>
                    <a:pt x="44192" y="752921"/>
                    <a:pt x="43701" y="764084"/>
                    <a:pt x="43276" y="774854"/>
                  </a:cubicBezTo>
                  <a:cubicBezTo>
                    <a:pt x="43243" y="775705"/>
                    <a:pt x="43210" y="776523"/>
                    <a:pt x="43178" y="777374"/>
                  </a:cubicBezTo>
                  <a:cubicBezTo>
                    <a:pt x="48284" y="779764"/>
                    <a:pt x="52474" y="782318"/>
                    <a:pt x="56501" y="784838"/>
                  </a:cubicBezTo>
                  <a:cubicBezTo>
                    <a:pt x="63670" y="789257"/>
                    <a:pt x="69857" y="793055"/>
                    <a:pt x="79710" y="794920"/>
                  </a:cubicBezTo>
                  <a:lnTo>
                    <a:pt x="83474" y="795608"/>
                  </a:lnTo>
                  <a:cubicBezTo>
                    <a:pt x="94277" y="797572"/>
                    <a:pt x="100235" y="798652"/>
                    <a:pt x="100202" y="813350"/>
                  </a:cubicBezTo>
                  <a:cubicBezTo>
                    <a:pt x="100202" y="815838"/>
                    <a:pt x="99449" y="819014"/>
                    <a:pt x="98533" y="822713"/>
                  </a:cubicBezTo>
                  <a:cubicBezTo>
                    <a:pt x="97125" y="828474"/>
                    <a:pt x="95226" y="836330"/>
                    <a:pt x="97452" y="839309"/>
                  </a:cubicBezTo>
                  <a:cubicBezTo>
                    <a:pt x="99777" y="842354"/>
                    <a:pt x="103869" y="842157"/>
                    <a:pt x="110285" y="841535"/>
                  </a:cubicBezTo>
                  <a:cubicBezTo>
                    <a:pt x="113656" y="841241"/>
                    <a:pt x="117093" y="840913"/>
                    <a:pt x="120236" y="841470"/>
                  </a:cubicBezTo>
                  <a:cubicBezTo>
                    <a:pt x="128649" y="843107"/>
                    <a:pt x="131693" y="847100"/>
                    <a:pt x="134672" y="850996"/>
                  </a:cubicBezTo>
                  <a:cubicBezTo>
                    <a:pt x="136178" y="852992"/>
                    <a:pt x="137782" y="855088"/>
                    <a:pt x="140237" y="857019"/>
                  </a:cubicBezTo>
                  <a:cubicBezTo>
                    <a:pt x="143936" y="859965"/>
                    <a:pt x="155524" y="862322"/>
                    <a:pt x="164232" y="860685"/>
                  </a:cubicBezTo>
                  <a:cubicBezTo>
                    <a:pt x="168258" y="859998"/>
                    <a:pt x="171139" y="858557"/>
                    <a:pt x="172318" y="856626"/>
                  </a:cubicBezTo>
                  <a:cubicBezTo>
                    <a:pt x="173365" y="854924"/>
                    <a:pt x="172645" y="851127"/>
                    <a:pt x="172023" y="847788"/>
                  </a:cubicBezTo>
                  <a:cubicBezTo>
                    <a:pt x="171106" y="843041"/>
                    <a:pt x="170190" y="838131"/>
                    <a:pt x="172645" y="834301"/>
                  </a:cubicBezTo>
                  <a:cubicBezTo>
                    <a:pt x="177359" y="827034"/>
                    <a:pt x="192089" y="829031"/>
                    <a:pt x="197360" y="830373"/>
                  </a:cubicBezTo>
                  <a:cubicBezTo>
                    <a:pt x="208261" y="833221"/>
                    <a:pt x="215135" y="840946"/>
                    <a:pt x="221748" y="848344"/>
                  </a:cubicBezTo>
                  <a:cubicBezTo>
                    <a:pt x="222893" y="849621"/>
                    <a:pt x="224039" y="850766"/>
                    <a:pt x="225185" y="852010"/>
                  </a:cubicBezTo>
                  <a:cubicBezTo>
                    <a:pt x="226429" y="853353"/>
                    <a:pt x="227673" y="854760"/>
                    <a:pt x="228982" y="855971"/>
                  </a:cubicBezTo>
                  <a:cubicBezTo>
                    <a:pt x="229931" y="856888"/>
                    <a:pt x="231077" y="857510"/>
                    <a:pt x="232092" y="858328"/>
                  </a:cubicBezTo>
                  <a:cubicBezTo>
                    <a:pt x="234121" y="859932"/>
                    <a:pt x="236085" y="861602"/>
                    <a:pt x="238442" y="862682"/>
                  </a:cubicBezTo>
                  <a:cubicBezTo>
                    <a:pt x="239850" y="863337"/>
                    <a:pt x="241749" y="863271"/>
                    <a:pt x="243418" y="863533"/>
                  </a:cubicBezTo>
                  <a:cubicBezTo>
                    <a:pt x="248034" y="864188"/>
                    <a:pt x="253206" y="863992"/>
                    <a:pt x="258542" y="863370"/>
                  </a:cubicBezTo>
                  <a:cubicBezTo>
                    <a:pt x="263649" y="862748"/>
                    <a:pt x="269017" y="862126"/>
                    <a:pt x="273731" y="862649"/>
                  </a:cubicBezTo>
                  <a:cubicBezTo>
                    <a:pt x="296023" y="865039"/>
                    <a:pt x="304011" y="876005"/>
                    <a:pt x="309707" y="892929"/>
                  </a:cubicBezTo>
                  <a:cubicBezTo>
                    <a:pt x="311376" y="897905"/>
                    <a:pt x="311736" y="903928"/>
                    <a:pt x="312064" y="909722"/>
                  </a:cubicBezTo>
                  <a:cubicBezTo>
                    <a:pt x="312456" y="916466"/>
                    <a:pt x="312849" y="923471"/>
                    <a:pt x="315403" y="927989"/>
                  </a:cubicBezTo>
                  <a:cubicBezTo>
                    <a:pt x="320313" y="936663"/>
                    <a:pt x="329806" y="937646"/>
                    <a:pt x="339888" y="938693"/>
                  </a:cubicBezTo>
                  <a:cubicBezTo>
                    <a:pt x="346075" y="939315"/>
                    <a:pt x="352491" y="939970"/>
                    <a:pt x="358056" y="942523"/>
                  </a:cubicBezTo>
                  <a:cubicBezTo>
                    <a:pt x="374620" y="950150"/>
                    <a:pt x="376945" y="962851"/>
                    <a:pt x="379629" y="977582"/>
                  </a:cubicBezTo>
                  <a:cubicBezTo>
                    <a:pt x="380568" y="982754"/>
                    <a:pt x="381953" y="986018"/>
                    <a:pt x="383786" y="987370"/>
                  </a:cubicBezTo>
                  <a:cubicBezTo>
                    <a:pt x="384998" y="988287"/>
                    <a:pt x="386569" y="989465"/>
                    <a:pt x="388697" y="991298"/>
                  </a:cubicBezTo>
                  <a:cubicBezTo>
                    <a:pt x="392887" y="994932"/>
                    <a:pt x="398124" y="1000857"/>
                    <a:pt x="400448" y="1005931"/>
                  </a:cubicBezTo>
                  <a:cubicBezTo>
                    <a:pt x="402707" y="1010874"/>
                    <a:pt x="403329" y="1015064"/>
                    <a:pt x="403755" y="1018108"/>
                  </a:cubicBezTo>
                  <a:cubicBezTo>
                    <a:pt x="404573" y="1023706"/>
                    <a:pt x="404737" y="1024852"/>
                    <a:pt x="414263" y="1025408"/>
                  </a:cubicBezTo>
                  <a:cubicBezTo>
                    <a:pt x="428437" y="1025997"/>
                    <a:pt x="441924" y="1022790"/>
                    <a:pt x="455050" y="1019516"/>
                  </a:cubicBezTo>
                  <a:cubicBezTo>
                    <a:pt x="469290" y="1015915"/>
                    <a:pt x="483988" y="1012183"/>
                    <a:pt x="499734" y="1013755"/>
                  </a:cubicBezTo>
                  <a:cubicBezTo>
                    <a:pt x="510111" y="1014638"/>
                    <a:pt x="514399" y="1013755"/>
                    <a:pt x="523761" y="1011823"/>
                  </a:cubicBezTo>
                  <a:lnTo>
                    <a:pt x="525758" y="1011398"/>
                  </a:lnTo>
                  <a:cubicBezTo>
                    <a:pt x="533778" y="1009695"/>
                    <a:pt x="549524" y="1009794"/>
                    <a:pt x="557053" y="1013656"/>
                  </a:cubicBezTo>
                  <a:cubicBezTo>
                    <a:pt x="560850" y="1015588"/>
                    <a:pt x="563404" y="1017781"/>
                    <a:pt x="565662" y="1019680"/>
                  </a:cubicBezTo>
                  <a:cubicBezTo>
                    <a:pt x="568740" y="1022298"/>
                    <a:pt x="571162" y="1024361"/>
                    <a:pt x="576203" y="1025441"/>
                  </a:cubicBezTo>
                  <a:cubicBezTo>
                    <a:pt x="577480" y="1025637"/>
                    <a:pt x="579477" y="1025605"/>
                    <a:pt x="581408" y="1025539"/>
                  </a:cubicBezTo>
                  <a:cubicBezTo>
                    <a:pt x="585074" y="1025408"/>
                    <a:pt x="588839" y="1025245"/>
                    <a:pt x="591719" y="1026849"/>
                  </a:cubicBezTo>
                  <a:cubicBezTo>
                    <a:pt x="595549" y="1029042"/>
                    <a:pt x="597874" y="1031955"/>
                    <a:pt x="598528" y="1035523"/>
                  </a:cubicBezTo>
                  <a:cubicBezTo>
                    <a:pt x="600002" y="1043085"/>
                    <a:pt x="593487" y="1051269"/>
                    <a:pt x="588741" y="1057227"/>
                  </a:cubicBezTo>
                  <a:lnTo>
                    <a:pt x="587464" y="1058863"/>
                  </a:lnTo>
                  <a:cubicBezTo>
                    <a:pt x="583896" y="1063414"/>
                    <a:pt x="579477" y="1067964"/>
                    <a:pt x="574795" y="1072743"/>
                  </a:cubicBezTo>
                  <a:cubicBezTo>
                    <a:pt x="561047" y="1086787"/>
                    <a:pt x="546807" y="1101321"/>
                    <a:pt x="551455" y="1119816"/>
                  </a:cubicBezTo>
                  <a:cubicBezTo>
                    <a:pt x="557413" y="1120373"/>
                    <a:pt x="563338" y="1119620"/>
                    <a:pt x="569100" y="1118900"/>
                  </a:cubicBezTo>
                  <a:cubicBezTo>
                    <a:pt x="572700" y="1118409"/>
                    <a:pt x="576334" y="1118049"/>
                    <a:pt x="579935" y="1117950"/>
                  </a:cubicBezTo>
                  <a:cubicBezTo>
                    <a:pt x="583503" y="1117819"/>
                    <a:pt x="585729" y="1118081"/>
                    <a:pt x="587890" y="1118474"/>
                  </a:cubicBezTo>
                  <a:cubicBezTo>
                    <a:pt x="588381" y="1118572"/>
                    <a:pt x="588904" y="1118769"/>
                    <a:pt x="589395" y="1118867"/>
                  </a:cubicBezTo>
                  <a:cubicBezTo>
                    <a:pt x="592079" y="1119522"/>
                    <a:pt x="594764" y="1120602"/>
                    <a:pt x="597350" y="1122304"/>
                  </a:cubicBezTo>
                  <a:cubicBezTo>
                    <a:pt x="599969" y="1124006"/>
                    <a:pt x="601802" y="1125610"/>
                    <a:pt x="603602" y="1127607"/>
                  </a:cubicBezTo>
                  <a:cubicBezTo>
                    <a:pt x="603930" y="1126887"/>
                    <a:pt x="604355" y="1126298"/>
                    <a:pt x="604650" y="1125578"/>
                  </a:cubicBezTo>
                  <a:cubicBezTo>
                    <a:pt x="605435" y="1123744"/>
                    <a:pt x="606123" y="1121780"/>
                    <a:pt x="606810" y="1119783"/>
                  </a:cubicBezTo>
                  <a:cubicBezTo>
                    <a:pt x="607629" y="1117394"/>
                    <a:pt x="608382" y="1114939"/>
                    <a:pt x="609036" y="1112385"/>
                  </a:cubicBezTo>
                  <a:cubicBezTo>
                    <a:pt x="609560" y="1110356"/>
                    <a:pt x="610084" y="1108326"/>
                    <a:pt x="610542" y="1106231"/>
                  </a:cubicBezTo>
                  <a:cubicBezTo>
                    <a:pt x="611164" y="1103219"/>
                    <a:pt x="611753" y="1100142"/>
                    <a:pt x="612277" y="1097033"/>
                  </a:cubicBezTo>
                  <a:cubicBezTo>
                    <a:pt x="612572" y="1095232"/>
                    <a:pt x="612932" y="1093464"/>
                    <a:pt x="613194" y="1091631"/>
                  </a:cubicBezTo>
                  <a:cubicBezTo>
                    <a:pt x="613914" y="1086852"/>
                    <a:pt x="614569" y="1082007"/>
                    <a:pt x="615223" y="1077195"/>
                  </a:cubicBezTo>
                  <a:cubicBezTo>
                    <a:pt x="616926" y="1064330"/>
                    <a:pt x="618562" y="1052218"/>
                    <a:pt x="621541" y="1042169"/>
                  </a:cubicBezTo>
                  <a:cubicBezTo>
                    <a:pt x="624651" y="1031661"/>
                    <a:pt x="628514" y="1021742"/>
                    <a:pt x="632246" y="1012183"/>
                  </a:cubicBezTo>
                  <a:cubicBezTo>
                    <a:pt x="640135" y="992051"/>
                    <a:pt x="647598" y="973065"/>
                    <a:pt x="647500" y="950216"/>
                  </a:cubicBezTo>
                  <a:cubicBezTo>
                    <a:pt x="647435" y="931720"/>
                    <a:pt x="638498" y="924257"/>
                    <a:pt x="627106" y="914764"/>
                  </a:cubicBezTo>
                  <a:cubicBezTo>
                    <a:pt x="621607" y="910181"/>
                    <a:pt x="615354" y="904943"/>
                    <a:pt x="609593" y="897905"/>
                  </a:cubicBezTo>
                  <a:cubicBezTo>
                    <a:pt x="598692" y="884647"/>
                    <a:pt x="593127" y="843990"/>
                    <a:pt x="602915" y="827754"/>
                  </a:cubicBezTo>
                  <a:cubicBezTo>
                    <a:pt x="615060" y="807720"/>
                    <a:pt x="632147" y="814660"/>
                    <a:pt x="645831" y="820290"/>
                  </a:cubicBezTo>
                  <a:cubicBezTo>
                    <a:pt x="652050" y="822811"/>
                    <a:pt x="657943" y="825200"/>
                    <a:pt x="663017" y="825331"/>
                  </a:cubicBezTo>
                  <a:cubicBezTo>
                    <a:pt x="661969" y="805527"/>
                    <a:pt x="655389" y="792629"/>
                    <a:pt x="641870" y="783692"/>
                  </a:cubicBezTo>
                  <a:cubicBezTo>
                    <a:pt x="640167" y="782579"/>
                    <a:pt x="638302" y="781434"/>
                    <a:pt x="636337" y="780255"/>
                  </a:cubicBezTo>
                  <a:cubicBezTo>
                    <a:pt x="627794" y="775116"/>
                    <a:pt x="618039" y="769256"/>
                    <a:pt x="616434" y="760058"/>
                  </a:cubicBezTo>
                  <a:cubicBezTo>
                    <a:pt x="615518" y="754755"/>
                    <a:pt x="617515" y="749059"/>
                    <a:pt x="622359" y="743134"/>
                  </a:cubicBezTo>
                  <a:cubicBezTo>
                    <a:pt x="634471" y="728239"/>
                    <a:pt x="653458" y="729057"/>
                    <a:pt x="671691" y="729876"/>
                  </a:cubicBezTo>
                  <a:close/>
                </a:path>
              </a:pathLst>
            </a:custGeom>
            <a:solidFill>
              <a:srgbClr val="D9D9D9"/>
            </a:solidFill>
            <a:ln w="3272" cap="flat">
              <a:noFill/>
              <a:prstDash val="solid"/>
              <a:miter/>
            </a:ln>
          </p:spPr>
          <p:txBody>
            <a:bodyPr rtlCol="0" anchor="ctr"/>
            <a:lstStyle/>
            <a:p>
              <a:endParaRPr lang="es-419" sz="500">
                <a:latin typeface="+mj-lt"/>
              </a:endParaRPr>
            </a:p>
          </p:txBody>
        </p:sp>
        <p:sp>
          <p:nvSpPr>
            <p:cNvPr id="36" name="Freeform: Shape 30">
              <a:extLst>
                <a:ext uri="{FF2B5EF4-FFF2-40B4-BE49-F238E27FC236}">
                  <a16:creationId xmlns:a16="http://schemas.microsoft.com/office/drawing/2014/main" id="{5FB383FB-988B-D8DE-3A15-64085E254F78}"/>
                </a:ext>
              </a:extLst>
            </p:cNvPr>
            <p:cNvSpPr/>
            <p:nvPr/>
          </p:nvSpPr>
          <p:spPr>
            <a:xfrm>
              <a:off x="7504202" y="2599056"/>
              <a:ext cx="983982" cy="1440413"/>
            </a:xfrm>
            <a:custGeom>
              <a:avLst/>
              <a:gdLst>
                <a:gd name="connsiteX0" fmla="*/ 417584 w 855517"/>
                <a:gd name="connsiteY0" fmla="*/ 1010709 h 1266665"/>
                <a:gd name="connsiteX1" fmla="*/ 481024 w 855517"/>
                <a:gd name="connsiteY1" fmla="*/ 1067832 h 1266665"/>
                <a:gd name="connsiteX2" fmla="*/ 608658 w 855517"/>
                <a:gd name="connsiteY2" fmla="*/ 1141879 h 1266665"/>
                <a:gd name="connsiteX3" fmla="*/ 676944 w 855517"/>
                <a:gd name="connsiteY3" fmla="*/ 1195467 h 1266665"/>
                <a:gd name="connsiteX4" fmla="*/ 707420 w 855517"/>
                <a:gd name="connsiteY4" fmla="*/ 1223684 h 1266665"/>
                <a:gd name="connsiteX5" fmla="*/ 735343 w 855517"/>
                <a:gd name="connsiteY5" fmla="*/ 1245813 h 1266665"/>
                <a:gd name="connsiteX6" fmla="*/ 759731 w 855517"/>
                <a:gd name="connsiteY6" fmla="*/ 1266665 h 1266665"/>
                <a:gd name="connsiteX7" fmla="*/ 774429 w 855517"/>
                <a:gd name="connsiteY7" fmla="*/ 1260707 h 1266665"/>
                <a:gd name="connsiteX8" fmla="*/ 793841 w 855517"/>
                <a:gd name="connsiteY8" fmla="*/ 1252426 h 1266665"/>
                <a:gd name="connsiteX9" fmla="*/ 811485 w 855517"/>
                <a:gd name="connsiteY9" fmla="*/ 1237171 h 1266665"/>
                <a:gd name="connsiteX10" fmla="*/ 814660 w 855517"/>
                <a:gd name="connsiteY10" fmla="*/ 1225681 h 1266665"/>
                <a:gd name="connsiteX11" fmla="*/ 818490 w 855517"/>
                <a:gd name="connsiteY11" fmla="*/ 1212063 h 1266665"/>
                <a:gd name="connsiteX12" fmla="*/ 825626 w 855517"/>
                <a:gd name="connsiteY12" fmla="*/ 1202766 h 1266665"/>
                <a:gd name="connsiteX13" fmla="*/ 831322 w 855517"/>
                <a:gd name="connsiteY13" fmla="*/ 1195237 h 1266665"/>
                <a:gd name="connsiteX14" fmla="*/ 832468 w 855517"/>
                <a:gd name="connsiteY14" fmla="*/ 1193110 h 1266665"/>
                <a:gd name="connsiteX15" fmla="*/ 832108 w 855517"/>
                <a:gd name="connsiteY15" fmla="*/ 1178019 h 1266665"/>
                <a:gd name="connsiteX16" fmla="*/ 831060 w 855517"/>
                <a:gd name="connsiteY16" fmla="*/ 1167511 h 1266665"/>
                <a:gd name="connsiteX17" fmla="*/ 844482 w 855517"/>
                <a:gd name="connsiteY17" fmla="*/ 1138213 h 1266665"/>
                <a:gd name="connsiteX18" fmla="*/ 843467 w 855517"/>
                <a:gd name="connsiteY18" fmla="*/ 1098505 h 1266665"/>
                <a:gd name="connsiteX19" fmla="*/ 836102 w 855517"/>
                <a:gd name="connsiteY19" fmla="*/ 1078013 h 1266665"/>
                <a:gd name="connsiteX20" fmla="*/ 842714 w 855517"/>
                <a:gd name="connsiteY20" fmla="*/ 1009859 h 1266665"/>
                <a:gd name="connsiteX21" fmla="*/ 846479 w 855517"/>
                <a:gd name="connsiteY21" fmla="*/ 960265 h 1266665"/>
                <a:gd name="connsiteX22" fmla="*/ 849752 w 855517"/>
                <a:gd name="connsiteY22" fmla="*/ 924485 h 1266665"/>
                <a:gd name="connsiteX23" fmla="*/ 852535 w 855517"/>
                <a:gd name="connsiteY23" fmla="*/ 897446 h 1266665"/>
                <a:gd name="connsiteX24" fmla="*/ 854957 w 855517"/>
                <a:gd name="connsiteY24" fmla="*/ 850733 h 1266665"/>
                <a:gd name="connsiteX25" fmla="*/ 831519 w 855517"/>
                <a:gd name="connsiteY25" fmla="*/ 814168 h 1266665"/>
                <a:gd name="connsiteX26" fmla="*/ 817901 w 855517"/>
                <a:gd name="connsiteY26" fmla="*/ 801172 h 1266665"/>
                <a:gd name="connsiteX27" fmla="*/ 804774 w 855517"/>
                <a:gd name="connsiteY27" fmla="*/ 777931 h 1266665"/>
                <a:gd name="connsiteX28" fmla="*/ 793350 w 855517"/>
                <a:gd name="connsiteY28" fmla="*/ 758420 h 1266665"/>
                <a:gd name="connsiteX29" fmla="*/ 789847 w 855517"/>
                <a:gd name="connsiteY29" fmla="*/ 755671 h 1266665"/>
                <a:gd name="connsiteX30" fmla="*/ 777277 w 855517"/>
                <a:gd name="connsiteY30" fmla="*/ 755081 h 1266665"/>
                <a:gd name="connsiteX31" fmla="*/ 775051 w 855517"/>
                <a:gd name="connsiteY31" fmla="*/ 754918 h 1266665"/>
                <a:gd name="connsiteX32" fmla="*/ 770566 w 855517"/>
                <a:gd name="connsiteY32" fmla="*/ 754361 h 1266665"/>
                <a:gd name="connsiteX33" fmla="*/ 766605 w 855517"/>
                <a:gd name="connsiteY33" fmla="*/ 753805 h 1266665"/>
                <a:gd name="connsiteX34" fmla="*/ 764445 w 855517"/>
                <a:gd name="connsiteY34" fmla="*/ 753281 h 1266665"/>
                <a:gd name="connsiteX35" fmla="*/ 739795 w 855517"/>
                <a:gd name="connsiteY35" fmla="*/ 730759 h 1266665"/>
                <a:gd name="connsiteX36" fmla="*/ 742119 w 855517"/>
                <a:gd name="connsiteY36" fmla="*/ 696813 h 1266665"/>
                <a:gd name="connsiteX37" fmla="*/ 745000 w 855517"/>
                <a:gd name="connsiteY37" fmla="*/ 670068 h 1266665"/>
                <a:gd name="connsiteX38" fmla="*/ 736129 w 855517"/>
                <a:gd name="connsiteY38" fmla="*/ 653439 h 1266665"/>
                <a:gd name="connsiteX39" fmla="*/ 705783 w 855517"/>
                <a:gd name="connsiteY39" fmla="*/ 658742 h 1266665"/>
                <a:gd name="connsiteX40" fmla="*/ 693999 w 855517"/>
                <a:gd name="connsiteY40" fmla="*/ 667122 h 1266665"/>
                <a:gd name="connsiteX41" fmla="*/ 633963 w 855517"/>
                <a:gd name="connsiteY41" fmla="*/ 681362 h 1266665"/>
                <a:gd name="connsiteX42" fmla="*/ 619461 w 855517"/>
                <a:gd name="connsiteY42" fmla="*/ 656320 h 1266665"/>
                <a:gd name="connsiteX43" fmla="*/ 614256 w 855517"/>
                <a:gd name="connsiteY43" fmla="*/ 639919 h 1266665"/>
                <a:gd name="connsiteX44" fmla="*/ 571406 w 855517"/>
                <a:gd name="connsiteY44" fmla="*/ 637530 h 1266665"/>
                <a:gd name="connsiteX45" fmla="*/ 551241 w 855517"/>
                <a:gd name="connsiteY45" fmla="*/ 638610 h 1266665"/>
                <a:gd name="connsiteX46" fmla="*/ 548327 w 855517"/>
                <a:gd name="connsiteY46" fmla="*/ 636057 h 1266665"/>
                <a:gd name="connsiteX47" fmla="*/ 547738 w 855517"/>
                <a:gd name="connsiteY47" fmla="*/ 622799 h 1266665"/>
                <a:gd name="connsiteX48" fmla="*/ 547607 w 855517"/>
                <a:gd name="connsiteY48" fmla="*/ 613437 h 1266665"/>
                <a:gd name="connsiteX49" fmla="*/ 542861 w 855517"/>
                <a:gd name="connsiteY49" fmla="*/ 598575 h 1266665"/>
                <a:gd name="connsiteX50" fmla="*/ 536739 w 855517"/>
                <a:gd name="connsiteY50" fmla="*/ 591406 h 1266665"/>
                <a:gd name="connsiteX51" fmla="*/ 531273 w 855517"/>
                <a:gd name="connsiteY51" fmla="*/ 584368 h 1266665"/>
                <a:gd name="connsiteX52" fmla="*/ 505706 w 855517"/>
                <a:gd name="connsiteY52" fmla="*/ 528947 h 1266665"/>
                <a:gd name="connsiteX53" fmla="*/ 521026 w 855517"/>
                <a:gd name="connsiteY53" fmla="*/ 472447 h 1266665"/>
                <a:gd name="connsiteX54" fmla="*/ 531273 w 855517"/>
                <a:gd name="connsiteY54" fmla="*/ 459614 h 1266665"/>
                <a:gd name="connsiteX55" fmla="*/ 540635 w 855517"/>
                <a:gd name="connsiteY55" fmla="*/ 431659 h 1266665"/>
                <a:gd name="connsiteX56" fmla="*/ 551503 w 855517"/>
                <a:gd name="connsiteY56" fmla="*/ 403114 h 1266665"/>
                <a:gd name="connsiteX57" fmla="*/ 564368 w 855517"/>
                <a:gd name="connsiteY57" fmla="*/ 392377 h 1266665"/>
                <a:gd name="connsiteX58" fmla="*/ 569474 w 855517"/>
                <a:gd name="connsiteY58" fmla="*/ 367269 h 1266665"/>
                <a:gd name="connsiteX59" fmla="*/ 570587 w 855517"/>
                <a:gd name="connsiteY59" fmla="*/ 345467 h 1266665"/>
                <a:gd name="connsiteX60" fmla="*/ 611506 w 855517"/>
                <a:gd name="connsiteY60" fmla="*/ 320818 h 1266665"/>
                <a:gd name="connsiteX61" fmla="*/ 626302 w 855517"/>
                <a:gd name="connsiteY61" fmla="*/ 317250 h 1266665"/>
                <a:gd name="connsiteX62" fmla="*/ 683851 w 855517"/>
                <a:gd name="connsiteY62" fmla="*/ 290898 h 1266665"/>
                <a:gd name="connsiteX63" fmla="*/ 689121 w 855517"/>
                <a:gd name="connsiteY63" fmla="*/ 287101 h 1266665"/>
                <a:gd name="connsiteX64" fmla="*/ 711479 w 855517"/>
                <a:gd name="connsiteY64" fmla="*/ 278033 h 1266665"/>
                <a:gd name="connsiteX65" fmla="*/ 720809 w 855517"/>
                <a:gd name="connsiteY65" fmla="*/ 284907 h 1266665"/>
                <a:gd name="connsiteX66" fmla="*/ 724606 w 855517"/>
                <a:gd name="connsiteY66" fmla="*/ 288672 h 1266665"/>
                <a:gd name="connsiteX67" fmla="*/ 735179 w 855517"/>
                <a:gd name="connsiteY67" fmla="*/ 288279 h 1266665"/>
                <a:gd name="connsiteX68" fmla="*/ 740777 w 855517"/>
                <a:gd name="connsiteY68" fmla="*/ 282289 h 1266665"/>
                <a:gd name="connsiteX69" fmla="*/ 757930 w 855517"/>
                <a:gd name="connsiteY69" fmla="*/ 266805 h 1266665"/>
                <a:gd name="connsiteX70" fmla="*/ 758912 w 855517"/>
                <a:gd name="connsiteY70" fmla="*/ 264939 h 1266665"/>
                <a:gd name="connsiteX71" fmla="*/ 756392 w 855517"/>
                <a:gd name="connsiteY71" fmla="*/ 262353 h 1266665"/>
                <a:gd name="connsiteX72" fmla="*/ 752267 w 855517"/>
                <a:gd name="connsiteY72" fmla="*/ 258588 h 1266665"/>
                <a:gd name="connsiteX73" fmla="*/ 750663 w 855517"/>
                <a:gd name="connsiteY73" fmla="*/ 257901 h 1266665"/>
                <a:gd name="connsiteX74" fmla="*/ 744836 w 855517"/>
                <a:gd name="connsiteY74" fmla="*/ 255675 h 1266665"/>
                <a:gd name="connsiteX75" fmla="*/ 728436 w 855517"/>
                <a:gd name="connsiteY75" fmla="*/ 256297 h 1266665"/>
                <a:gd name="connsiteX76" fmla="*/ 706962 w 855517"/>
                <a:gd name="connsiteY76" fmla="*/ 256886 h 1266665"/>
                <a:gd name="connsiteX77" fmla="*/ 704474 w 855517"/>
                <a:gd name="connsiteY77" fmla="*/ 254758 h 1266665"/>
                <a:gd name="connsiteX78" fmla="*/ 728763 w 855517"/>
                <a:gd name="connsiteY78" fmla="*/ 199534 h 1266665"/>
                <a:gd name="connsiteX79" fmla="*/ 741006 w 855517"/>
                <a:gd name="connsiteY79" fmla="*/ 186178 h 1266665"/>
                <a:gd name="connsiteX80" fmla="*/ 742283 w 855517"/>
                <a:gd name="connsiteY80" fmla="*/ 184542 h 1266665"/>
                <a:gd name="connsiteX81" fmla="*/ 750859 w 855517"/>
                <a:gd name="connsiteY81" fmla="*/ 167912 h 1266665"/>
                <a:gd name="connsiteX82" fmla="*/ 747062 w 855517"/>
                <a:gd name="connsiteY82" fmla="*/ 163526 h 1266665"/>
                <a:gd name="connsiteX83" fmla="*/ 740155 w 855517"/>
                <a:gd name="connsiteY83" fmla="*/ 163002 h 1266665"/>
                <a:gd name="connsiteX84" fmla="*/ 733412 w 855517"/>
                <a:gd name="connsiteY84" fmla="*/ 162773 h 1266665"/>
                <a:gd name="connsiteX85" fmla="*/ 720089 w 855517"/>
                <a:gd name="connsiteY85" fmla="*/ 155636 h 1266665"/>
                <a:gd name="connsiteX86" fmla="*/ 712723 w 855517"/>
                <a:gd name="connsiteY86" fmla="*/ 150432 h 1266665"/>
                <a:gd name="connsiteX87" fmla="*/ 685520 w 855517"/>
                <a:gd name="connsiteY87" fmla="*/ 148729 h 1266665"/>
                <a:gd name="connsiteX88" fmla="*/ 683524 w 855517"/>
                <a:gd name="connsiteY88" fmla="*/ 149155 h 1266665"/>
                <a:gd name="connsiteX89" fmla="*/ 657630 w 855517"/>
                <a:gd name="connsiteY89" fmla="*/ 151185 h 1266665"/>
                <a:gd name="connsiteX90" fmla="*/ 615074 w 855517"/>
                <a:gd name="connsiteY90" fmla="*/ 156815 h 1266665"/>
                <a:gd name="connsiteX91" fmla="*/ 572421 w 855517"/>
                <a:gd name="connsiteY91" fmla="*/ 162838 h 1266665"/>
                <a:gd name="connsiteX92" fmla="*/ 564466 w 855517"/>
                <a:gd name="connsiteY92" fmla="*/ 161693 h 1266665"/>
                <a:gd name="connsiteX93" fmla="*/ 556053 w 855517"/>
                <a:gd name="connsiteY93" fmla="*/ 150203 h 1266665"/>
                <a:gd name="connsiteX94" fmla="*/ 553270 w 855517"/>
                <a:gd name="connsiteY94" fmla="*/ 139727 h 1266665"/>
                <a:gd name="connsiteX95" fmla="*/ 543123 w 855517"/>
                <a:gd name="connsiteY95" fmla="*/ 127255 h 1266665"/>
                <a:gd name="connsiteX96" fmla="*/ 538540 w 855517"/>
                <a:gd name="connsiteY96" fmla="*/ 123622 h 1266665"/>
                <a:gd name="connsiteX97" fmla="*/ 532058 w 855517"/>
                <a:gd name="connsiteY97" fmla="*/ 110331 h 1266665"/>
                <a:gd name="connsiteX98" fmla="*/ 513988 w 855517"/>
                <a:gd name="connsiteY98" fmla="*/ 79462 h 1266665"/>
                <a:gd name="connsiteX99" fmla="*/ 497817 w 855517"/>
                <a:gd name="connsiteY99" fmla="*/ 76156 h 1266665"/>
                <a:gd name="connsiteX100" fmla="*/ 468519 w 855517"/>
                <a:gd name="connsiteY100" fmla="*/ 62341 h 1266665"/>
                <a:gd name="connsiteX101" fmla="*/ 464362 w 855517"/>
                <a:gd name="connsiteY101" fmla="*/ 41326 h 1266665"/>
                <a:gd name="connsiteX102" fmla="*/ 462333 w 855517"/>
                <a:gd name="connsiteY102" fmla="*/ 26169 h 1266665"/>
                <a:gd name="connsiteX103" fmla="*/ 431660 w 855517"/>
                <a:gd name="connsiteY103" fmla="*/ 178 h 1266665"/>
                <a:gd name="connsiteX104" fmla="*/ 417845 w 855517"/>
                <a:gd name="connsiteY104" fmla="*/ 898 h 1266665"/>
                <a:gd name="connsiteX105" fmla="*/ 406846 w 855517"/>
                <a:gd name="connsiteY105" fmla="*/ 1716 h 1266665"/>
                <a:gd name="connsiteX106" fmla="*/ 403835 w 855517"/>
                <a:gd name="connsiteY106" fmla="*/ 1454 h 1266665"/>
                <a:gd name="connsiteX107" fmla="*/ 398074 w 855517"/>
                <a:gd name="connsiteY107" fmla="*/ 963 h 1266665"/>
                <a:gd name="connsiteX108" fmla="*/ 400070 w 855517"/>
                <a:gd name="connsiteY108" fmla="*/ 11111 h 1266665"/>
                <a:gd name="connsiteX109" fmla="*/ 402558 w 855517"/>
                <a:gd name="connsiteY109" fmla="*/ 23845 h 1266665"/>
                <a:gd name="connsiteX110" fmla="*/ 404391 w 855517"/>
                <a:gd name="connsiteY110" fmla="*/ 48036 h 1266665"/>
                <a:gd name="connsiteX111" fmla="*/ 397157 w 855517"/>
                <a:gd name="connsiteY111" fmla="*/ 65451 h 1266665"/>
                <a:gd name="connsiteX112" fmla="*/ 392410 w 855517"/>
                <a:gd name="connsiteY112" fmla="*/ 71573 h 1266665"/>
                <a:gd name="connsiteX113" fmla="*/ 388155 w 855517"/>
                <a:gd name="connsiteY113" fmla="*/ 83619 h 1266665"/>
                <a:gd name="connsiteX114" fmla="*/ 381575 w 855517"/>
                <a:gd name="connsiteY114" fmla="*/ 100085 h 1266665"/>
                <a:gd name="connsiteX115" fmla="*/ 363014 w 855517"/>
                <a:gd name="connsiteY115" fmla="*/ 115602 h 1266665"/>
                <a:gd name="connsiteX116" fmla="*/ 358988 w 855517"/>
                <a:gd name="connsiteY116" fmla="*/ 117958 h 1266665"/>
                <a:gd name="connsiteX117" fmla="*/ 341442 w 855517"/>
                <a:gd name="connsiteY117" fmla="*/ 133835 h 1266665"/>
                <a:gd name="connsiteX118" fmla="*/ 338888 w 855517"/>
                <a:gd name="connsiteY118" fmla="*/ 136814 h 1266665"/>
                <a:gd name="connsiteX119" fmla="*/ 281798 w 855517"/>
                <a:gd name="connsiteY119" fmla="*/ 180384 h 1266665"/>
                <a:gd name="connsiteX120" fmla="*/ 266315 w 855517"/>
                <a:gd name="connsiteY120" fmla="*/ 184869 h 1266665"/>
                <a:gd name="connsiteX121" fmla="*/ 219995 w 855517"/>
                <a:gd name="connsiteY121" fmla="*/ 207260 h 1266665"/>
                <a:gd name="connsiteX122" fmla="*/ 211974 w 855517"/>
                <a:gd name="connsiteY122" fmla="*/ 229585 h 1266665"/>
                <a:gd name="connsiteX123" fmla="*/ 203594 w 855517"/>
                <a:gd name="connsiteY123" fmla="*/ 253744 h 1266665"/>
                <a:gd name="connsiteX124" fmla="*/ 197604 w 855517"/>
                <a:gd name="connsiteY124" fmla="*/ 262615 h 1266665"/>
                <a:gd name="connsiteX125" fmla="*/ 185950 w 855517"/>
                <a:gd name="connsiteY125" fmla="*/ 282878 h 1266665"/>
                <a:gd name="connsiteX126" fmla="*/ 182742 w 855517"/>
                <a:gd name="connsiteY126" fmla="*/ 298296 h 1266665"/>
                <a:gd name="connsiteX127" fmla="*/ 180549 w 855517"/>
                <a:gd name="connsiteY127" fmla="*/ 310375 h 1266665"/>
                <a:gd name="connsiteX128" fmla="*/ 155245 w 855517"/>
                <a:gd name="connsiteY128" fmla="*/ 337905 h 1266665"/>
                <a:gd name="connsiteX129" fmla="*/ 148043 w 855517"/>
                <a:gd name="connsiteY129" fmla="*/ 339084 h 1266665"/>
                <a:gd name="connsiteX130" fmla="*/ 145424 w 855517"/>
                <a:gd name="connsiteY130" fmla="*/ 338593 h 1266665"/>
                <a:gd name="connsiteX131" fmla="*/ 142903 w 855517"/>
                <a:gd name="connsiteY131" fmla="*/ 338135 h 1266665"/>
                <a:gd name="connsiteX132" fmla="*/ 133967 w 855517"/>
                <a:gd name="connsiteY132" fmla="*/ 333683 h 1266665"/>
                <a:gd name="connsiteX133" fmla="*/ 126503 w 855517"/>
                <a:gd name="connsiteY133" fmla="*/ 315351 h 1266665"/>
                <a:gd name="connsiteX134" fmla="*/ 121593 w 855517"/>
                <a:gd name="connsiteY134" fmla="*/ 300686 h 1266665"/>
                <a:gd name="connsiteX135" fmla="*/ 111707 w 855517"/>
                <a:gd name="connsiteY135" fmla="*/ 295481 h 1266665"/>
                <a:gd name="connsiteX136" fmla="*/ 99399 w 855517"/>
                <a:gd name="connsiteY136" fmla="*/ 284024 h 1266665"/>
                <a:gd name="connsiteX137" fmla="*/ 81722 w 855517"/>
                <a:gd name="connsiteY137" fmla="*/ 288410 h 1266665"/>
                <a:gd name="connsiteX138" fmla="*/ 76549 w 855517"/>
                <a:gd name="connsiteY138" fmla="*/ 292109 h 1266665"/>
                <a:gd name="connsiteX139" fmla="*/ 52456 w 855517"/>
                <a:gd name="connsiteY139" fmla="*/ 297576 h 1266665"/>
                <a:gd name="connsiteX140" fmla="*/ 50263 w 855517"/>
                <a:gd name="connsiteY140" fmla="*/ 294695 h 1266665"/>
                <a:gd name="connsiteX141" fmla="*/ 50100 w 855517"/>
                <a:gd name="connsiteY141" fmla="*/ 290538 h 1266665"/>
                <a:gd name="connsiteX142" fmla="*/ 58545 w 855517"/>
                <a:gd name="connsiteY142" fmla="*/ 259767 h 1266665"/>
                <a:gd name="connsiteX143" fmla="*/ 70919 w 855517"/>
                <a:gd name="connsiteY143" fmla="*/ 253351 h 1266665"/>
                <a:gd name="connsiteX144" fmla="*/ 83980 w 855517"/>
                <a:gd name="connsiteY144" fmla="*/ 240650 h 1266665"/>
                <a:gd name="connsiteX145" fmla="*/ 83031 w 855517"/>
                <a:gd name="connsiteY145" fmla="*/ 231844 h 1266665"/>
                <a:gd name="connsiteX146" fmla="*/ 50754 w 855517"/>
                <a:gd name="connsiteY146" fmla="*/ 255577 h 1266665"/>
                <a:gd name="connsiteX147" fmla="*/ 5809 w 855517"/>
                <a:gd name="connsiteY147" fmla="*/ 322487 h 1266665"/>
                <a:gd name="connsiteX148" fmla="*/ 12978 w 855517"/>
                <a:gd name="connsiteY148" fmla="*/ 356204 h 1266665"/>
                <a:gd name="connsiteX149" fmla="*/ 1750 w 855517"/>
                <a:gd name="connsiteY149" fmla="*/ 401412 h 1266665"/>
                <a:gd name="connsiteX150" fmla="*/ 15 w 855517"/>
                <a:gd name="connsiteY150" fmla="*/ 404390 h 1266665"/>
                <a:gd name="connsiteX151" fmla="*/ 62375 w 855517"/>
                <a:gd name="connsiteY151" fmla="*/ 443640 h 1266665"/>
                <a:gd name="connsiteX152" fmla="*/ 68169 w 855517"/>
                <a:gd name="connsiteY152" fmla="*/ 446324 h 1266665"/>
                <a:gd name="connsiteX153" fmla="*/ 108073 w 855517"/>
                <a:gd name="connsiteY153" fmla="*/ 483446 h 1266665"/>
                <a:gd name="connsiteX154" fmla="*/ 122706 w 855517"/>
                <a:gd name="connsiteY154" fmla="*/ 503250 h 1266665"/>
                <a:gd name="connsiteX155" fmla="*/ 202121 w 855517"/>
                <a:gd name="connsiteY155" fmla="*/ 639036 h 1266665"/>
                <a:gd name="connsiteX156" fmla="*/ 248474 w 855517"/>
                <a:gd name="connsiteY156" fmla="*/ 730956 h 1266665"/>
                <a:gd name="connsiteX157" fmla="*/ 251813 w 855517"/>
                <a:gd name="connsiteY157" fmla="*/ 737241 h 1266665"/>
                <a:gd name="connsiteX158" fmla="*/ 283239 w 855517"/>
                <a:gd name="connsiteY158" fmla="*/ 778880 h 1266665"/>
                <a:gd name="connsiteX159" fmla="*/ 302454 w 855517"/>
                <a:gd name="connsiteY159" fmla="*/ 800321 h 1266665"/>
                <a:gd name="connsiteX160" fmla="*/ 318429 w 855517"/>
                <a:gd name="connsiteY160" fmla="*/ 830307 h 1266665"/>
                <a:gd name="connsiteX161" fmla="*/ 326056 w 855517"/>
                <a:gd name="connsiteY161" fmla="*/ 844972 h 1266665"/>
                <a:gd name="connsiteX162" fmla="*/ 342784 w 855517"/>
                <a:gd name="connsiteY162" fmla="*/ 870538 h 1266665"/>
                <a:gd name="connsiteX163" fmla="*/ 375323 w 855517"/>
                <a:gd name="connsiteY163" fmla="*/ 943112 h 1266665"/>
                <a:gd name="connsiteX164" fmla="*/ 374242 w 855517"/>
                <a:gd name="connsiteY164" fmla="*/ 945501 h 1266665"/>
                <a:gd name="connsiteX165" fmla="*/ 371722 w 855517"/>
                <a:gd name="connsiteY165" fmla="*/ 946189 h 1266665"/>
                <a:gd name="connsiteX166" fmla="*/ 411168 w 855517"/>
                <a:gd name="connsiteY166" fmla="*/ 1004228 h 1266665"/>
                <a:gd name="connsiteX167" fmla="*/ 417649 w 855517"/>
                <a:gd name="connsiteY167" fmla="*/ 1010873 h 126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855517" h="1266665">
                  <a:moveTo>
                    <a:pt x="417584" y="1010709"/>
                  </a:moveTo>
                  <a:cubicBezTo>
                    <a:pt x="443051" y="1039648"/>
                    <a:pt x="449402" y="1045900"/>
                    <a:pt x="481024" y="1067832"/>
                  </a:cubicBezTo>
                  <a:cubicBezTo>
                    <a:pt x="521714" y="1095985"/>
                    <a:pt x="561225" y="1117164"/>
                    <a:pt x="608658" y="1141879"/>
                  </a:cubicBezTo>
                  <a:cubicBezTo>
                    <a:pt x="637629" y="1156970"/>
                    <a:pt x="657597" y="1176546"/>
                    <a:pt x="676944" y="1195467"/>
                  </a:cubicBezTo>
                  <a:cubicBezTo>
                    <a:pt x="686535" y="1204861"/>
                    <a:pt x="696454" y="1214551"/>
                    <a:pt x="707420" y="1223684"/>
                  </a:cubicBezTo>
                  <a:cubicBezTo>
                    <a:pt x="718648" y="1233014"/>
                    <a:pt x="727912" y="1240117"/>
                    <a:pt x="735343" y="1245813"/>
                  </a:cubicBezTo>
                  <a:cubicBezTo>
                    <a:pt x="746277" y="1254226"/>
                    <a:pt x="753806" y="1260020"/>
                    <a:pt x="759731" y="1266665"/>
                  </a:cubicBezTo>
                  <a:cubicBezTo>
                    <a:pt x="764510" y="1264472"/>
                    <a:pt x="769551" y="1262573"/>
                    <a:pt x="774429" y="1260707"/>
                  </a:cubicBezTo>
                  <a:cubicBezTo>
                    <a:pt x="781041" y="1258220"/>
                    <a:pt x="787817" y="1255634"/>
                    <a:pt x="793841" y="1252426"/>
                  </a:cubicBezTo>
                  <a:cubicBezTo>
                    <a:pt x="799995" y="1249119"/>
                    <a:pt x="808277" y="1243194"/>
                    <a:pt x="811485" y="1237171"/>
                  </a:cubicBezTo>
                  <a:cubicBezTo>
                    <a:pt x="813187" y="1233963"/>
                    <a:pt x="813907" y="1229937"/>
                    <a:pt x="814660" y="1225681"/>
                  </a:cubicBezTo>
                  <a:cubicBezTo>
                    <a:pt x="815479" y="1221098"/>
                    <a:pt x="816297" y="1216352"/>
                    <a:pt x="818490" y="1212063"/>
                  </a:cubicBezTo>
                  <a:cubicBezTo>
                    <a:pt x="820389" y="1208397"/>
                    <a:pt x="823040" y="1205516"/>
                    <a:pt x="825626" y="1202766"/>
                  </a:cubicBezTo>
                  <a:cubicBezTo>
                    <a:pt x="827951" y="1200278"/>
                    <a:pt x="829947" y="1197889"/>
                    <a:pt x="831322" y="1195237"/>
                  </a:cubicBezTo>
                  <a:cubicBezTo>
                    <a:pt x="831682" y="1194517"/>
                    <a:pt x="832239" y="1193863"/>
                    <a:pt x="832468" y="1193110"/>
                  </a:cubicBezTo>
                  <a:cubicBezTo>
                    <a:pt x="833777" y="1188821"/>
                    <a:pt x="832926" y="1183322"/>
                    <a:pt x="832108" y="1178019"/>
                  </a:cubicBezTo>
                  <a:cubicBezTo>
                    <a:pt x="831551" y="1174483"/>
                    <a:pt x="830995" y="1170850"/>
                    <a:pt x="831060" y="1167511"/>
                  </a:cubicBezTo>
                  <a:cubicBezTo>
                    <a:pt x="831322" y="1156086"/>
                    <a:pt x="838033" y="1146986"/>
                    <a:pt x="844482" y="1138213"/>
                  </a:cubicBezTo>
                  <a:cubicBezTo>
                    <a:pt x="852895" y="1126756"/>
                    <a:pt x="847690" y="1112483"/>
                    <a:pt x="843467" y="1098505"/>
                  </a:cubicBezTo>
                  <a:cubicBezTo>
                    <a:pt x="841372" y="1091565"/>
                    <a:pt x="838000" y="1085018"/>
                    <a:pt x="836102" y="1078013"/>
                  </a:cubicBezTo>
                  <a:cubicBezTo>
                    <a:pt x="830209" y="1056408"/>
                    <a:pt x="842485" y="1032249"/>
                    <a:pt x="842714" y="1009859"/>
                  </a:cubicBezTo>
                  <a:cubicBezTo>
                    <a:pt x="842911" y="993000"/>
                    <a:pt x="844711" y="976338"/>
                    <a:pt x="846479" y="960265"/>
                  </a:cubicBezTo>
                  <a:cubicBezTo>
                    <a:pt x="847755" y="948546"/>
                    <a:pt x="849097" y="936434"/>
                    <a:pt x="849752" y="924485"/>
                  </a:cubicBezTo>
                  <a:cubicBezTo>
                    <a:pt x="850243" y="915516"/>
                    <a:pt x="851389" y="906350"/>
                    <a:pt x="852535" y="897446"/>
                  </a:cubicBezTo>
                  <a:cubicBezTo>
                    <a:pt x="854499" y="881963"/>
                    <a:pt x="856528" y="865955"/>
                    <a:pt x="854957" y="850733"/>
                  </a:cubicBezTo>
                  <a:cubicBezTo>
                    <a:pt x="853157" y="833416"/>
                    <a:pt x="843140" y="824480"/>
                    <a:pt x="831519" y="814168"/>
                  </a:cubicBezTo>
                  <a:cubicBezTo>
                    <a:pt x="827034" y="810175"/>
                    <a:pt x="822418" y="806050"/>
                    <a:pt x="817901" y="801172"/>
                  </a:cubicBezTo>
                  <a:cubicBezTo>
                    <a:pt x="810666" y="793349"/>
                    <a:pt x="807557" y="785165"/>
                    <a:pt x="804774" y="777931"/>
                  </a:cubicBezTo>
                  <a:cubicBezTo>
                    <a:pt x="801959" y="770467"/>
                    <a:pt x="799504" y="764018"/>
                    <a:pt x="793350" y="758420"/>
                  </a:cubicBezTo>
                  <a:cubicBezTo>
                    <a:pt x="792237" y="757471"/>
                    <a:pt x="791058" y="756554"/>
                    <a:pt x="789847" y="755671"/>
                  </a:cubicBezTo>
                  <a:cubicBezTo>
                    <a:pt x="785853" y="755572"/>
                    <a:pt x="781565" y="755409"/>
                    <a:pt x="777277" y="755081"/>
                  </a:cubicBezTo>
                  <a:cubicBezTo>
                    <a:pt x="776524" y="755016"/>
                    <a:pt x="775804" y="754983"/>
                    <a:pt x="775051" y="754918"/>
                  </a:cubicBezTo>
                  <a:cubicBezTo>
                    <a:pt x="773545" y="754787"/>
                    <a:pt x="772072" y="754558"/>
                    <a:pt x="770566" y="754361"/>
                  </a:cubicBezTo>
                  <a:cubicBezTo>
                    <a:pt x="769257" y="754198"/>
                    <a:pt x="767914" y="754034"/>
                    <a:pt x="766605" y="753805"/>
                  </a:cubicBezTo>
                  <a:cubicBezTo>
                    <a:pt x="765852" y="753674"/>
                    <a:pt x="765165" y="753445"/>
                    <a:pt x="764445" y="753281"/>
                  </a:cubicBezTo>
                  <a:cubicBezTo>
                    <a:pt x="752136" y="750597"/>
                    <a:pt x="741988" y="744704"/>
                    <a:pt x="739795" y="730759"/>
                  </a:cubicBezTo>
                  <a:cubicBezTo>
                    <a:pt x="737929" y="719269"/>
                    <a:pt x="740057" y="707845"/>
                    <a:pt x="742119" y="696813"/>
                  </a:cubicBezTo>
                  <a:cubicBezTo>
                    <a:pt x="743756" y="688007"/>
                    <a:pt x="745425" y="678907"/>
                    <a:pt x="745000" y="670068"/>
                  </a:cubicBezTo>
                  <a:cubicBezTo>
                    <a:pt x="744542" y="661819"/>
                    <a:pt x="741563" y="656222"/>
                    <a:pt x="736129" y="653439"/>
                  </a:cubicBezTo>
                  <a:cubicBezTo>
                    <a:pt x="728501" y="649511"/>
                    <a:pt x="716717" y="651671"/>
                    <a:pt x="705783" y="658742"/>
                  </a:cubicBezTo>
                  <a:cubicBezTo>
                    <a:pt x="701757" y="661361"/>
                    <a:pt x="697862" y="664241"/>
                    <a:pt x="693999" y="667122"/>
                  </a:cubicBezTo>
                  <a:cubicBezTo>
                    <a:pt x="677271" y="679529"/>
                    <a:pt x="660020" y="692394"/>
                    <a:pt x="633963" y="681362"/>
                  </a:cubicBezTo>
                  <a:cubicBezTo>
                    <a:pt x="620247" y="675601"/>
                    <a:pt x="619821" y="664896"/>
                    <a:pt x="619461" y="656320"/>
                  </a:cubicBezTo>
                  <a:cubicBezTo>
                    <a:pt x="619199" y="649805"/>
                    <a:pt x="618970" y="644142"/>
                    <a:pt x="614256" y="639919"/>
                  </a:cubicBezTo>
                  <a:cubicBezTo>
                    <a:pt x="607905" y="634223"/>
                    <a:pt x="586824" y="636089"/>
                    <a:pt x="571406" y="637530"/>
                  </a:cubicBezTo>
                  <a:cubicBezTo>
                    <a:pt x="563255" y="638283"/>
                    <a:pt x="556249" y="638970"/>
                    <a:pt x="551241" y="638610"/>
                  </a:cubicBezTo>
                  <a:cubicBezTo>
                    <a:pt x="549801" y="638512"/>
                    <a:pt x="548622" y="637464"/>
                    <a:pt x="548327" y="636057"/>
                  </a:cubicBezTo>
                  <a:cubicBezTo>
                    <a:pt x="547575" y="631899"/>
                    <a:pt x="547640" y="627284"/>
                    <a:pt x="547738" y="622799"/>
                  </a:cubicBezTo>
                  <a:cubicBezTo>
                    <a:pt x="547804" y="619656"/>
                    <a:pt x="547869" y="616448"/>
                    <a:pt x="547607" y="613437"/>
                  </a:cubicBezTo>
                  <a:cubicBezTo>
                    <a:pt x="546789" y="602765"/>
                    <a:pt x="546265" y="602209"/>
                    <a:pt x="542861" y="598575"/>
                  </a:cubicBezTo>
                  <a:cubicBezTo>
                    <a:pt x="541322" y="596938"/>
                    <a:pt x="539358" y="594810"/>
                    <a:pt x="536739" y="591406"/>
                  </a:cubicBezTo>
                  <a:cubicBezTo>
                    <a:pt x="534972" y="589049"/>
                    <a:pt x="533139" y="586725"/>
                    <a:pt x="531273" y="584368"/>
                  </a:cubicBezTo>
                  <a:cubicBezTo>
                    <a:pt x="518244" y="567738"/>
                    <a:pt x="504790" y="550520"/>
                    <a:pt x="505706" y="528947"/>
                  </a:cubicBezTo>
                  <a:cubicBezTo>
                    <a:pt x="506067" y="520338"/>
                    <a:pt x="508227" y="490877"/>
                    <a:pt x="521026" y="472447"/>
                  </a:cubicBezTo>
                  <a:cubicBezTo>
                    <a:pt x="525053" y="466685"/>
                    <a:pt x="528490" y="462757"/>
                    <a:pt x="531273" y="459614"/>
                  </a:cubicBezTo>
                  <a:cubicBezTo>
                    <a:pt x="537950" y="452053"/>
                    <a:pt x="540700" y="448877"/>
                    <a:pt x="540635" y="431659"/>
                  </a:cubicBezTo>
                  <a:cubicBezTo>
                    <a:pt x="540536" y="411363"/>
                    <a:pt x="543352" y="408482"/>
                    <a:pt x="551503" y="403114"/>
                  </a:cubicBezTo>
                  <a:cubicBezTo>
                    <a:pt x="554842" y="400888"/>
                    <a:pt x="558999" y="398171"/>
                    <a:pt x="564368" y="392377"/>
                  </a:cubicBezTo>
                  <a:cubicBezTo>
                    <a:pt x="571275" y="385044"/>
                    <a:pt x="570424" y="376827"/>
                    <a:pt x="569474" y="367269"/>
                  </a:cubicBezTo>
                  <a:cubicBezTo>
                    <a:pt x="568787" y="360198"/>
                    <a:pt x="568034" y="352865"/>
                    <a:pt x="570587" y="345467"/>
                  </a:cubicBezTo>
                  <a:cubicBezTo>
                    <a:pt x="576578" y="327954"/>
                    <a:pt x="595139" y="324189"/>
                    <a:pt x="611506" y="320818"/>
                  </a:cubicBezTo>
                  <a:cubicBezTo>
                    <a:pt x="616842" y="319705"/>
                    <a:pt x="621916" y="318690"/>
                    <a:pt x="626302" y="317250"/>
                  </a:cubicBezTo>
                  <a:cubicBezTo>
                    <a:pt x="648530" y="310015"/>
                    <a:pt x="667876" y="301144"/>
                    <a:pt x="683851" y="290898"/>
                  </a:cubicBezTo>
                  <a:cubicBezTo>
                    <a:pt x="685520" y="289818"/>
                    <a:pt x="687288" y="288508"/>
                    <a:pt x="689121" y="287101"/>
                  </a:cubicBezTo>
                  <a:cubicBezTo>
                    <a:pt x="695243" y="282452"/>
                    <a:pt x="702837" y="276527"/>
                    <a:pt x="711479" y="278033"/>
                  </a:cubicBezTo>
                  <a:cubicBezTo>
                    <a:pt x="716913" y="278917"/>
                    <a:pt x="719172" y="282387"/>
                    <a:pt x="720809" y="284907"/>
                  </a:cubicBezTo>
                  <a:cubicBezTo>
                    <a:pt x="722085" y="286904"/>
                    <a:pt x="722904" y="288083"/>
                    <a:pt x="724606" y="288672"/>
                  </a:cubicBezTo>
                  <a:cubicBezTo>
                    <a:pt x="732790" y="291553"/>
                    <a:pt x="733346" y="290963"/>
                    <a:pt x="735179" y="288279"/>
                  </a:cubicBezTo>
                  <a:cubicBezTo>
                    <a:pt x="736325" y="286675"/>
                    <a:pt x="737896" y="284482"/>
                    <a:pt x="740777" y="282289"/>
                  </a:cubicBezTo>
                  <a:cubicBezTo>
                    <a:pt x="745295" y="278884"/>
                    <a:pt x="755442" y="270340"/>
                    <a:pt x="757930" y="266805"/>
                  </a:cubicBezTo>
                  <a:cubicBezTo>
                    <a:pt x="758323" y="266248"/>
                    <a:pt x="758552" y="265495"/>
                    <a:pt x="758912" y="264939"/>
                  </a:cubicBezTo>
                  <a:cubicBezTo>
                    <a:pt x="758094" y="263891"/>
                    <a:pt x="757243" y="263171"/>
                    <a:pt x="756392" y="262353"/>
                  </a:cubicBezTo>
                  <a:cubicBezTo>
                    <a:pt x="755017" y="261011"/>
                    <a:pt x="753675" y="259439"/>
                    <a:pt x="752267" y="258588"/>
                  </a:cubicBezTo>
                  <a:cubicBezTo>
                    <a:pt x="751743" y="258261"/>
                    <a:pt x="751187" y="258163"/>
                    <a:pt x="750663" y="257901"/>
                  </a:cubicBezTo>
                  <a:cubicBezTo>
                    <a:pt x="748765" y="256919"/>
                    <a:pt x="746833" y="256035"/>
                    <a:pt x="744836" y="255675"/>
                  </a:cubicBezTo>
                  <a:cubicBezTo>
                    <a:pt x="739500" y="254856"/>
                    <a:pt x="734263" y="255511"/>
                    <a:pt x="728436" y="256297"/>
                  </a:cubicBezTo>
                  <a:cubicBezTo>
                    <a:pt x="721660" y="257214"/>
                    <a:pt x="714687" y="258228"/>
                    <a:pt x="706962" y="256886"/>
                  </a:cubicBezTo>
                  <a:cubicBezTo>
                    <a:pt x="705783" y="256690"/>
                    <a:pt x="704834" y="255871"/>
                    <a:pt x="704474" y="254758"/>
                  </a:cubicBezTo>
                  <a:cubicBezTo>
                    <a:pt x="697174" y="231778"/>
                    <a:pt x="713967" y="214625"/>
                    <a:pt x="728763" y="199534"/>
                  </a:cubicBezTo>
                  <a:cubicBezTo>
                    <a:pt x="733313" y="194886"/>
                    <a:pt x="737635" y="190467"/>
                    <a:pt x="741006" y="186178"/>
                  </a:cubicBezTo>
                  <a:lnTo>
                    <a:pt x="742283" y="184542"/>
                  </a:lnTo>
                  <a:cubicBezTo>
                    <a:pt x="746277" y="179533"/>
                    <a:pt x="751743" y="172659"/>
                    <a:pt x="750859" y="167912"/>
                  </a:cubicBezTo>
                  <a:cubicBezTo>
                    <a:pt x="750532" y="166243"/>
                    <a:pt x="749288" y="164802"/>
                    <a:pt x="747062" y="163526"/>
                  </a:cubicBezTo>
                  <a:cubicBezTo>
                    <a:pt x="745786" y="162838"/>
                    <a:pt x="742643" y="162937"/>
                    <a:pt x="740155" y="163002"/>
                  </a:cubicBezTo>
                  <a:cubicBezTo>
                    <a:pt x="737635" y="163165"/>
                    <a:pt x="735376" y="163165"/>
                    <a:pt x="733412" y="162773"/>
                  </a:cubicBezTo>
                  <a:cubicBezTo>
                    <a:pt x="726766" y="161398"/>
                    <a:pt x="723395" y="158484"/>
                    <a:pt x="720089" y="155636"/>
                  </a:cubicBezTo>
                  <a:cubicBezTo>
                    <a:pt x="718026" y="153869"/>
                    <a:pt x="715866" y="152036"/>
                    <a:pt x="712723" y="150432"/>
                  </a:cubicBezTo>
                  <a:cubicBezTo>
                    <a:pt x="707093" y="147584"/>
                    <a:pt x="693279" y="147256"/>
                    <a:pt x="685520" y="148729"/>
                  </a:cubicBezTo>
                  <a:lnTo>
                    <a:pt x="683524" y="149155"/>
                  </a:lnTo>
                  <a:cubicBezTo>
                    <a:pt x="673834" y="151185"/>
                    <a:pt x="668956" y="152167"/>
                    <a:pt x="657630" y="151185"/>
                  </a:cubicBezTo>
                  <a:cubicBezTo>
                    <a:pt x="642932" y="149842"/>
                    <a:pt x="629412" y="153181"/>
                    <a:pt x="615074" y="156815"/>
                  </a:cubicBezTo>
                  <a:cubicBezTo>
                    <a:pt x="601522" y="160187"/>
                    <a:pt x="587577" y="163820"/>
                    <a:pt x="572421" y="162838"/>
                  </a:cubicBezTo>
                  <a:cubicBezTo>
                    <a:pt x="569114" y="162675"/>
                    <a:pt x="566528" y="162282"/>
                    <a:pt x="564466" y="161693"/>
                  </a:cubicBezTo>
                  <a:cubicBezTo>
                    <a:pt x="558279" y="159925"/>
                    <a:pt x="556937" y="156226"/>
                    <a:pt x="556053" y="150203"/>
                  </a:cubicBezTo>
                  <a:cubicBezTo>
                    <a:pt x="555628" y="147224"/>
                    <a:pt x="555136" y="143852"/>
                    <a:pt x="553270" y="139727"/>
                  </a:cubicBezTo>
                  <a:cubicBezTo>
                    <a:pt x="551437" y="135734"/>
                    <a:pt x="546789" y="130430"/>
                    <a:pt x="543123" y="127255"/>
                  </a:cubicBezTo>
                  <a:cubicBezTo>
                    <a:pt x="541158" y="125586"/>
                    <a:pt x="539686" y="124473"/>
                    <a:pt x="538540" y="123622"/>
                  </a:cubicBezTo>
                  <a:cubicBezTo>
                    <a:pt x="533826" y="120086"/>
                    <a:pt x="533629" y="119137"/>
                    <a:pt x="532058" y="110331"/>
                  </a:cubicBezTo>
                  <a:cubicBezTo>
                    <a:pt x="529439" y="95895"/>
                    <a:pt x="527574" y="85747"/>
                    <a:pt x="513988" y="79462"/>
                  </a:cubicBezTo>
                  <a:cubicBezTo>
                    <a:pt x="509406" y="77367"/>
                    <a:pt x="503775" y="76778"/>
                    <a:pt x="497817" y="76156"/>
                  </a:cubicBezTo>
                  <a:cubicBezTo>
                    <a:pt x="487113" y="75075"/>
                    <a:pt x="475034" y="73832"/>
                    <a:pt x="468519" y="62341"/>
                  </a:cubicBezTo>
                  <a:cubicBezTo>
                    <a:pt x="465213" y="56547"/>
                    <a:pt x="464788" y="48789"/>
                    <a:pt x="464362" y="41326"/>
                  </a:cubicBezTo>
                  <a:cubicBezTo>
                    <a:pt x="464035" y="35695"/>
                    <a:pt x="463740" y="30359"/>
                    <a:pt x="462333" y="26169"/>
                  </a:cubicBezTo>
                  <a:cubicBezTo>
                    <a:pt x="457193" y="10915"/>
                    <a:pt x="450777" y="2240"/>
                    <a:pt x="431660" y="178"/>
                  </a:cubicBezTo>
                  <a:cubicBezTo>
                    <a:pt x="427666" y="-314"/>
                    <a:pt x="422887" y="308"/>
                    <a:pt x="417845" y="898"/>
                  </a:cubicBezTo>
                  <a:cubicBezTo>
                    <a:pt x="414179" y="1323"/>
                    <a:pt x="410447" y="1651"/>
                    <a:pt x="406846" y="1716"/>
                  </a:cubicBezTo>
                  <a:cubicBezTo>
                    <a:pt x="405799" y="1716"/>
                    <a:pt x="404850" y="1520"/>
                    <a:pt x="403835" y="1454"/>
                  </a:cubicBezTo>
                  <a:cubicBezTo>
                    <a:pt x="401903" y="1356"/>
                    <a:pt x="399874" y="1422"/>
                    <a:pt x="398074" y="963"/>
                  </a:cubicBezTo>
                  <a:cubicBezTo>
                    <a:pt x="398794" y="4302"/>
                    <a:pt x="399350" y="7739"/>
                    <a:pt x="400070" y="11111"/>
                  </a:cubicBezTo>
                  <a:cubicBezTo>
                    <a:pt x="400954" y="15367"/>
                    <a:pt x="401903" y="19589"/>
                    <a:pt x="402558" y="23845"/>
                  </a:cubicBezTo>
                  <a:cubicBezTo>
                    <a:pt x="403835" y="31996"/>
                    <a:pt x="404653" y="40114"/>
                    <a:pt x="404391" y="48036"/>
                  </a:cubicBezTo>
                  <a:cubicBezTo>
                    <a:pt x="404097" y="57857"/>
                    <a:pt x="400594" y="61687"/>
                    <a:pt x="397157" y="65451"/>
                  </a:cubicBezTo>
                  <a:cubicBezTo>
                    <a:pt x="395553" y="67186"/>
                    <a:pt x="393916" y="68987"/>
                    <a:pt x="392410" y="71573"/>
                  </a:cubicBezTo>
                  <a:cubicBezTo>
                    <a:pt x="390348" y="75206"/>
                    <a:pt x="389268" y="79298"/>
                    <a:pt x="388155" y="83619"/>
                  </a:cubicBezTo>
                  <a:cubicBezTo>
                    <a:pt x="386714" y="89086"/>
                    <a:pt x="385241" y="94749"/>
                    <a:pt x="381575" y="100085"/>
                  </a:cubicBezTo>
                  <a:cubicBezTo>
                    <a:pt x="375945" y="108236"/>
                    <a:pt x="370249" y="111510"/>
                    <a:pt x="363014" y="115602"/>
                  </a:cubicBezTo>
                  <a:lnTo>
                    <a:pt x="358988" y="117958"/>
                  </a:lnTo>
                  <a:cubicBezTo>
                    <a:pt x="351000" y="122705"/>
                    <a:pt x="347203" y="127157"/>
                    <a:pt x="341442" y="133835"/>
                  </a:cubicBezTo>
                  <a:lnTo>
                    <a:pt x="338888" y="136814"/>
                  </a:lnTo>
                  <a:cubicBezTo>
                    <a:pt x="320884" y="157535"/>
                    <a:pt x="307135" y="171775"/>
                    <a:pt x="281798" y="180384"/>
                  </a:cubicBezTo>
                  <a:cubicBezTo>
                    <a:pt x="277248" y="181956"/>
                    <a:pt x="271945" y="183363"/>
                    <a:pt x="266315" y="184869"/>
                  </a:cubicBezTo>
                  <a:cubicBezTo>
                    <a:pt x="248736" y="189583"/>
                    <a:pt x="228866" y="194886"/>
                    <a:pt x="219995" y="207260"/>
                  </a:cubicBezTo>
                  <a:cubicBezTo>
                    <a:pt x="215543" y="213512"/>
                    <a:pt x="213808" y="221303"/>
                    <a:pt x="211974" y="229585"/>
                  </a:cubicBezTo>
                  <a:cubicBezTo>
                    <a:pt x="210141" y="237736"/>
                    <a:pt x="208275" y="246182"/>
                    <a:pt x="203594" y="253744"/>
                  </a:cubicBezTo>
                  <a:cubicBezTo>
                    <a:pt x="201761" y="256690"/>
                    <a:pt x="199699" y="259636"/>
                    <a:pt x="197604" y="262615"/>
                  </a:cubicBezTo>
                  <a:cubicBezTo>
                    <a:pt x="193086" y="269096"/>
                    <a:pt x="188373" y="275807"/>
                    <a:pt x="185950" y="282878"/>
                  </a:cubicBezTo>
                  <a:cubicBezTo>
                    <a:pt x="184313" y="287723"/>
                    <a:pt x="183528" y="293091"/>
                    <a:pt x="182742" y="298296"/>
                  </a:cubicBezTo>
                  <a:cubicBezTo>
                    <a:pt x="182153" y="302290"/>
                    <a:pt x="181531" y="306414"/>
                    <a:pt x="180549" y="310375"/>
                  </a:cubicBezTo>
                  <a:cubicBezTo>
                    <a:pt x="177963" y="320752"/>
                    <a:pt x="167782" y="333912"/>
                    <a:pt x="155245" y="337905"/>
                  </a:cubicBezTo>
                  <a:cubicBezTo>
                    <a:pt x="152790" y="338691"/>
                    <a:pt x="150367" y="339084"/>
                    <a:pt x="148043" y="339084"/>
                  </a:cubicBezTo>
                  <a:cubicBezTo>
                    <a:pt x="147126" y="339084"/>
                    <a:pt x="146308" y="338724"/>
                    <a:pt x="145424" y="338593"/>
                  </a:cubicBezTo>
                  <a:cubicBezTo>
                    <a:pt x="144573" y="338495"/>
                    <a:pt x="143722" y="338364"/>
                    <a:pt x="142903" y="338135"/>
                  </a:cubicBezTo>
                  <a:cubicBezTo>
                    <a:pt x="139761" y="337316"/>
                    <a:pt x="136717" y="336007"/>
                    <a:pt x="133967" y="333683"/>
                  </a:cubicBezTo>
                  <a:cubicBezTo>
                    <a:pt x="129057" y="329492"/>
                    <a:pt x="127780" y="322291"/>
                    <a:pt x="126503" y="315351"/>
                  </a:cubicBezTo>
                  <a:cubicBezTo>
                    <a:pt x="125488" y="309753"/>
                    <a:pt x="124474" y="303959"/>
                    <a:pt x="121593" y="300686"/>
                  </a:cubicBezTo>
                  <a:cubicBezTo>
                    <a:pt x="118352" y="296987"/>
                    <a:pt x="115111" y="296234"/>
                    <a:pt x="111707" y="295481"/>
                  </a:cubicBezTo>
                  <a:cubicBezTo>
                    <a:pt x="106993" y="294401"/>
                    <a:pt x="101690" y="293189"/>
                    <a:pt x="99399" y="284024"/>
                  </a:cubicBezTo>
                  <a:cubicBezTo>
                    <a:pt x="91739" y="283532"/>
                    <a:pt x="87974" y="284253"/>
                    <a:pt x="81722" y="288410"/>
                  </a:cubicBezTo>
                  <a:cubicBezTo>
                    <a:pt x="79823" y="289654"/>
                    <a:pt x="78121" y="290898"/>
                    <a:pt x="76549" y="292109"/>
                  </a:cubicBezTo>
                  <a:cubicBezTo>
                    <a:pt x="70330" y="296888"/>
                    <a:pt x="64438" y="301373"/>
                    <a:pt x="52456" y="297576"/>
                  </a:cubicBezTo>
                  <a:cubicBezTo>
                    <a:pt x="51180" y="297150"/>
                    <a:pt x="50296" y="296005"/>
                    <a:pt x="50263" y="294695"/>
                  </a:cubicBezTo>
                  <a:lnTo>
                    <a:pt x="50100" y="290538"/>
                  </a:lnTo>
                  <a:cubicBezTo>
                    <a:pt x="49543" y="279801"/>
                    <a:pt x="48954" y="267623"/>
                    <a:pt x="58545" y="259767"/>
                  </a:cubicBezTo>
                  <a:cubicBezTo>
                    <a:pt x="62539" y="256493"/>
                    <a:pt x="66991" y="254856"/>
                    <a:pt x="70919" y="253351"/>
                  </a:cubicBezTo>
                  <a:cubicBezTo>
                    <a:pt x="77662" y="250830"/>
                    <a:pt x="82573" y="248997"/>
                    <a:pt x="83980" y="240650"/>
                  </a:cubicBezTo>
                  <a:cubicBezTo>
                    <a:pt x="84602" y="237081"/>
                    <a:pt x="84079" y="234299"/>
                    <a:pt x="83031" y="231844"/>
                  </a:cubicBezTo>
                  <a:cubicBezTo>
                    <a:pt x="72850" y="241140"/>
                    <a:pt x="61655" y="248473"/>
                    <a:pt x="50754" y="255577"/>
                  </a:cubicBezTo>
                  <a:cubicBezTo>
                    <a:pt x="26923" y="271093"/>
                    <a:pt x="6365" y="284514"/>
                    <a:pt x="5809" y="322487"/>
                  </a:cubicBezTo>
                  <a:cubicBezTo>
                    <a:pt x="5613" y="336334"/>
                    <a:pt x="9541" y="346908"/>
                    <a:pt x="12978" y="356204"/>
                  </a:cubicBezTo>
                  <a:cubicBezTo>
                    <a:pt x="18739" y="371754"/>
                    <a:pt x="23715" y="385208"/>
                    <a:pt x="1750" y="401412"/>
                  </a:cubicBezTo>
                  <a:cubicBezTo>
                    <a:pt x="-149" y="402819"/>
                    <a:pt x="-18" y="403932"/>
                    <a:pt x="15" y="404390"/>
                  </a:cubicBezTo>
                  <a:cubicBezTo>
                    <a:pt x="571" y="409792"/>
                    <a:pt x="11865" y="420954"/>
                    <a:pt x="62375" y="443640"/>
                  </a:cubicBezTo>
                  <a:cubicBezTo>
                    <a:pt x="65485" y="445015"/>
                    <a:pt x="67547" y="445997"/>
                    <a:pt x="68169" y="446324"/>
                  </a:cubicBezTo>
                  <a:cubicBezTo>
                    <a:pt x="91706" y="459909"/>
                    <a:pt x="98220" y="469271"/>
                    <a:pt x="108073" y="483446"/>
                  </a:cubicBezTo>
                  <a:cubicBezTo>
                    <a:pt x="111969" y="489076"/>
                    <a:pt x="116421" y="495459"/>
                    <a:pt x="122706" y="503250"/>
                  </a:cubicBezTo>
                  <a:cubicBezTo>
                    <a:pt x="157503" y="546526"/>
                    <a:pt x="176031" y="581520"/>
                    <a:pt x="202121" y="639036"/>
                  </a:cubicBezTo>
                  <a:cubicBezTo>
                    <a:pt x="216623" y="671018"/>
                    <a:pt x="232107" y="700152"/>
                    <a:pt x="248474" y="730956"/>
                  </a:cubicBezTo>
                  <a:lnTo>
                    <a:pt x="251813" y="737241"/>
                  </a:lnTo>
                  <a:cubicBezTo>
                    <a:pt x="262092" y="756620"/>
                    <a:pt x="271880" y="766931"/>
                    <a:pt x="283239" y="778880"/>
                  </a:cubicBezTo>
                  <a:cubicBezTo>
                    <a:pt x="289229" y="785230"/>
                    <a:pt x="295449" y="791777"/>
                    <a:pt x="302454" y="800321"/>
                  </a:cubicBezTo>
                  <a:cubicBezTo>
                    <a:pt x="303731" y="801893"/>
                    <a:pt x="308445" y="810829"/>
                    <a:pt x="318429" y="830307"/>
                  </a:cubicBezTo>
                  <a:cubicBezTo>
                    <a:pt x="321932" y="837148"/>
                    <a:pt x="324943" y="842975"/>
                    <a:pt x="326056" y="844972"/>
                  </a:cubicBezTo>
                  <a:cubicBezTo>
                    <a:pt x="330607" y="853123"/>
                    <a:pt x="336532" y="861569"/>
                    <a:pt x="342784" y="870538"/>
                  </a:cubicBezTo>
                  <a:cubicBezTo>
                    <a:pt x="358038" y="892339"/>
                    <a:pt x="375323" y="917022"/>
                    <a:pt x="375323" y="943112"/>
                  </a:cubicBezTo>
                  <a:cubicBezTo>
                    <a:pt x="375323" y="944028"/>
                    <a:pt x="374930" y="944912"/>
                    <a:pt x="374242" y="945501"/>
                  </a:cubicBezTo>
                  <a:cubicBezTo>
                    <a:pt x="373555" y="946058"/>
                    <a:pt x="372573" y="946353"/>
                    <a:pt x="371722" y="946189"/>
                  </a:cubicBezTo>
                  <a:cubicBezTo>
                    <a:pt x="366222" y="945305"/>
                    <a:pt x="373228" y="965961"/>
                    <a:pt x="411168" y="1004228"/>
                  </a:cubicBezTo>
                  <a:cubicBezTo>
                    <a:pt x="414703" y="1007829"/>
                    <a:pt x="417093" y="1010219"/>
                    <a:pt x="417649" y="1010873"/>
                  </a:cubicBezTo>
                  <a:close/>
                </a:path>
              </a:pathLst>
            </a:custGeom>
            <a:solidFill>
              <a:srgbClr val="D9D9D9"/>
            </a:solidFill>
            <a:ln w="3272" cap="flat">
              <a:noFill/>
              <a:prstDash val="solid"/>
              <a:miter/>
            </a:ln>
          </p:spPr>
          <p:txBody>
            <a:bodyPr rtlCol="0" anchor="ctr"/>
            <a:lstStyle/>
            <a:p>
              <a:endParaRPr lang="es-419" sz="500">
                <a:latin typeface="+mj-lt"/>
              </a:endParaRPr>
            </a:p>
          </p:txBody>
        </p:sp>
        <p:sp>
          <p:nvSpPr>
            <p:cNvPr id="37" name="Freeform: Shape 31">
              <a:extLst>
                <a:ext uri="{FF2B5EF4-FFF2-40B4-BE49-F238E27FC236}">
                  <a16:creationId xmlns:a16="http://schemas.microsoft.com/office/drawing/2014/main" id="{3F72B187-6FD3-7148-9D80-0634B00C0307}"/>
                </a:ext>
              </a:extLst>
            </p:cNvPr>
            <p:cNvSpPr/>
            <p:nvPr/>
          </p:nvSpPr>
          <p:spPr>
            <a:xfrm>
              <a:off x="7169881" y="1696358"/>
              <a:ext cx="235316" cy="230663"/>
            </a:xfrm>
            <a:custGeom>
              <a:avLst/>
              <a:gdLst>
                <a:gd name="connsiteX0" fmla="*/ 120269 w 204594"/>
                <a:gd name="connsiteY0" fmla="*/ 150418 h 202840"/>
                <a:gd name="connsiteX1" fmla="*/ 152087 w 204594"/>
                <a:gd name="connsiteY1" fmla="*/ 196509 h 202840"/>
                <a:gd name="connsiteX2" fmla="*/ 188260 w 204594"/>
                <a:gd name="connsiteY2" fmla="*/ 201419 h 202840"/>
                <a:gd name="connsiteX3" fmla="*/ 188423 w 204594"/>
                <a:gd name="connsiteY3" fmla="*/ 196705 h 202840"/>
                <a:gd name="connsiteX4" fmla="*/ 188587 w 204594"/>
                <a:gd name="connsiteY4" fmla="*/ 191435 h 202840"/>
                <a:gd name="connsiteX5" fmla="*/ 191697 w 204594"/>
                <a:gd name="connsiteY5" fmla="*/ 180599 h 202840"/>
                <a:gd name="connsiteX6" fmla="*/ 195690 w 204594"/>
                <a:gd name="connsiteY6" fmla="*/ 175493 h 202840"/>
                <a:gd name="connsiteX7" fmla="*/ 198211 w 204594"/>
                <a:gd name="connsiteY7" fmla="*/ 170386 h 202840"/>
                <a:gd name="connsiteX8" fmla="*/ 196149 w 204594"/>
                <a:gd name="connsiteY8" fmla="*/ 161286 h 202840"/>
                <a:gd name="connsiteX9" fmla="*/ 191369 w 204594"/>
                <a:gd name="connsiteY9" fmla="*/ 156539 h 202840"/>
                <a:gd name="connsiteX10" fmla="*/ 187212 w 204594"/>
                <a:gd name="connsiteY10" fmla="*/ 142201 h 202840"/>
                <a:gd name="connsiteX11" fmla="*/ 188947 w 204594"/>
                <a:gd name="connsiteY11" fmla="*/ 136014 h 202840"/>
                <a:gd name="connsiteX12" fmla="*/ 201484 w 204594"/>
                <a:gd name="connsiteY12" fmla="*/ 119025 h 202840"/>
                <a:gd name="connsiteX13" fmla="*/ 204594 w 204594"/>
                <a:gd name="connsiteY13" fmla="*/ 118534 h 202840"/>
                <a:gd name="connsiteX14" fmla="*/ 146882 w 204594"/>
                <a:gd name="connsiteY14" fmla="*/ 45076 h 202840"/>
                <a:gd name="connsiteX15" fmla="*/ 142103 w 204594"/>
                <a:gd name="connsiteY15" fmla="*/ 35092 h 202840"/>
                <a:gd name="connsiteX16" fmla="*/ 136309 w 204594"/>
                <a:gd name="connsiteY16" fmla="*/ 34437 h 202840"/>
                <a:gd name="connsiteX17" fmla="*/ 134738 w 204594"/>
                <a:gd name="connsiteY17" fmla="*/ 34241 h 202840"/>
                <a:gd name="connsiteX18" fmla="*/ 125670 w 204594"/>
                <a:gd name="connsiteY18" fmla="*/ 33652 h 202840"/>
                <a:gd name="connsiteX19" fmla="*/ 110972 w 204594"/>
                <a:gd name="connsiteY19" fmla="*/ 32146 h 202840"/>
                <a:gd name="connsiteX20" fmla="*/ 88778 w 204594"/>
                <a:gd name="connsiteY20" fmla="*/ 15025 h 202840"/>
                <a:gd name="connsiteX21" fmla="*/ 84456 w 204594"/>
                <a:gd name="connsiteY21" fmla="*/ 7038 h 202840"/>
                <a:gd name="connsiteX22" fmla="*/ 68842 w 204594"/>
                <a:gd name="connsiteY22" fmla="*/ 9068 h 202840"/>
                <a:gd name="connsiteX23" fmla="*/ 65667 w 204594"/>
                <a:gd name="connsiteY23" fmla="*/ 12407 h 202840"/>
                <a:gd name="connsiteX24" fmla="*/ 56075 w 204594"/>
                <a:gd name="connsiteY24" fmla="*/ 18332 h 202840"/>
                <a:gd name="connsiteX25" fmla="*/ 32931 w 204594"/>
                <a:gd name="connsiteY25" fmla="*/ 7267 h 202840"/>
                <a:gd name="connsiteX26" fmla="*/ 29494 w 204594"/>
                <a:gd name="connsiteY26" fmla="*/ 4583 h 202840"/>
                <a:gd name="connsiteX27" fmla="*/ 16695 w 204594"/>
                <a:gd name="connsiteY27" fmla="*/ 0 h 202840"/>
                <a:gd name="connsiteX28" fmla="*/ 6514 w 204594"/>
                <a:gd name="connsiteY28" fmla="*/ 4419 h 202840"/>
                <a:gd name="connsiteX29" fmla="*/ 3732 w 204594"/>
                <a:gd name="connsiteY29" fmla="*/ 7595 h 202840"/>
                <a:gd name="connsiteX30" fmla="*/ 0 w 204594"/>
                <a:gd name="connsiteY30" fmla="*/ 11523 h 202840"/>
                <a:gd name="connsiteX31" fmla="*/ 3634 w 204594"/>
                <a:gd name="connsiteY31" fmla="*/ 50347 h 202840"/>
                <a:gd name="connsiteX32" fmla="*/ 10541 w 204594"/>
                <a:gd name="connsiteY32" fmla="*/ 91003 h 202840"/>
                <a:gd name="connsiteX33" fmla="*/ 38824 w 204594"/>
                <a:gd name="connsiteY33" fmla="*/ 106880 h 202840"/>
                <a:gd name="connsiteX34" fmla="*/ 44814 w 204594"/>
                <a:gd name="connsiteY34" fmla="*/ 80201 h 202840"/>
                <a:gd name="connsiteX35" fmla="*/ 39380 w 204594"/>
                <a:gd name="connsiteY35" fmla="*/ 76109 h 202840"/>
                <a:gd name="connsiteX36" fmla="*/ 35550 w 204594"/>
                <a:gd name="connsiteY36" fmla="*/ 73752 h 202840"/>
                <a:gd name="connsiteX37" fmla="*/ 37940 w 204594"/>
                <a:gd name="connsiteY37" fmla="*/ 69988 h 202840"/>
                <a:gd name="connsiteX38" fmla="*/ 44782 w 204594"/>
                <a:gd name="connsiteY38" fmla="*/ 69235 h 202840"/>
                <a:gd name="connsiteX39" fmla="*/ 120203 w 204594"/>
                <a:gd name="connsiteY39" fmla="*/ 150352 h 20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4594" h="202840">
                  <a:moveTo>
                    <a:pt x="120269" y="150418"/>
                  </a:moveTo>
                  <a:cubicBezTo>
                    <a:pt x="132119" y="171237"/>
                    <a:pt x="143347" y="190944"/>
                    <a:pt x="152087" y="196509"/>
                  </a:cubicBezTo>
                  <a:cubicBezTo>
                    <a:pt x="164035" y="204136"/>
                    <a:pt x="176475" y="203612"/>
                    <a:pt x="188260" y="201419"/>
                  </a:cubicBezTo>
                  <a:cubicBezTo>
                    <a:pt x="188227" y="199880"/>
                    <a:pt x="188390" y="198276"/>
                    <a:pt x="188423" y="196705"/>
                  </a:cubicBezTo>
                  <a:cubicBezTo>
                    <a:pt x="188423" y="194937"/>
                    <a:pt x="188423" y="193203"/>
                    <a:pt x="188587" y="191435"/>
                  </a:cubicBezTo>
                  <a:cubicBezTo>
                    <a:pt x="189012" y="187703"/>
                    <a:pt x="189831" y="184037"/>
                    <a:pt x="191697" y="180599"/>
                  </a:cubicBezTo>
                  <a:cubicBezTo>
                    <a:pt x="193006" y="178177"/>
                    <a:pt x="194479" y="176704"/>
                    <a:pt x="195690" y="175493"/>
                  </a:cubicBezTo>
                  <a:cubicBezTo>
                    <a:pt x="197294" y="173856"/>
                    <a:pt x="198080" y="173070"/>
                    <a:pt x="198211" y="170386"/>
                  </a:cubicBezTo>
                  <a:cubicBezTo>
                    <a:pt x="198407" y="166949"/>
                    <a:pt x="197589" y="163446"/>
                    <a:pt x="196149" y="161286"/>
                  </a:cubicBezTo>
                  <a:cubicBezTo>
                    <a:pt x="194708" y="159158"/>
                    <a:pt x="193006" y="157848"/>
                    <a:pt x="191369" y="156539"/>
                  </a:cubicBezTo>
                  <a:cubicBezTo>
                    <a:pt x="187899" y="153789"/>
                    <a:pt x="183938" y="150679"/>
                    <a:pt x="187212" y="142201"/>
                  </a:cubicBezTo>
                  <a:cubicBezTo>
                    <a:pt x="187965" y="140204"/>
                    <a:pt x="188456" y="138109"/>
                    <a:pt x="188947" y="136014"/>
                  </a:cubicBezTo>
                  <a:cubicBezTo>
                    <a:pt x="190518" y="129369"/>
                    <a:pt x="192319" y="121840"/>
                    <a:pt x="201484" y="119025"/>
                  </a:cubicBezTo>
                  <a:cubicBezTo>
                    <a:pt x="202467" y="118730"/>
                    <a:pt x="203514" y="118566"/>
                    <a:pt x="204594" y="118534"/>
                  </a:cubicBezTo>
                  <a:cubicBezTo>
                    <a:pt x="182367" y="99154"/>
                    <a:pt x="162104" y="73425"/>
                    <a:pt x="146882" y="45076"/>
                  </a:cubicBezTo>
                  <a:cubicBezTo>
                    <a:pt x="145246" y="42032"/>
                    <a:pt x="143674" y="38726"/>
                    <a:pt x="142103" y="35092"/>
                  </a:cubicBezTo>
                  <a:cubicBezTo>
                    <a:pt x="140172" y="34896"/>
                    <a:pt x="138208" y="34666"/>
                    <a:pt x="136309" y="34437"/>
                  </a:cubicBezTo>
                  <a:lnTo>
                    <a:pt x="134738" y="34241"/>
                  </a:lnTo>
                  <a:cubicBezTo>
                    <a:pt x="131955" y="33881"/>
                    <a:pt x="128845" y="33750"/>
                    <a:pt x="125670" y="33652"/>
                  </a:cubicBezTo>
                  <a:cubicBezTo>
                    <a:pt x="120661" y="33455"/>
                    <a:pt x="115489" y="33226"/>
                    <a:pt x="110972" y="32146"/>
                  </a:cubicBezTo>
                  <a:cubicBezTo>
                    <a:pt x="104196" y="30476"/>
                    <a:pt x="94604" y="23045"/>
                    <a:pt x="88778" y="15025"/>
                  </a:cubicBezTo>
                  <a:cubicBezTo>
                    <a:pt x="86846" y="12374"/>
                    <a:pt x="85308" y="9624"/>
                    <a:pt x="84456" y="7038"/>
                  </a:cubicBezTo>
                  <a:cubicBezTo>
                    <a:pt x="79088" y="6383"/>
                    <a:pt x="72476" y="6678"/>
                    <a:pt x="68842" y="9068"/>
                  </a:cubicBezTo>
                  <a:cubicBezTo>
                    <a:pt x="67467" y="9951"/>
                    <a:pt x="66649" y="11097"/>
                    <a:pt x="65667" y="12407"/>
                  </a:cubicBezTo>
                  <a:cubicBezTo>
                    <a:pt x="63866" y="14796"/>
                    <a:pt x="61640" y="17808"/>
                    <a:pt x="56075" y="18332"/>
                  </a:cubicBezTo>
                  <a:cubicBezTo>
                    <a:pt x="48186" y="19314"/>
                    <a:pt x="39610" y="12570"/>
                    <a:pt x="32931" y="7267"/>
                  </a:cubicBezTo>
                  <a:cubicBezTo>
                    <a:pt x="31720" y="6285"/>
                    <a:pt x="30542" y="5369"/>
                    <a:pt x="29494" y="4583"/>
                  </a:cubicBezTo>
                  <a:cubicBezTo>
                    <a:pt x="23471" y="164"/>
                    <a:pt x="23275" y="0"/>
                    <a:pt x="16695" y="0"/>
                  </a:cubicBezTo>
                  <a:cubicBezTo>
                    <a:pt x="10115" y="0"/>
                    <a:pt x="9919" y="426"/>
                    <a:pt x="6514" y="4419"/>
                  </a:cubicBezTo>
                  <a:cubicBezTo>
                    <a:pt x="5729" y="5336"/>
                    <a:pt x="4845" y="6383"/>
                    <a:pt x="3732" y="7595"/>
                  </a:cubicBezTo>
                  <a:cubicBezTo>
                    <a:pt x="2815" y="8609"/>
                    <a:pt x="1539" y="9951"/>
                    <a:pt x="0" y="11523"/>
                  </a:cubicBezTo>
                  <a:cubicBezTo>
                    <a:pt x="5827" y="24420"/>
                    <a:pt x="4714" y="37580"/>
                    <a:pt x="3634" y="50347"/>
                  </a:cubicBezTo>
                  <a:cubicBezTo>
                    <a:pt x="2357" y="65437"/>
                    <a:pt x="1146" y="79677"/>
                    <a:pt x="10541" y="91003"/>
                  </a:cubicBezTo>
                  <a:cubicBezTo>
                    <a:pt x="22260" y="105112"/>
                    <a:pt x="32310" y="110645"/>
                    <a:pt x="38824" y="106880"/>
                  </a:cubicBezTo>
                  <a:cubicBezTo>
                    <a:pt x="45764" y="102723"/>
                    <a:pt x="48055" y="88352"/>
                    <a:pt x="44814" y="80201"/>
                  </a:cubicBezTo>
                  <a:cubicBezTo>
                    <a:pt x="42948" y="75520"/>
                    <a:pt x="40362" y="75814"/>
                    <a:pt x="39380" y="76109"/>
                  </a:cubicBezTo>
                  <a:cubicBezTo>
                    <a:pt x="37547" y="76567"/>
                    <a:pt x="35943" y="75454"/>
                    <a:pt x="35550" y="73752"/>
                  </a:cubicBezTo>
                  <a:cubicBezTo>
                    <a:pt x="35157" y="72083"/>
                    <a:pt x="36238" y="70380"/>
                    <a:pt x="37940" y="69988"/>
                  </a:cubicBezTo>
                  <a:cubicBezTo>
                    <a:pt x="40232" y="69464"/>
                    <a:pt x="42556" y="69235"/>
                    <a:pt x="44782" y="69235"/>
                  </a:cubicBezTo>
                  <a:cubicBezTo>
                    <a:pt x="74047" y="69235"/>
                    <a:pt x="98467" y="112150"/>
                    <a:pt x="120203" y="150352"/>
                  </a:cubicBezTo>
                  <a:close/>
                </a:path>
              </a:pathLst>
            </a:custGeom>
            <a:solidFill>
              <a:srgbClr val="254378"/>
            </a:solidFill>
            <a:ln w="3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419" sz="500">
                <a:latin typeface="+mj-lt"/>
              </a:endParaRPr>
            </a:p>
          </p:txBody>
        </p:sp>
        <p:sp>
          <p:nvSpPr>
            <p:cNvPr id="38" name="Freeform: Shape 32">
              <a:extLst>
                <a:ext uri="{FF2B5EF4-FFF2-40B4-BE49-F238E27FC236}">
                  <a16:creationId xmlns:a16="http://schemas.microsoft.com/office/drawing/2014/main" id="{21BD0976-2B99-38B1-6A31-EC33699B0965}"/>
                </a:ext>
              </a:extLst>
            </p:cNvPr>
            <p:cNvSpPr/>
            <p:nvPr/>
          </p:nvSpPr>
          <p:spPr>
            <a:xfrm>
              <a:off x="6680048" y="1178665"/>
              <a:ext cx="310747" cy="321776"/>
            </a:xfrm>
            <a:custGeom>
              <a:avLst/>
              <a:gdLst>
                <a:gd name="connsiteX0" fmla="*/ 132806 w 270177"/>
                <a:gd name="connsiteY0" fmla="*/ 282897 h 282962"/>
                <a:gd name="connsiteX1" fmla="*/ 134116 w 270177"/>
                <a:gd name="connsiteY1" fmla="*/ 280474 h 282962"/>
                <a:gd name="connsiteX2" fmla="*/ 135589 w 270177"/>
                <a:gd name="connsiteY2" fmla="*/ 277757 h 282962"/>
                <a:gd name="connsiteX3" fmla="*/ 138535 w 270177"/>
                <a:gd name="connsiteY3" fmla="*/ 273534 h 282962"/>
                <a:gd name="connsiteX4" fmla="*/ 140433 w 270177"/>
                <a:gd name="connsiteY4" fmla="*/ 271079 h 282962"/>
                <a:gd name="connsiteX5" fmla="*/ 144460 w 270177"/>
                <a:gd name="connsiteY5" fmla="*/ 266922 h 282962"/>
                <a:gd name="connsiteX6" fmla="*/ 146195 w 270177"/>
                <a:gd name="connsiteY6" fmla="*/ 265220 h 282962"/>
                <a:gd name="connsiteX7" fmla="*/ 152120 w 270177"/>
                <a:gd name="connsiteY7" fmla="*/ 261193 h 282962"/>
                <a:gd name="connsiteX8" fmla="*/ 163283 w 270177"/>
                <a:gd name="connsiteY8" fmla="*/ 258444 h 282962"/>
                <a:gd name="connsiteX9" fmla="*/ 174609 w 270177"/>
                <a:gd name="connsiteY9" fmla="*/ 254581 h 282962"/>
                <a:gd name="connsiteX10" fmla="*/ 181189 w 270177"/>
                <a:gd name="connsiteY10" fmla="*/ 246561 h 282962"/>
                <a:gd name="connsiteX11" fmla="*/ 190715 w 270177"/>
                <a:gd name="connsiteY11" fmla="*/ 236085 h 282962"/>
                <a:gd name="connsiteX12" fmla="*/ 195101 w 270177"/>
                <a:gd name="connsiteY12" fmla="*/ 233794 h 282962"/>
                <a:gd name="connsiteX13" fmla="*/ 197884 w 270177"/>
                <a:gd name="connsiteY13" fmla="*/ 227869 h 282962"/>
                <a:gd name="connsiteX14" fmla="*/ 202008 w 270177"/>
                <a:gd name="connsiteY14" fmla="*/ 214218 h 282962"/>
                <a:gd name="connsiteX15" fmla="*/ 200437 w 270177"/>
                <a:gd name="connsiteY15" fmla="*/ 209472 h 282962"/>
                <a:gd name="connsiteX16" fmla="*/ 198767 w 270177"/>
                <a:gd name="connsiteY16" fmla="*/ 197818 h 282962"/>
                <a:gd name="connsiteX17" fmla="*/ 207966 w 270177"/>
                <a:gd name="connsiteY17" fmla="*/ 189667 h 282962"/>
                <a:gd name="connsiteX18" fmla="*/ 210879 w 270177"/>
                <a:gd name="connsiteY18" fmla="*/ 188390 h 282962"/>
                <a:gd name="connsiteX19" fmla="*/ 219292 w 270177"/>
                <a:gd name="connsiteY19" fmla="*/ 181778 h 282962"/>
                <a:gd name="connsiteX20" fmla="*/ 223613 w 270177"/>
                <a:gd name="connsiteY20" fmla="*/ 177719 h 282962"/>
                <a:gd name="connsiteX21" fmla="*/ 240537 w 270177"/>
                <a:gd name="connsiteY21" fmla="*/ 166622 h 282962"/>
                <a:gd name="connsiteX22" fmla="*/ 245710 w 270177"/>
                <a:gd name="connsiteY22" fmla="*/ 166000 h 282962"/>
                <a:gd name="connsiteX23" fmla="*/ 250816 w 270177"/>
                <a:gd name="connsiteY23" fmla="*/ 165083 h 282962"/>
                <a:gd name="connsiteX24" fmla="*/ 256316 w 270177"/>
                <a:gd name="connsiteY24" fmla="*/ 161449 h 282962"/>
                <a:gd name="connsiteX25" fmla="*/ 260211 w 270177"/>
                <a:gd name="connsiteY25" fmla="*/ 158602 h 282962"/>
                <a:gd name="connsiteX26" fmla="*/ 263583 w 270177"/>
                <a:gd name="connsiteY26" fmla="*/ 156736 h 282962"/>
                <a:gd name="connsiteX27" fmla="*/ 269737 w 270177"/>
                <a:gd name="connsiteY27" fmla="*/ 151727 h 282962"/>
                <a:gd name="connsiteX28" fmla="*/ 270163 w 270177"/>
                <a:gd name="connsiteY28" fmla="*/ 148257 h 282962"/>
                <a:gd name="connsiteX29" fmla="*/ 270163 w 270177"/>
                <a:gd name="connsiteY29" fmla="*/ 145115 h 282962"/>
                <a:gd name="connsiteX30" fmla="*/ 225741 w 270177"/>
                <a:gd name="connsiteY30" fmla="*/ 137553 h 282962"/>
                <a:gd name="connsiteX31" fmla="*/ 223875 w 270177"/>
                <a:gd name="connsiteY31" fmla="*/ 135752 h 282962"/>
                <a:gd name="connsiteX32" fmla="*/ 225807 w 270177"/>
                <a:gd name="connsiteY32" fmla="*/ 129435 h 282962"/>
                <a:gd name="connsiteX33" fmla="*/ 211796 w 270177"/>
                <a:gd name="connsiteY33" fmla="*/ 129369 h 282962"/>
                <a:gd name="connsiteX34" fmla="*/ 209832 w 270177"/>
                <a:gd name="connsiteY34" fmla="*/ 129369 h 282962"/>
                <a:gd name="connsiteX35" fmla="*/ 206722 w 270177"/>
                <a:gd name="connsiteY35" fmla="*/ 126226 h 282962"/>
                <a:gd name="connsiteX36" fmla="*/ 206722 w 270177"/>
                <a:gd name="connsiteY36" fmla="*/ 0 h 282962"/>
                <a:gd name="connsiteX37" fmla="*/ 94277 w 270177"/>
                <a:gd name="connsiteY37" fmla="*/ 0 h 282962"/>
                <a:gd name="connsiteX38" fmla="*/ 94277 w 270177"/>
                <a:gd name="connsiteY38" fmla="*/ 31786 h 282962"/>
                <a:gd name="connsiteX39" fmla="*/ 91134 w 270177"/>
                <a:gd name="connsiteY39" fmla="*/ 34928 h 282962"/>
                <a:gd name="connsiteX40" fmla="*/ 71854 w 270177"/>
                <a:gd name="connsiteY40" fmla="*/ 34928 h 282962"/>
                <a:gd name="connsiteX41" fmla="*/ 82001 w 270177"/>
                <a:gd name="connsiteY41" fmla="*/ 48612 h 282962"/>
                <a:gd name="connsiteX42" fmla="*/ 94899 w 270177"/>
                <a:gd name="connsiteY42" fmla="*/ 62786 h 282962"/>
                <a:gd name="connsiteX43" fmla="*/ 96699 w 270177"/>
                <a:gd name="connsiteY43" fmla="*/ 64324 h 282962"/>
                <a:gd name="connsiteX44" fmla="*/ 108844 w 270177"/>
                <a:gd name="connsiteY44" fmla="*/ 67631 h 282962"/>
                <a:gd name="connsiteX45" fmla="*/ 111758 w 270177"/>
                <a:gd name="connsiteY45" fmla="*/ 70315 h 282962"/>
                <a:gd name="connsiteX46" fmla="*/ 114606 w 270177"/>
                <a:gd name="connsiteY46" fmla="*/ 87435 h 282962"/>
                <a:gd name="connsiteX47" fmla="*/ 128420 w 270177"/>
                <a:gd name="connsiteY47" fmla="*/ 90873 h 282962"/>
                <a:gd name="connsiteX48" fmla="*/ 137520 w 270177"/>
                <a:gd name="connsiteY48" fmla="*/ 95488 h 282962"/>
                <a:gd name="connsiteX49" fmla="*/ 137651 w 270177"/>
                <a:gd name="connsiteY49" fmla="*/ 110546 h 282962"/>
                <a:gd name="connsiteX50" fmla="*/ 129598 w 270177"/>
                <a:gd name="connsiteY50" fmla="*/ 118730 h 282962"/>
                <a:gd name="connsiteX51" fmla="*/ 127863 w 270177"/>
                <a:gd name="connsiteY51" fmla="*/ 119254 h 282962"/>
                <a:gd name="connsiteX52" fmla="*/ 44290 w 270177"/>
                <a:gd name="connsiteY52" fmla="*/ 119254 h 282962"/>
                <a:gd name="connsiteX53" fmla="*/ 28512 w 270177"/>
                <a:gd name="connsiteY53" fmla="*/ 146490 h 282962"/>
                <a:gd name="connsiteX54" fmla="*/ 22096 w 270177"/>
                <a:gd name="connsiteY54" fmla="*/ 155623 h 282962"/>
                <a:gd name="connsiteX55" fmla="*/ 7529 w 270177"/>
                <a:gd name="connsiteY55" fmla="*/ 172743 h 282962"/>
                <a:gd name="connsiteX56" fmla="*/ 8675 w 270177"/>
                <a:gd name="connsiteY56" fmla="*/ 208555 h 282962"/>
                <a:gd name="connsiteX57" fmla="*/ 8413 w 270177"/>
                <a:gd name="connsiteY57" fmla="*/ 210683 h 282962"/>
                <a:gd name="connsiteX58" fmla="*/ 3863 w 270177"/>
                <a:gd name="connsiteY58" fmla="*/ 220602 h 282962"/>
                <a:gd name="connsiteX59" fmla="*/ 2782 w 270177"/>
                <a:gd name="connsiteY59" fmla="*/ 223155 h 282962"/>
                <a:gd name="connsiteX60" fmla="*/ 1277 w 270177"/>
                <a:gd name="connsiteY60" fmla="*/ 227116 h 282962"/>
                <a:gd name="connsiteX61" fmla="*/ 0 w 270177"/>
                <a:gd name="connsiteY61" fmla="*/ 230586 h 282962"/>
                <a:gd name="connsiteX62" fmla="*/ 116602 w 270177"/>
                <a:gd name="connsiteY62" fmla="*/ 278903 h 282962"/>
                <a:gd name="connsiteX63" fmla="*/ 132741 w 270177"/>
                <a:gd name="connsiteY63" fmla="*/ 282962 h 282962"/>
                <a:gd name="connsiteX0" fmla="*/ 132806 w 270177"/>
                <a:gd name="connsiteY0" fmla="*/ 282897 h 282962"/>
                <a:gd name="connsiteX1" fmla="*/ 134116 w 270177"/>
                <a:gd name="connsiteY1" fmla="*/ 280474 h 282962"/>
                <a:gd name="connsiteX2" fmla="*/ 135589 w 270177"/>
                <a:gd name="connsiteY2" fmla="*/ 277757 h 282962"/>
                <a:gd name="connsiteX3" fmla="*/ 138535 w 270177"/>
                <a:gd name="connsiteY3" fmla="*/ 273534 h 282962"/>
                <a:gd name="connsiteX4" fmla="*/ 140433 w 270177"/>
                <a:gd name="connsiteY4" fmla="*/ 271079 h 282962"/>
                <a:gd name="connsiteX5" fmla="*/ 144460 w 270177"/>
                <a:gd name="connsiteY5" fmla="*/ 266922 h 282962"/>
                <a:gd name="connsiteX6" fmla="*/ 146195 w 270177"/>
                <a:gd name="connsiteY6" fmla="*/ 265220 h 282962"/>
                <a:gd name="connsiteX7" fmla="*/ 152120 w 270177"/>
                <a:gd name="connsiteY7" fmla="*/ 261193 h 282962"/>
                <a:gd name="connsiteX8" fmla="*/ 163283 w 270177"/>
                <a:gd name="connsiteY8" fmla="*/ 258444 h 282962"/>
                <a:gd name="connsiteX9" fmla="*/ 174609 w 270177"/>
                <a:gd name="connsiteY9" fmla="*/ 254581 h 282962"/>
                <a:gd name="connsiteX10" fmla="*/ 181189 w 270177"/>
                <a:gd name="connsiteY10" fmla="*/ 246561 h 282962"/>
                <a:gd name="connsiteX11" fmla="*/ 190715 w 270177"/>
                <a:gd name="connsiteY11" fmla="*/ 236085 h 282962"/>
                <a:gd name="connsiteX12" fmla="*/ 195101 w 270177"/>
                <a:gd name="connsiteY12" fmla="*/ 233794 h 282962"/>
                <a:gd name="connsiteX13" fmla="*/ 197884 w 270177"/>
                <a:gd name="connsiteY13" fmla="*/ 227869 h 282962"/>
                <a:gd name="connsiteX14" fmla="*/ 202008 w 270177"/>
                <a:gd name="connsiteY14" fmla="*/ 214218 h 282962"/>
                <a:gd name="connsiteX15" fmla="*/ 200437 w 270177"/>
                <a:gd name="connsiteY15" fmla="*/ 209472 h 282962"/>
                <a:gd name="connsiteX16" fmla="*/ 198767 w 270177"/>
                <a:gd name="connsiteY16" fmla="*/ 197818 h 282962"/>
                <a:gd name="connsiteX17" fmla="*/ 207966 w 270177"/>
                <a:gd name="connsiteY17" fmla="*/ 189667 h 282962"/>
                <a:gd name="connsiteX18" fmla="*/ 210879 w 270177"/>
                <a:gd name="connsiteY18" fmla="*/ 188390 h 282962"/>
                <a:gd name="connsiteX19" fmla="*/ 219292 w 270177"/>
                <a:gd name="connsiteY19" fmla="*/ 181778 h 282962"/>
                <a:gd name="connsiteX20" fmla="*/ 223613 w 270177"/>
                <a:gd name="connsiteY20" fmla="*/ 177719 h 282962"/>
                <a:gd name="connsiteX21" fmla="*/ 240537 w 270177"/>
                <a:gd name="connsiteY21" fmla="*/ 166622 h 282962"/>
                <a:gd name="connsiteX22" fmla="*/ 245710 w 270177"/>
                <a:gd name="connsiteY22" fmla="*/ 166000 h 282962"/>
                <a:gd name="connsiteX23" fmla="*/ 250816 w 270177"/>
                <a:gd name="connsiteY23" fmla="*/ 165083 h 282962"/>
                <a:gd name="connsiteX24" fmla="*/ 256316 w 270177"/>
                <a:gd name="connsiteY24" fmla="*/ 161449 h 282962"/>
                <a:gd name="connsiteX25" fmla="*/ 260211 w 270177"/>
                <a:gd name="connsiteY25" fmla="*/ 158602 h 282962"/>
                <a:gd name="connsiteX26" fmla="*/ 263583 w 270177"/>
                <a:gd name="connsiteY26" fmla="*/ 156736 h 282962"/>
                <a:gd name="connsiteX27" fmla="*/ 269737 w 270177"/>
                <a:gd name="connsiteY27" fmla="*/ 151727 h 282962"/>
                <a:gd name="connsiteX28" fmla="*/ 270163 w 270177"/>
                <a:gd name="connsiteY28" fmla="*/ 148257 h 282962"/>
                <a:gd name="connsiteX29" fmla="*/ 270163 w 270177"/>
                <a:gd name="connsiteY29" fmla="*/ 145115 h 282962"/>
                <a:gd name="connsiteX30" fmla="*/ 225741 w 270177"/>
                <a:gd name="connsiteY30" fmla="*/ 137553 h 282962"/>
                <a:gd name="connsiteX31" fmla="*/ 223875 w 270177"/>
                <a:gd name="connsiteY31" fmla="*/ 135752 h 282962"/>
                <a:gd name="connsiteX32" fmla="*/ 225807 w 270177"/>
                <a:gd name="connsiteY32" fmla="*/ 129435 h 282962"/>
                <a:gd name="connsiteX33" fmla="*/ 211796 w 270177"/>
                <a:gd name="connsiteY33" fmla="*/ 129369 h 282962"/>
                <a:gd name="connsiteX34" fmla="*/ 209832 w 270177"/>
                <a:gd name="connsiteY34" fmla="*/ 129369 h 282962"/>
                <a:gd name="connsiteX35" fmla="*/ 206722 w 270177"/>
                <a:gd name="connsiteY35" fmla="*/ 126226 h 282962"/>
                <a:gd name="connsiteX36" fmla="*/ 206722 w 270177"/>
                <a:gd name="connsiteY36" fmla="*/ 0 h 282962"/>
                <a:gd name="connsiteX37" fmla="*/ 94277 w 270177"/>
                <a:gd name="connsiteY37" fmla="*/ 0 h 282962"/>
                <a:gd name="connsiteX38" fmla="*/ 94277 w 270177"/>
                <a:gd name="connsiteY38" fmla="*/ 31786 h 282962"/>
                <a:gd name="connsiteX39" fmla="*/ 91134 w 270177"/>
                <a:gd name="connsiteY39" fmla="*/ 34928 h 282962"/>
                <a:gd name="connsiteX40" fmla="*/ 71854 w 270177"/>
                <a:gd name="connsiteY40" fmla="*/ 34928 h 282962"/>
                <a:gd name="connsiteX41" fmla="*/ 82001 w 270177"/>
                <a:gd name="connsiteY41" fmla="*/ 48612 h 282962"/>
                <a:gd name="connsiteX42" fmla="*/ 94899 w 270177"/>
                <a:gd name="connsiteY42" fmla="*/ 62786 h 282962"/>
                <a:gd name="connsiteX43" fmla="*/ 96699 w 270177"/>
                <a:gd name="connsiteY43" fmla="*/ 64324 h 282962"/>
                <a:gd name="connsiteX44" fmla="*/ 108844 w 270177"/>
                <a:gd name="connsiteY44" fmla="*/ 67631 h 282962"/>
                <a:gd name="connsiteX45" fmla="*/ 111758 w 270177"/>
                <a:gd name="connsiteY45" fmla="*/ 70315 h 282962"/>
                <a:gd name="connsiteX46" fmla="*/ 114606 w 270177"/>
                <a:gd name="connsiteY46" fmla="*/ 87435 h 282962"/>
                <a:gd name="connsiteX47" fmla="*/ 128420 w 270177"/>
                <a:gd name="connsiteY47" fmla="*/ 90873 h 282962"/>
                <a:gd name="connsiteX48" fmla="*/ 137520 w 270177"/>
                <a:gd name="connsiteY48" fmla="*/ 95488 h 282962"/>
                <a:gd name="connsiteX49" fmla="*/ 137651 w 270177"/>
                <a:gd name="connsiteY49" fmla="*/ 110546 h 282962"/>
                <a:gd name="connsiteX50" fmla="*/ 129598 w 270177"/>
                <a:gd name="connsiteY50" fmla="*/ 118730 h 282962"/>
                <a:gd name="connsiteX51" fmla="*/ 127863 w 270177"/>
                <a:gd name="connsiteY51" fmla="*/ 119254 h 282962"/>
                <a:gd name="connsiteX52" fmla="*/ 44290 w 270177"/>
                <a:gd name="connsiteY52" fmla="*/ 119254 h 282962"/>
                <a:gd name="connsiteX53" fmla="*/ 28512 w 270177"/>
                <a:gd name="connsiteY53" fmla="*/ 146490 h 282962"/>
                <a:gd name="connsiteX54" fmla="*/ 22096 w 270177"/>
                <a:gd name="connsiteY54" fmla="*/ 155623 h 282962"/>
                <a:gd name="connsiteX55" fmla="*/ 7529 w 270177"/>
                <a:gd name="connsiteY55" fmla="*/ 172743 h 282962"/>
                <a:gd name="connsiteX56" fmla="*/ 8675 w 270177"/>
                <a:gd name="connsiteY56" fmla="*/ 208555 h 282962"/>
                <a:gd name="connsiteX57" fmla="*/ 8413 w 270177"/>
                <a:gd name="connsiteY57" fmla="*/ 210683 h 282962"/>
                <a:gd name="connsiteX58" fmla="*/ 3863 w 270177"/>
                <a:gd name="connsiteY58" fmla="*/ 220602 h 282962"/>
                <a:gd name="connsiteX59" fmla="*/ 2782 w 270177"/>
                <a:gd name="connsiteY59" fmla="*/ 223155 h 282962"/>
                <a:gd name="connsiteX60" fmla="*/ 1277 w 270177"/>
                <a:gd name="connsiteY60" fmla="*/ 227116 h 282962"/>
                <a:gd name="connsiteX61" fmla="*/ 0 w 270177"/>
                <a:gd name="connsiteY61" fmla="*/ 230586 h 282962"/>
                <a:gd name="connsiteX62" fmla="*/ 52581 w 270177"/>
                <a:gd name="connsiteY62" fmla="*/ 261799 h 282962"/>
                <a:gd name="connsiteX63" fmla="*/ 116602 w 270177"/>
                <a:gd name="connsiteY63" fmla="*/ 278903 h 282962"/>
                <a:gd name="connsiteX64" fmla="*/ 132741 w 270177"/>
                <a:gd name="connsiteY64" fmla="*/ 282962 h 282962"/>
                <a:gd name="connsiteX65" fmla="*/ 132806 w 270177"/>
                <a:gd name="connsiteY65" fmla="*/ 282897 h 2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0177" h="282962">
                  <a:moveTo>
                    <a:pt x="132806" y="282897"/>
                  </a:moveTo>
                  <a:cubicBezTo>
                    <a:pt x="133134" y="282111"/>
                    <a:pt x="133690" y="281293"/>
                    <a:pt x="134116" y="280474"/>
                  </a:cubicBezTo>
                  <a:cubicBezTo>
                    <a:pt x="134574" y="279558"/>
                    <a:pt x="134999" y="278707"/>
                    <a:pt x="135589" y="277757"/>
                  </a:cubicBezTo>
                  <a:cubicBezTo>
                    <a:pt x="136473" y="276317"/>
                    <a:pt x="137455" y="274942"/>
                    <a:pt x="138535" y="273534"/>
                  </a:cubicBezTo>
                  <a:cubicBezTo>
                    <a:pt x="139189" y="272683"/>
                    <a:pt x="139746" y="271865"/>
                    <a:pt x="140433" y="271079"/>
                  </a:cubicBezTo>
                  <a:cubicBezTo>
                    <a:pt x="141710" y="269541"/>
                    <a:pt x="143085" y="268231"/>
                    <a:pt x="144460" y="266922"/>
                  </a:cubicBezTo>
                  <a:cubicBezTo>
                    <a:pt x="145049" y="266365"/>
                    <a:pt x="145606" y="265711"/>
                    <a:pt x="146195" y="265220"/>
                  </a:cubicBezTo>
                  <a:cubicBezTo>
                    <a:pt x="148224" y="263517"/>
                    <a:pt x="150221" y="262077"/>
                    <a:pt x="152120" y="261193"/>
                  </a:cubicBezTo>
                  <a:cubicBezTo>
                    <a:pt x="156015" y="259360"/>
                    <a:pt x="159878" y="258869"/>
                    <a:pt x="163283" y="258444"/>
                  </a:cubicBezTo>
                  <a:cubicBezTo>
                    <a:pt x="167571" y="257887"/>
                    <a:pt x="171270" y="257396"/>
                    <a:pt x="174609" y="254581"/>
                  </a:cubicBezTo>
                  <a:cubicBezTo>
                    <a:pt x="177130" y="252420"/>
                    <a:pt x="179126" y="249605"/>
                    <a:pt x="181189" y="246561"/>
                  </a:cubicBezTo>
                  <a:cubicBezTo>
                    <a:pt x="183840" y="242763"/>
                    <a:pt x="186590" y="238770"/>
                    <a:pt x="190715" y="236085"/>
                  </a:cubicBezTo>
                  <a:cubicBezTo>
                    <a:pt x="192155" y="235136"/>
                    <a:pt x="193628" y="234383"/>
                    <a:pt x="195101" y="233794"/>
                  </a:cubicBezTo>
                  <a:cubicBezTo>
                    <a:pt x="195789" y="231797"/>
                    <a:pt x="196705" y="229866"/>
                    <a:pt x="197884" y="227869"/>
                  </a:cubicBezTo>
                  <a:cubicBezTo>
                    <a:pt x="201386" y="222140"/>
                    <a:pt x="202826" y="219816"/>
                    <a:pt x="202008" y="214218"/>
                  </a:cubicBezTo>
                  <a:cubicBezTo>
                    <a:pt x="201812" y="212778"/>
                    <a:pt x="201124" y="211174"/>
                    <a:pt x="200437" y="209472"/>
                  </a:cubicBezTo>
                  <a:cubicBezTo>
                    <a:pt x="199029" y="206035"/>
                    <a:pt x="197393" y="202172"/>
                    <a:pt x="198767" y="197818"/>
                  </a:cubicBezTo>
                  <a:cubicBezTo>
                    <a:pt x="200404" y="192580"/>
                    <a:pt x="204594" y="190944"/>
                    <a:pt x="207966" y="189667"/>
                  </a:cubicBezTo>
                  <a:cubicBezTo>
                    <a:pt x="208915" y="189274"/>
                    <a:pt x="209930" y="188881"/>
                    <a:pt x="210879" y="188390"/>
                  </a:cubicBezTo>
                  <a:cubicBezTo>
                    <a:pt x="214317" y="186721"/>
                    <a:pt x="216608" y="184429"/>
                    <a:pt x="219292" y="181778"/>
                  </a:cubicBezTo>
                  <a:cubicBezTo>
                    <a:pt x="220634" y="180469"/>
                    <a:pt x="222042" y="179094"/>
                    <a:pt x="223613" y="177719"/>
                  </a:cubicBezTo>
                  <a:cubicBezTo>
                    <a:pt x="229604" y="172645"/>
                    <a:pt x="235791" y="167767"/>
                    <a:pt x="240537" y="166622"/>
                  </a:cubicBezTo>
                  <a:cubicBezTo>
                    <a:pt x="242502" y="166131"/>
                    <a:pt x="244204" y="166065"/>
                    <a:pt x="245710" y="166000"/>
                  </a:cubicBezTo>
                  <a:cubicBezTo>
                    <a:pt x="247608" y="165934"/>
                    <a:pt x="249114" y="165869"/>
                    <a:pt x="250816" y="165083"/>
                  </a:cubicBezTo>
                  <a:cubicBezTo>
                    <a:pt x="252715" y="164232"/>
                    <a:pt x="254450" y="162890"/>
                    <a:pt x="256316" y="161449"/>
                  </a:cubicBezTo>
                  <a:cubicBezTo>
                    <a:pt x="257592" y="160467"/>
                    <a:pt x="258869" y="159485"/>
                    <a:pt x="260211" y="158602"/>
                  </a:cubicBezTo>
                  <a:cubicBezTo>
                    <a:pt x="261259" y="157947"/>
                    <a:pt x="262404" y="157325"/>
                    <a:pt x="263583" y="156736"/>
                  </a:cubicBezTo>
                  <a:cubicBezTo>
                    <a:pt x="266365" y="155295"/>
                    <a:pt x="268984" y="153953"/>
                    <a:pt x="269737" y="151727"/>
                  </a:cubicBezTo>
                  <a:cubicBezTo>
                    <a:pt x="269966" y="151007"/>
                    <a:pt x="270097" y="149698"/>
                    <a:pt x="270163" y="148257"/>
                  </a:cubicBezTo>
                  <a:cubicBezTo>
                    <a:pt x="270195" y="146326"/>
                    <a:pt x="270163" y="145704"/>
                    <a:pt x="270163" y="145115"/>
                  </a:cubicBezTo>
                  <a:cubicBezTo>
                    <a:pt x="252584" y="144525"/>
                    <a:pt x="238017" y="142038"/>
                    <a:pt x="225741" y="137553"/>
                  </a:cubicBezTo>
                  <a:cubicBezTo>
                    <a:pt x="224890" y="137258"/>
                    <a:pt x="224203" y="136571"/>
                    <a:pt x="223875" y="135752"/>
                  </a:cubicBezTo>
                  <a:cubicBezTo>
                    <a:pt x="223384" y="134476"/>
                    <a:pt x="223319" y="133854"/>
                    <a:pt x="225807" y="129435"/>
                  </a:cubicBezTo>
                  <a:lnTo>
                    <a:pt x="211796" y="129369"/>
                  </a:lnTo>
                  <a:lnTo>
                    <a:pt x="209832" y="129369"/>
                  </a:lnTo>
                  <a:cubicBezTo>
                    <a:pt x="208097" y="129369"/>
                    <a:pt x="206722" y="127929"/>
                    <a:pt x="206722" y="126226"/>
                  </a:cubicBezTo>
                  <a:lnTo>
                    <a:pt x="206722" y="0"/>
                  </a:lnTo>
                  <a:lnTo>
                    <a:pt x="94277" y="0"/>
                  </a:lnTo>
                  <a:lnTo>
                    <a:pt x="94277" y="31786"/>
                  </a:lnTo>
                  <a:cubicBezTo>
                    <a:pt x="94277" y="33521"/>
                    <a:pt x="92869" y="34928"/>
                    <a:pt x="91134" y="34928"/>
                  </a:cubicBezTo>
                  <a:lnTo>
                    <a:pt x="71854" y="34928"/>
                  </a:lnTo>
                  <a:cubicBezTo>
                    <a:pt x="76207" y="39086"/>
                    <a:pt x="81183" y="44585"/>
                    <a:pt x="82001" y="48612"/>
                  </a:cubicBezTo>
                  <a:cubicBezTo>
                    <a:pt x="82820" y="52605"/>
                    <a:pt x="91265" y="59742"/>
                    <a:pt x="94899" y="62786"/>
                  </a:cubicBezTo>
                  <a:lnTo>
                    <a:pt x="96699" y="64324"/>
                  </a:lnTo>
                  <a:cubicBezTo>
                    <a:pt x="99056" y="66321"/>
                    <a:pt x="105407" y="67402"/>
                    <a:pt x="108844" y="67631"/>
                  </a:cubicBezTo>
                  <a:cubicBezTo>
                    <a:pt x="110317" y="67729"/>
                    <a:pt x="111561" y="68842"/>
                    <a:pt x="111758" y="70315"/>
                  </a:cubicBezTo>
                  <a:cubicBezTo>
                    <a:pt x="111758" y="70315"/>
                    <a:pt x="113492" y="82983"/>
                    <a:pt x="114606" y="87435"/>
                  </a:cubicBezTo>
                  <a:cubicBezTo>
                    <a:pt x="115195" y="89825"/>
                    <a:pt x="119352" y="90873"/>
                    <a:pt x="128420" y="90873"/>
                  </a:cubicBezTo>
                  <a:cubicBezTo>
                    <a:pt x="133559" y="90873"/>
                    <a:pt x="136211" y="93393"/>
                    <a:pt x="137520" y="95488"/>
                  </a:cubicBezTo>
                  <a:cubicBezTo>
                    <a:pt x="140695" y="100628"/>
                    <a:pt x="138993" y="107862"/>
                    <a:pt x="137651" y="110546"/>
                  </a:cubicBezTo>
                  <a:cubicBezTo>
                    <a:pt x="135589" y="114704"/>
                    <a:pt x="130220" y="118370"/>
                    <a:pt x="129598" y="118730"/>
                  </a:cubicBezTo>
                  <a:cubicBezTo>
                    <a:pt x="129074" y="119090"/>
                    <a:pt x="128485" y="119254"/>
                    <a:pt x="127863" y="119254"/>
                  </a:cubicBezTo>
                  <a:lnTo>
                    <a:pt x="44290" y="119254"/>
                  </a:lnTo>
                  <a:cubicBezTo>
                    <a:pt x="42130" y="123837"/>
                    <a:pt x="36139" y="136014"/>
                    <a:pt x="28512" y="146490"/>
                  </a:cubicBezTo>
                  <a:cubicBezTo>
                    <a:pt x="26024" y="149927"/>
                    <a:pt x="23962" y="152906"/>
                    <a:pt x="22096" y="155623"/>
                  </a:cubicBezTo>
                  <a:cubicBezTo>
                    <a:pt x="17055" y="162922"/>
                    <a:pt x="13421" y="168160"/>
                    <a:pt x="7529" y="172743"/>
                  </a:cubicBezTo>
                  <a:cubicBezTo>
                    <a:pt x="3961" y="175493"/>
                    <a:pt x="5238" y="193464"/>
                    <a:pt x="8675" y="208555"/>
                  </a:cubicBezTo>
                  <a:cubicBezTo>
                    <a:pt x="8838" y="209275"/>
                    <a:pt x="8740" y="210028"/>
                    <a:pt x="8413" y="210683"/>
                  </a:cubicBezTo>
                  <a:cubicBezTo>
                    <a:pt x="8413" y="210683"/>
                    <a:pt x="6351" y="214775"/>
                    <a:pt x="3863" y="220602"/>
                  </a:cubicBezTo>
                  <a:cubicBezTo>
                    <a:pt x="3503" y="221453"/>
                    <a:pt x="3175" y="222206"/>
                    <a:pt x="2782" y="223155"/>
                  </a:cubicBezTo>
                  <a:cubicBezTo>
                    <a:pt x="2291" y="224366"/>
                    <a:pt x="1768" y="225774"/>
                    <a:pt x="1277" y="227116"/>
                  </a:cubicBezTo>
                  <a:cubicBezTo>
                    <a:pt x="851" y="228262"/>
                    <a:pt x="425" y="229407"/>
                    <a:pt x="0" y="230586"/>
                  </a:cubicBezTo>
                  <a:cubicBezTo>
                    <a:pt x="8551" y="236366"/>
                    <a:pt x="33147" y="253746"/>
                    <a:pt x="52581" y="261799"/>
                  </a:cubicBezTo>
                  <a:cubicBezTo>
                    <a:pt x="72015" y="269852"/>
                    <a:pt x="103242" y="275376"/>
                    <a:pt x="116602" y="278903"/>
                  </a:cubicBezTo>
                  <a:lnTo>
                    <a:pt x="132741" y="282962"/>
                  </a:lnTo>
                  <a:lnTo>
                    <a:pt x="132806" y="282897"/>
                  </a:lnTo>
                  <a:close/>
                </a:path>
              </a:pathLst>
            </a:custGeom>
            <a:solidFill>
              <a:srgbClr val="D9D9D9"/>
            </a:solidFill>
            <a:ln w="3272" cap="flat">
              <a:noFill/>
              <a:prstDash val="solid"/>
              <a:miter/>
            </a:ln>
          </p:spPr>
          <p:txBody>
            <a:bodyPr rtlCol="0" anchor="ctr"/>
            <a:lstStyle/>
            <a:p>
              <a:endParaRPr lang="es-419" sz="500">
                <a:solidFill>
                  <a:schemeClr val="bg1">
                    <a:lumMod val="50000"/>
                  </a:schemeClr>
                </a:solidFill>
                <a:latin typeface="+mj-lt"/>
              </a:endParaRPr>
            </a:p>
          </p:txBody>
        </p:sp>
        <p:sp>
          <p:nvSpPr>
            <p:cNvPr id="39" name="Freeform: Shape 33">
              <a:extLst>
                <a:ext uri="{FF2B5EF4-FFF2-40B4-BE49-F238E27FC236}">
                  <a16:creationId xmlns:a16="http://schemas.microsoft.com/office/drawing/2014/main" id="{7E9F3D97-477C-21A8-43C4-C6F98820EAEE}"/>
                </a:ext>
              </a:extLst>
            </p:cNvPr>
            <p:cNvSpPr/>
            <p:nvPr/>
          </p:nvSpPr>
          <p:spPr>
            <a:xfrm>
              <a:off x="9050981" y="1923990"/>
              <a:ext cx="415211" cy="559572"/>
            </a:xfrm>
            <a:custGeom>
              <a:avLst/>
              <a:gdLst>
                <a:gd name="connsiteX0" fmla="*/ 113559 w 361003"/>
                <a:gd name="connsiteY0" fmla="*/ 415539 h 492074"/>
                <a:gd name="connsiteX1" fmla="*/ 127701 w 361003"/>
                <a:gd name="connsiteY1" fmla="*/ 475870 h 492074"/>
                <a:gd name="connsiteX2" fmla="*/ 133167 w 361003"/>
                <a:gd name="connsiteY2" fmla="*/ 490765 h 492074"/>
                <a:gd name="connsiteX3" fmla="*/ 205283 w 361003"/>
                <a:gd name="connsiteY3" fmla="*/ 482352 h 492074"/>
                <a:gd name="connsiteX4" fmla="*/ 220373 w 361003"/>
                <a:gd name="connsiteY4" fmla="*/ 472826 h 492074"/>
                <a:gd name="connsiteX5" fmla="*/ 246038 w 361003"/>
                <a:gd name="connsiteY5" fmla="*/ 458259 h 492074"/>
                <a:gd name="connsiteX6" fmla="*/ 300542 w 361003"/>
                <a:gd name="connsiteY6" fmla="*/ 456556 h 492074"/>
                <a:gd name="connsiteX7" fmla="*/ 323456 w 361003"/>
                <a:gd name="connsiteY7" fmla="*/ 457898 h 492074"/>
                <a:gd name="connsiteX8" fmla="*/ 336485 w 361003"/>
                <a:gd name="connsiteY8" fmla="*/ 458357 h 492074"/>
                <a:gd name="connsiteX9" fmla="*/ 361003 w 361003"/>
                <a:gd name="connsiteY9" fmla="*/ 458848 h 492074"/>
                <a:gd name="connsiteX10" fmla="*/ 357762 w 361003"/>
                <a:gd name="connsiteY10" fmla="*/ 455050 h 492074"/>
                <a:gd name="connsiteX11" fmla="*/ 355274 w 361003"/>
                <a:gd name="connsiteY11" fmla="*/ 452268 h 492074"/>
                <a:gd name="connsiteX12" fmla="*/ 348826 w 361003"/>
                <a:gd name="connsiteY12" fmla="*/ 446016 h 492074"/>
                <a:gd name="connsiteX13" fmla="*/ 333735 w 361003"/>
                <a:gd name="connsiteY13" fmla="*/ 424280 h 492074"/>
                <a:gd name="connsiteX14" fmla="*/ 325911 w 361003"/>
                <a:gd name="connsiteY14" fmla="*/ 415703 h 492074"/>
                <a:gd name="connsiteX15" fmla="*/ 315305 w 361003"/>
                <a:gd name="connsiteY15" fmla="*/ 406766 h 492074"/>
                <a:gd name="connsiteX16" fmla="*/ 313047 w 361003"/>
                <a:gd name="connsiteY16" fmla="*/ 404377 h 492074"/>
                <a:gd name="connsiteX17" fmla="*/ 298316 w 361003"/>
                <a:gd name="connsiteY17" fmla="*/ 383786 h 492074"/>
                <a:gd name="connsiteX18" fmla="*/ 296974 w 361003"/>
                <a:gd name="connsiteY18" fmla="*/ 375471 h 492074"/>
                <a:gd name="connsiteX19" fmla="*/ 291834 w 361003"/>
                <a:gd name="connsiteY19" fmla="*/ 350004 h 492074"/>
                <a:gd name="connsiteX20" fmla="*/ 289444 w 361003"/>
                <a:gd name="connsiteY20" fmla="*/ 343653 h 492074"/>
                <a:gd name="connsiteX21" fmla="*/ 282112 w 361003"/>
                <a:gd name="connsiteY21" fmla="*/ 343457 h 492074"/>
                <a:gd name="connsiteX22" fmla="*/ 266726 w 361003"/>
                <a:gd name="connsiteY22" fmla="*/ 321622 h 492074"/>
                <a:gd name="connsiteX23" fmla="*/ 257495 w 361003"/>
                <a:gd name="connsiteY23" fmla="*/ 303422 h 492074"/>
                <a:gd name="connsiteX24" fmla="*/ 247838 w 361003"/>
                <a:gd name="connsiteY24" fmla="*/ 288396 h 492074"/>
                <a:gd name="connsiteX25" fmla="*/ 249049 w 361003"/>
                <a:gd name="connsiteY25" fmla="*/ 231437 h 492074"/>
                <a:gd name="connsiteX26" fmla="*/ 268658 w 361003"/>
                <a:gd name="connsiteY26" fmla="*/ 217852 h 492074"/>
                <a:gd name="connsiteX27" fmla="*/ 288037 w 361003"/>
                <a:gd name="connsiteY27" fmla="*/ 210388 h 492074"/>
                <a:gd name="connsiteX28" fmla="*/ 293667 w 361003"/>
                <a:gd name="connsiteY28" fmla="*/ 171990 h 492074"/>
                <a:gd name="connsiteX29" fmla="*/ 291802 w 361003"/>
                <a:gd name="connsiteY29" fmla="*/ 163414 h 492074"/>
                <a:gd name="connsiteX30" fmla="*/ 280835 w 361003"/>
                <a:gd name="connsiteY30" fmla="*/ 141088 h 492074"/>
                <a:gd name="connsiteX31" fmla="*/ 261979 w 361003"/>
                <a:gd name="connsiteY31" fmla="*/ 131791 h 492074"/>
                <a:gd name="connsiteX32" fmla="*/ 256284 w 361003"/>
                <a:gd name="connsiteY32" fmla="*/ 129958 h 492074"/>
                <a:gd name="connsiteX33" fmla="*/ 244794 w 361003"/>
                <a:gd name="connsiteY33" fmla="*/ 125114 h 492074"/>
                <a:gd name="connsiteX34" fmla="*/ 239458 w 361003"/>
                <a:gd name="connsiteY34" fmla="*/ 112052 h 492074"/>
                <a:gd name="connsiteX35" fmla="*/ 238901 w 361003"/>
                <a:gd name="connsiteY35" fmla="*/ 109335 h 492074"/>
                <a:gd name="connsiteX36" fmla="*/ 217460 w 361003"/>
                <a:gd name="connsiteY36" fmla="*/ 110579 h 492074"/>
                <a:gd name="connsiteX37" fmla="*/ 214186 w 361003"/>
                <a:gd name="connsiteY37" fmla="*/ 111103 h 492074"/>
                <a:gd name="connsiteX38" fmla="*/ 192450 w 361003"/>
                <a:gd name="connsiteY38" fmla="*/ 125376 h 492074"/>
                <a:gd name="connsiteX39" fmla="*/ 190846 w 361003"/>
                <a:gd name="connsiteY39" fmla="*/ 126587 h 492074"/>
                <a:gd name="connsiteX40" fmla="*/ 187573 w 361003"/>
                <a:gd name="connsiteY40" fmla="*/ 126881 h 492074"/>
                <a:gd name="connsiteX41" fmla="*/ 185838 w 361003"/>
                <a:gd name="connsiteY41" fmla="*/ 124099 h 492074"/>
                <a:gd name="connsiteX42" fmla="*/ 108845 w 361003"/>
                <a:gd name="connsiteY42" fmla="*/ 0 h 492074"/>
                <a:gd name="connsiteX43" fmla="*/ 104197 w 361003"/>
                <a:gd name="connsiteY43" fmla="*/ 5991 h 492074"/>
                <a:gd name="connsiteX44" fmla="*/ 98402 w 361003"/>
                <a:gd name="connsiteY44" fmla="*/ 11752 h 492074"/>
                <a:gd name="connsiteX45" fmla="*/ 92936 w 361003"/>
                <a:gd name="connsiteY45" fmla="*/ 15746 h 492074"/>
                <a:gd name="connsiteX46" fmla="*/ 87109 w 361003"/>
                <a:gd name="connsiteY46" fmla="*/ 20001 h 492074"/>
                <a:gd name="connsiteX47" fmla="*/ 81315 w 361003"/>
                <a:gd name="connsiteY47" fmla="*/ 25959 h 492074"/>
                <a:gd name="connsiteX48" fmla="*/ 72345 w 361003"/>
                <a:gd name="connsiteY48" fmla="*/ 34470 h 492074"/>
                <a:gd name="connsiteX49" fmla="*/ 60266 w 361003"/>
                <a:gd name="connsiteY49" fmla="*/ 37056 h 492074"/>
                <a:gd name="connsiteX50" fmla="*/ 53817 w 361003"/>
                <a:gd name="connsiteY50" fmla="*/ 37613 h 492074"/>
                <a:gd name="connsiteX51" fmla="*/ 44619 w 361003"/>
                <a:gd name="connsiteY51" fmla="*/ 63572 h 492074"/>
                <a:gd name="connsiteX52" fmla="*/ 51722 w 361003"/>
                <a:gd name="connsiteY52" fmla="*/ 67860 h 492074"/>
                <a:gd name="connsiteX53" fmla="*/ 54701 w 361003"/>
                <a:gd name="connsiteY53" fmla="*/ 68024 h 492074"/>
                <a:gd name="connsiteX54" fmla="*/ 74244 w 361003"/>
                <a:gd name="connsiteY54" fmla="*/ 74014 h 492074"/>
                <a:gd name="connsiteX55" fmla="*/ 85570 w 361003"/>
                <a:gd name="connsiteY55" fmla="*/ 87174 h 492074"/>
                <a:gd name="connsiteX56" fmla="*/ 84654 w 361003"/>
                <a:gd name="connsiteY56" fmla="*/ 105243 h 492074"/>
                <a:gd name="connsiteX57" fmla="*/ 43047 w 361003"/>
                <a:gd name="connsiteY57" fmla="*/ 113525 h 492074"/>
                <a:gd name="connsiteX58" fmla="*/ 24716 w 361003"/>
                <a:gd name="connsiteY58" fmla="*/ 111201 h 492074"/>
                <a:gd name="connsiteX59" fmla="*/ 16368 w 361003"/>
                <a:gd name="connsiteY59" fmla="*/ 132675 h 492074"/>
                <a:gd name="connsiteX60" fmla="*/ 8315 w 361003"/>
                <a:gd name="connsiteY60" fmla="*/ 148454 h 492074"/>
                <a:gd name="connsiteX61" fmla="*/ 4191 w 361003"/>
                <a:gd name="connsiteY61" fmla="*/ 151989 h 492074"/>
                <a:gd name="connsiteX62" fmla="*/ 1 w 361003"/>
                <a:gd name="connsiteY62" fmla="*/ 159027 h 492074"/>
                <a:gd name="connsiteX63" fmla="*/ 7202 w 361003"/>
                <a:gd name="connsiteY63" fmla="*/ 169699 h 492074"/>
                <a:gd name="connsiteX64" fmla="*/ 9592 w 361003"/>
                <a:gd name="connsiteY64" fmla="*/ 172121 h 492074"/>
                <a:gd name="connsiteX65" fmla="*/ 21933 w 361003"/>
                <a:gd name="connsiteY65" fmla="*/ 183938 h 492074"/>
                <a:gd name="connsiteX66" fmla="*/ 31819 w 361003"/>
                <a:gd name="connsiteY66" fmla="*/ 193235 h 492074"/>
                <a:gd name="connsiteX67" fmla="*/ 49201 w 361003"/>
                <a:gd name="connsiteY67" fmla="*/ 206067 h 492074"/>
                <a:gd name="connsiteX68" fmla="*/ 58302 w 361003"/>
                <a:gd name="connsiteY68" fmla="*/ 216805 h 492074"/>
                <a:gd name="connsiteX69" fmla="*/ 58826 w 361003"/>
                <a:gd name="connsiteY69" fmla="*/ 221911 h 492074"/>
                <a:gd name="connsiteX70" fmla="*/ 59775 w 361003"/>
                <a:gd name="connsiteY70" fmla="*/ 225447 h 492074"/>
                <a:gd name="connsiteX71" fmla="*/ 67435 w 361003"/>
                <a:gd name="connsiteY71" fmla="*/ 226036 h 492074"/>
                <a:gd name="connsiteX72" fmla="*/ 95391 w 361003"/>
                <a:gd name="connsiteY72" fmla="*/ 259033 h 492074"/>
                <a:gd name="connsiteX73" fmla="*/ 103968 w 361003"/>
                <a:gd name="connsiteY73" fmla="*/ 280638 h 492074"/>
                <a:gd name="connsiteX74" fmla="*/ 117062 w 361003"/>
                <a:gd name="connsiteY74" fmla="*/ 342278 h 492074"/>
                <a:gd name="connsiteX75" fmla="*/ 113624 w 361003"/>
                <a:gd name="connsiteY75" fmla="*/ 415441 h 4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1003" h="492074">
                  <a:moveTo>
                    <a:pt x="113559" y="415539"/>
                  </a:moveTo>
                  <a:cubicBezTo>
                    <a:pt x="113723" y="438618"/>
                    <a:pt x="120204" y="455902"/>
                    <a:pt x="127701" y="475870"/>
                  </a:cubicBezTo>
                  <a:cubicBezTo>
                    <a:pt x="129501" y="480682"/>
                    <a:pt x="131334" y="485592"/>
                    <a:pt x="133167" y="490765"/>
                  </a:cubicBezTo>
                  <a:cubicBezTo>
                    <a:pt x="158831" y="492696"/>
                    <a:pt x="183088" y="494169"/>
                    <a:pt x="205283" y="482352"/>
                  </a:cubicBezTo>
                  <a:cubicBezTo>
                    <a:pt x="209931" y="479864"/>
                    <a:pt x="215005" y="476427"/>
                    <a:pt x="220373" y="472826"/>
                  </a:cubicBezTo>
                  <a:cubicBezTo>
                    <a:pt x="228950" y="467064"/>
                    <a:pt x="237887" y="461074"/>
                    <a:pt x="246038" y="458259"/>
                  </a:cubicBezTo>
                  <a:cubicBezTo>
                    <a:pt x="260736" y="453185"/>
                    <a:pt x="281883" y="455018"/>
                    <a:pt x="300542" y="456556"/>
                  </a:cubicBezTo>
                  <a:cubicBezTo>
                    <a:pt x="308922" y="457244"/>
                    <a:pt x="316844" y="457898"/>
                    <a:pt x="323456" y="457898"/>
                  </a:cubicBezTo>
                  <a:cubicBezTo>
                    <a:pt x="327057" y="457898"/>
                    <a:pt x="331542" y="458128"/>
                    <a:pt x="336485" y="458357"/>
                  </a:cubicBezTo>
                  <a:cubicBezTo>
                    <a:pt x="344243" y="458717"/>
                    <a:pt x="352852" y="459142"/>
                    <a:pt x="361003" y="458848"/>
                  </a:cubicBezTo>
                  <a:cubicBezTo>
                    <a:pt x="359890" y="457571"/>
                    <a:pt x="358810" y="456229"/>
                    <a:pt x="357762" y="455050"/>
                  </a:cubicBezTo>
                  <a:cubicBezTo>
                    <a:pt x="356911" y="454101"/>
                    <a:pt x="356060" y="453119"/>
                    <a:pt x="355274" y="452268"/>
                  </a:cubicBezTo>
                  <a:cubicBezTo>
                    <a:pt x="352754" y="449617"/>
                    <a:pt x="350430" y="447259"/>
                    <a:pt x="348826" y="446016"/>
                  </a:cubicBezTo>
                  <a:cubicBezTo>
                    <a:pt x="339431" y="438650"/>
                    <a:pt x="334881" y="432136"/>
                    <a:pt x="333735" y="424280"/>
                  </a:cubicBezTo>
                  <a:cubicBezTo>
                    <a:pt x="333244" y="421170"/>
                    <a:pt x="330690" y="419206"/>
                    <a:pt x="325911" y="415703"/>
                  </a:cubicBezTo>
                  <a:cubicBezTo>
                    <a:pt x="322670" y="413313"/>
                    <a:pt x="318971" y="410662"/>
                    <a:pt x="315305" y="406766"/>
                  </a:cubicBezTo>
                  <a:lnTo>
                    <a:pt x="313047" y="404377"/>
                  </a:lnTo>
                  <a:cubicBezTo>
                    <a:pt x="306860" y="397830"/>
                    <a:pt x="300902" y="391545"/>
                    <a:pt x="298316" y="383786"/>
                  </a:cubicBezTo>
                  <a:cubicBezTo>
                    <a:pt x="297465" y="381200"/>
                    <a:pt x="296974" y="378450"/>
                    <a:pt x="296974" y="375471"/>
                  </a:cubicBezTo>
                  <a:cubicBezTo>
                    <a:pt x="296974" y="364767"/>
                    <a:pt x="295991" y="361952"/>
                    <a:pt x="291834" y="350004"/>
                  </a:cubicBezTo>
                  <a:cubicBezTo>
                    <a:pt x="290426" y="345945"/>
                    <a:pt x="289804" y="344471"/>
                    <a:pt x="289444" y="343653"/>
                  </a:cubicBezTo>
                  <a:cubicBezTo>
                    <a:pt x="287775" y="344275"/>
                    <a:pt x="285418" y="344701"/>
                    <a:pt x="282112" y="343457"/>
                  </a:cubicBezTo>
                  <a:cubicBezTo>
                    <a:pt x="272488" y="339725"/>
                    <a:pt x="267905" y="333211"/>
                    <a:pt x="266726" y="321622"/>
                  </a:cubicBezTo>
                  <a:cubicBezTo>
                    <a:pt x="266104" y="315337"/>
                    <a:pt x="262307" y="310100"/>
                    <a:pt x="257495" y="303422"/>
                  </a:cubicBezTo>
                  <a:cubicBezTo>
                    <a:pt x="254385" y="299133"/>
                    <a:pt x="250883" y="294256"/>
                    <a:pt x="247838" y="288396"/>
                  </a:cubicBezTo>
                  <a:cubicBezTo>
                    <a:pt x="240145" y="273567"/>
                    <a:pt x="240702" y="248001"/>
                    <a:pt x="249049" y="231437"/>
                  </a:cubicBezTo>
                  <a:cubicBezTo>
                    <a:pt x="254058" y="221387"/>
                    <a:pt x="260834" y="219718"/>
                    <a:pt x="268658" y="217852"/>
                  </a:cubicBezTo>
                  <a:cubicBezTo>
                    <a:pt x="274124" y="216543"/>
                    <a:pt x="280377" y="215037"/>
                    <a:pt x="288037" y="210388"/>
                  </a:cubicBezTo>
                  <a:cubicBezTo>
                    <a:pt x="304732" y="200241"/>
                    <a:pt x="293667" y="171990"/>
                    <a:pt x="293667" y="171990"/>
                  </a:cubicBezTo>
                  <a:cubicBezTo>
                    <a:pt x="292816" y="168848"/>
                    <a:pt x="292325" y="166065"/>
                    <a:pt x="291802" y="163414"/>
                  </a:cubicBezTo>
                  <a:cubicBezTo>
                    <a:pt x="290132" y="154444"/>
                    <a:pt x="288659" y="146686"/>
                    <a:pt x="280835" y="141088"/>
                  </a:cubicBezTo>
                  <a:cubicBezTo>
                    <a:pt x="275303" y="137095"/>
                    <a:pt x="268527" y="134378"/>
                    <a:pt x="261979" y="131791"/>
                  </a:cubicBezTo>
                  <a:cubicBezTo>
                    <a:pt x="259885" y="130908"/>
                    <a:pt x="258117" y="130482"/>
                    <a:pt x="256284" y="129958"/>
                  </a:cubicBezTo>
                  <a:cubicBezTo>
                    <a:pt x="251930" y="128747"/>
                    <a:pt x="247413" y="127536"/>
                    <a:pt x="244794" y="125114"/>
                  </a:cubicBezTo>
                  <a:cubicBezTo>
                    <a:pt x="241520" y="122167"/>
                    <a:pt x="240440" y="116799"/>
                    <a:pt x="239458" y="112052"/>
                  </a:cubicBezTo>
                  <a:cubicBezTo>
                    <a:pt x="239262" y="111103"/>
                    <a:pt x="239098" y="110186"/>
                    <a:pt x="238901" y="109335"/>
                  </a:cubicBezTo>
                  <a:cubicBezTo>
                    <a:pt x="232158" y="103345"/>
                    <a:pt x="225316" y="103803"/>
                    <a:pt x="217460" y="110579"/>
                  </a:cubicBezTo>
                  <a:cubicBezTo>
                    <a:pt x="216576" y="111398"/>
                    <a:pt x="215267" y="111561"/>
                    <a:pt x="214186" y="111103"/>
                  </a:cubicBezTo>
                  <a:cubicBezTo>
                    <a:pt x="213565" y="111267"/>
                    <a:pt x="209178" y="112642"/>
                    <a:pt x="192450" y="125376"/>
                  </a:cubicBezTo>
                  <a:lnTo>
                    <a:pt x="190846" y="126587"/>
                  </a:lnTo>
                  <a:cubicBezTo>
                    <a:pt x="189930" y="127340"/>
                    <a:pt x="188620" y="127405"/>
                    <a:pt x="187573" y="126881"/>
                  </a:cubicBezTo>
                  <a:cubicBezTo>
                    <a:pt x="186525" y="126325"/>
                    <a:pt x="185870" y="125244"/>
                    <a:pt x="185838" y="124099"/>
                  </a:cubicBezTo>
                  <a:cubicBezTo>
                    <a:pt x="185183" y="52016"/>
                    <a:pt x="144166" y="16859"/>
                    <a:pt x="108845" y="0"/>
                  </a:cubicBezTo>
                  <a:cubicBezTo>
                    <a:pt x="107372" y="1997"/>
                    <a:pt x="105866" y="4027"/>
                    <a:pt x="104197" y="5991"/>
                  </a:cubicBezTo>
                  <a:cubicBezTo>
                    <a:pt x="102494" y="8020"/>
                    <a:pt x="100596" y="9952"/>
                    <a:pt x="98402" y="11752"/>
                  </a:cubicBezTo>
                  <a:cubicBezTo>
                    <a:pt x="96700" y="13160"/>
                    <a:pt x="94834" y="14436"/>
                    <a:pt x="92936" y="15746"/>
                  </a:cubicBezTo>
                  <a:cubicBezTo>
                    <a:pt x="90971" y="17088"/>
                    <a:pt x="88942" y="18495"/>
                    <a:pt x="87109" y="20001"/>
                  </a:cubicBezTo>
                  <a:cubicBezTo>
                    <a:pt x="85112" y="21638"/>
                    <a:pt x="83279" y="23733"/>
                    <a:pt x="81315" y="25959"/>
                  </a:cubicBezTo>
                  <a:cubicBezTo>
                    <a:pt x="78565" y="29036"/>
                    <a:pt x="75750" y="32211"/>
                    <a:pt x="72345" y="34470"/>
                  </a:cubicBezTo>
                  <a:cubicBezTo>
                    <a:pt x="68090" y="37220"/>
                    <a:pt x="63965" y="37056"/>
                    <a:pt x="60266" y="37056"/>
                  </a:cubicBezTo>
                  <a:cubicBezTo>
                    <a:pt x="57942" y="36958"/>
                    <a:pt x="55814" y="36925"/>
                    <a:pt x="53817" y="37613"/>
                  </a:cubicBezTo>
                  <a:cubicBezTo>
                    <a:pt x="44717" y="40690"/>
                    <a:pt x="42262" y="55290"/>
                    <a:pt x="44619" y="63572"/>
                  </a:cubicBezTo>
                  <a:cubicBezTo>
                    <a:pt x="45732" y="67532"/>
                    <a:pt x="46648" y="67598"/>
                    <a:pt x="51722" y="67860"/>
                  </a:cubicBezTo>
                  <a:cubicBezTo>
                    <a:pt x="52639" y="67860"/>
                    <a:pt x="53621" y="67958"/>
                    <a:pt x="54701" y="68024"/>
                  </a:cubicBezTo>
                  <a:cubicBezTo>
                    <a:pt x="62918" y="68678"/>
                    <a:pt x="67010" y="69398"/>
                    <a:pt x="74244" y="74014"/>
                  </a:cubicBezTo>
                  <a:cubicBezTo>
                    <a:pt x="80267" y="77844"/>
                    <a:pt x="83868" y="80103"/>
                    <a:pt x="85570" y="87174"/>
                  </a:cubicBezTo>
                  <a:cubicBezTo>
                    <a:pt x="86552" y="91397"/>
                    <a:pt x="87502" y="99973"/>
                    <a:pt x="84654" y="105243"/>
                  </a:cubicBezTo>
                  <a:cubicBezTo>
                    <a:pt x="77616" y="118141"/>
                    <a:pt x="54210" y="117421"/>
                    <a:pt x="43047" y="113525"/>
                  </a:cubicBezTo>
                  <a:cubicBezTo>
                    <a:pt x="37613" y="111528"/>
                    <a:pt x="29626" y="108713"/>
                    <a:pt x="24716" y="111201"/>
                  </a:cubicBezTo>
                  <a:cubicBezTo>
                    <a:pt x="19576" y="113787"/>
                    <a:pt x="16696" y="125539"/>
                    <a:pt x="16368" y="132675"/>
                  </a:cubicBezTo>
                  <a:cubicBezTo>
                    <a:pt x="15943" y="141808"/>
                    <a:pt x="13291" y="144362"/>
                    <a:pt x="8315" y="148454"/>
                  </a:cubicBezTo>
                  <a:cubicBezTo>
                    <a:pt x="7104" y="149436"/>
                    <a:pt x="5762" y="150549"/>
                    <a:pt x="4191" y="151989"/>
                  </a:cubicBezTo>
                  <a:cubicBezTo>
                    <a:pt x="1441" y="154575"/>
                    <a:pt x="1" y="156932"/>
                    <a:pt x="1" y="159027"/>
                  </a:cubicBezTo>
                  <a:cubicBezTo>
                    <a:pt x="-65" y="162399"/>
                    <a:pt x="3438" y="165934"/>
                    <a:pt x="7202" y="169699"/>
                  </a:cubicBezTo>
                  <a:lnTo>
                    <a:pt x="9592" y="172121"/>
                  </a:lnTo>
                  <a:cubicBezTo>
                    <a:pt x="13488" y="176213"/>
                    <a:pt x="17776" y="180141"/>
                    <a:pt x="21933" y="183938"/>
                  </a:cubicBezTo>
                  <a:cubicBezTo>
                    <a:pt x="25272" y="187016"/>
                    <a:pt x="28579" y="190027"/>
                    <a:pt x="31819" y="193235"/>
                  </a:cubicBezTo>
                  <a:cubicBezTo>
                    <a:pt x="37941" y="199291"/>
                    <a:pt x="42491" y="203776"/>
                    <a:pt x="49201" y="206067"/>
                  </a:cubicBezTo>
                  <a:cubicBezTo>
                    <a:pt x="57189" y="208719"/>
                    <a:pt x="58138" y="211502"/>
                    <a:pt x="58302" y="216805"/>
                  </a:cubicBezTo>
                  <a:cubicBezTo>
                    <a:pt x="58302" y="218147"/>
                    <a:pt x="58400" y="219849"/>
                    <a:pt x="58826" y="221911"/>
                  </a:cubicBezTo>
                  <a:cubicBezTo>
                    <a:pt x="59055" y="223221"/>
                    <a:pt x="59415" y="224334"/>
                    <a:pt x="59775" y="225447"/>
                  </a:cubicBezTo>
                  <a:cubicBezTo>
                    <a:pt x="62590" y="225447"/>
                    <a:pt x="64914" y="225545"/>
                    <a:pt x="67435" y="226036"/>
                  </a:cubicBezTo>
                  <a:cubicBezTo>
                    <a:pt x="87829" y="230062"/>
                    <a:pt x="91659" y="244793"/>
                    <a:pt x="95391" y="259033"/>
                  </a:cubicBezTo>
                  <a:cubicBezTo>
                    <a:pt x="97355" y="266595"/>
                    <a:pt x="99385" y="274451"/>
                    <a:pt x="103968" y="280638"/>
                  </a:cubicBezTo>
                  <a:cubicBezTo>
                    <a:pt x="119386" y="301556"/>
                    <a:pt x="120466" y="315959"/>
                    <a:pt x="117062" y="342278"/>
                  </a:cubicBezTo>
                  <a:cubicBezTo>
                    <a:pt x="114475" y="362116"/>
                    <a:pt x="113363" y="385358"/>
                    <a:pt x="113624" y="415441"/>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40" name="Freeform: Shape 34">
              <a:extLst>
                <a:ext uri="{FF2B5EF4-FFF2-40B4-BE49-F238E27FC236}">
                  <a16:creationId xmlns:a16="http://schemas.microsoft.com/office/drawing/2014/main" id="{5C9BBE29-0AFF-F328-3727-00DC6402CF78}"/>
                </a:ext>
              </a:extLst>
            </p:cNvPr>
            <p:cNvSpPr/>
            <p:nvPr/>
          </p:nvSpPr>
          <p:spPr>
            <a:xfrm>
              <a:off x="6924659" y="1133548"/>
              <a:ext cx="77241" cy="185083"/>
            </a:xfrm>
            <a:custGeom>
              <a:avLst/>
              <a:gdLst>
                <a:gd name="connsiteX0" fmla="*/ 16895 w 67157"/>
                <a:gd name="connsiteY0" fmla="*/ 162759 h 162758"/>
                <a:gd name="connsiteX1" fmla="*/ 26258 w 67157"/>
                <a:gd name="connsiteY1" fmla="*/ 147373 h 162758"/>
                <a:gd name="connsiteX2" fmla="*/ 62430 w 67157"/>
                <a:gd name="connsiteY2" fmla="*/ 83082 h 162758"/>
                <a:gd name="connsiteX3" fmla="*/ 56538 w 67157"/>
                <a:gd name="connsiteY3" fmla="*/ 9231 h 162758"/>
                <a:gd name="connsiteX4" fmla="*/ 52675 w 67157"/>
                <a:gd name="connsiteY4" fmla="*/ 0 h 162758"/>
                <a:gd name="connsiteX5" fmla="*/ 47470 w 67157"/>
                <a:gd name="connsiteY5" fmla="*/ 5696 h 162758"/>
                <a:gd name="connsiteX6" fmla="*/ 40857 w 67157"/>
                <a:gd name="connsiteY6" fmla="*/ 13290 h 162758"/>
                <a:gd name="connsiteX7" fmla="*/ 39221 w 67157"/>
                <a:gd name="connsiteY7" fmla="*/ 15255 h 162758"/>
                <a:gd name="connsiteX8" fmla="*/ 33590 w 67157"/>
                <a:gd name="connsiteY8" fmla="*/ 22456 h 162758"/>
                <a:gd name="connsiteX9" fmla="*/ 23672 w 67157"/>
                <a:gd name="connsiteY9" fmla="*/ 28938 h 162758"/>
                <a:gd name="connsiteX10" fmla="*/ 14506 w 67157"/>
                <a:gd name="connsiteY10" fmla="*/ 23733 h 162758"/>
                <a:gd name="connsiteX11" fmla="*/ 3801 w 67157"/>
                <a:gd name="connsiteY11" fmla="*/ 27072 h 162758"/>
                <a:gd name="connsiteX12" fmla="*/ 266 w 67157"/>
                <a:gd name="connsiteY12" fmla="*/ 35648 h 162758"/>
                <a:gd name="connsiteX13" fmla="*/ 364 w 67157"/>
                <a:gd name="connsiteY13" fmla="*/ 162661 h 162758"/>
                <a:gd name="connsiteX14" fmla="*/ 16895 w 67157"/>
                <a:gd name="connsiteY14" fmla="*/ 162726 h 1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157" h="162758">
                  <a:moveTo>
                    <a:pt x="16895" y="162759"/>
                  </a:moveTo>
                  <a:cubicBezTo>
                    <a:pt x="19416" y="158536"/>
                    <a:pt x="22657" y="153266"/>
                    <a:pt x="26258" y="147373"/>
                  </a:cubicBezTo>
                  <a:cubicBezTo>
                    <a:pt x="39810" y="125244"/>
                    <a:pt x="60237" y="91822"/>
                    <a:pt x="62430" y="83082"/>
                  </a:cubicBezTo>
                  <a:cubicBezTo>
                    <a:pt x="71858" y="45109"/>
                    <a:pt x="65769" y="30836"/>
                    <a:pt x="56538" y="9231"/>
                  </a:cubicBezTo>
                  <a:cubicBezTo>
                    <a:pt x="55294" y="6285"/>
                    <a:pt x="53984" y="3241"/>
                    <a:pt x="52675" y="0"/>
                  </a:cubicBezTo>
                  <a:cubicBezTo>
                    <a:pt x="51202" y="1571"/>
                    <a:pt x="49434" y="3503"/>
                    <a:pt x="47470" y="5696"/>
                  </a:cubicBezTo>
                  <a:cubicBezTo>
                    <a:pt x="44622" y="8871"/>
                    <a:pt x="42723" y="11097"/>
                    <a:pt x="40857" y="13290"/>
                  </a:cubicBezTo>
                  <a:cubicBezTo>
                    <a:pt x="40301" y="13945"/>
                    <a:pt x="39744" y="14600"/>
                    <a:pt x="39221" y="15255"/>
                  </a:cubicBezTo>
                  <a:cubicBezTo>
                    <a:pt x="37060" y="17873"/>
                    <a:pt x="35031" y="20394"/>
                    <a:pt x="33590" y="22456"/>
                  </a:cubicBezTo>
                  <a:cubicBezTo>
                    <a:pt x="30677" y="26679"/>
                    <a:pt x="27305" y="28840"/>
                    <a:pt x="23672" y="28938"/>
                  </a:cubicBezTo>
                  <a:cubicBezTo>
                    <a:pt x="18794" y="28938"/>
                    <a:pt x="15422" y="24977"/>
                    <a:pt x="14506" y="23733"/>
                  </a:cubicBezTo>
                  <a:cubicBezTo>
                    <a:pt x="13098" y="23733"/>
                    <a:pt x="10316" y="24028"/>
                    <a:pt x="3801" y="27072"/>
                  </a:cubicBezTo>
                  <a:cubicBezTo>
                    <a:pt x="-1174" y="29363"/>
                    <a:pt x="102" y="34994"/>
                    <a:pt x="266" y="35648"/>
                  </a:cubicBezTo>
                  <a:cubicBezTo>
                    <a:pt x="364" y="36434"/>
                    <a:pt x="364" y="162661"/>
                    <a:pt x="364" y="162661"/>
                  </a:cubicBezTo>
                  <a:cubicBezTo>
                    <a:pt x="4161" y="162661"/>
                    <a:pt x="10806" y="162726"/>
                    <a:pt x="16895" y="162726"/>
                  </a:cubicBezTo>
                  <a:close/>
                </a:path>
              </a:pathLst>
            </a:custGeom>
            <a:solidFill>
              <a:schemeClr val="bg1">
                <a:lumMod val="85000"/>
              </a:schemeClr>
            </a:solidFill>
            <a:ln w="3272" cap="flat">
              <a:noFill/>
              <a:prstDash val="solid"/>
              <a:miter/>
            </a:ln>
          </p:spPr>
          <p:txBody>
            <a:bodyPr rtlCol="0" anchor="ctr"/>
            <a:lstStyle/>
            <a:p>
              <a:endParaRPr lang="es-419" sz="500">
                <a:solidFill>
                  <a:schemeClr val="bg1">
                    <a:lumMod val="50000"/>
                  </a:schemeClr>
                </a:solidFill>
                <a:latin typeface="+mj-lt"/>
              </a:endParaRPr>
            </a:p>
          </p:txBody>
        </p:sp>
        <p:sp>
          <p:nvSpPr>
            <p:cNvPr id="41" name="Freeform: Shape 35">
              <a:extLst>
                <a:ext uri="{FF2B5EF4-FFF2-40B4-BE49-F238E27FC236}">
                  <a16:creationId xmlns:a16="http://schemas.microsoft.com/office/drawing/2014/main" id="{EFCBBFE6-AE60-DDD2-E6E5-B3A7E928C1E2}"/>
                </a:ext>
              </a:extLst>
            </p:cNvPr>
            <p:cNvSpPr/>
            <p:nvPr/>
          </p:nvSpPr>
          <p:spPr>
            <a:xfrm>
              <a:off x="6913293" y="1325691"/>
              <a:ext cx="472606" cy="228928"/>
            </a:xfrm>
            <a:custGeom>
              <a:avLst/>
              <a:gdLst>
                <a:gd name="connsiteX0" fmla="*/ 101741 w 410904"/>
                <a:gd name="connsiteY0" fmla="*/ 181561 h 201313"/>
                <a:gd name="connsiteX1" fmla="*/ 103050 w 410904"/>
                <a:gd name="connsiteY1" fmla="*/ 188468 h 201313"/>
                <a:gd name="connsiteX2" fmla="*/ 114638 w 410904"/>
                <a:gd name="connsiteY2" fmla="*/ 185817 h 201313"/>
                <a:gd name="connsiteX3" fmla="*/ 117093 w 410904"/>
                <a:gd name="connsiteY3" fmla="*/ 182118 h 201313"/>
                <a:gd name="connsiteX4" fmla="*/ 120792 w 410904"/>
                <a:gd name="connsiteY4" fmla="*/ 184573 h 201313"/>
                <a:gd name="connsiteX5" fmla="*/ 118959 w 410904"/>
                <a:gd name="connsiteY5" fmla="*/ 199304 h 201313"/>
                <a:gd name="connsiteX6" fmla="*/ 127339 w 410904"/>
                <a:gd name="connsiteY6" fmla="*/ 200450 h 201313"/>
                <a:gd name="connsiteX7" fmla="*/ 130875 w 410904"/>
                <a:gd name="connsiteY7" fmla="*/ 200973 h 201313"/>
                <a:gd name="connsiteX8" fmla="*/ 151465 w 410904"/>
                <a:gd name="connsiteY8" fmla="*/ 190400 h 201313"/>
                <a:gd name="connsiteX9" fmla="*/ 154411 w 410904"/>
                <a:gd name="connsiteY9" fmla="*/ 176029 h 201313"/>
                <a:gd name="connsiteX10" fmla="*/ 153167 w 410904"/>
                <a:gd name="connsiteY10" fmla="*/ 169449 h 201313"/>
                <a:gd name="connsiteX11" fmla="*/ 151793 w 410904"/>
                <a:gd name="connsiteY11" fmla="*/ 160709 h 201313"/>
                <a:gd name="connsiteX12" fmla="*/ 171204 w 410904"/>
                <a:gd name="connsiteY12" fmla="*/ 142934 h 201313"/>
                <a:gd name="connsiteX13" fmla="*/ 177588 w 410904"/>
                <a:gd name="connsiteY13" fmla="*/ 142377 h 201313"/>
                <a:gd name="connsiteX14" fmla="*/ 183775 w 410904"/>
                <a:gd name="connsiteY14" fmla="*/ 142803 h 201313"/>
                <a:gd name="connsiteX15" fmla="*/ 193432 w 410904"/>
                <a:gd name="connsiteY15" fmla="*/ 142999 h 201313"/>
                <a:gd name="connsiteX16" fmla="*/ 198538 w 410904"/>
                <a:gd name="connsiteY16" fmla="*/ 140741 h 201313"/>
                <a:gd name="connsiteX17" fmla="*/ 203972 w 410904"/>
                <a:gd name="connsiteY17" fmla="*/ 138122 h 201313"/>
                <a:gd name="connsiteX18" fmla="*/ 211010 w 410904"/>
                <a:gd name="connsiteY18" fmla="*/ 137631 h 201313"/>
                <a:gd name="connsiteX19" fmla="*/ 219882 w 410904"/>
                <a:gd name="connsiteY19" fmla="*/ 138351 h 201313"/>
                <a:gd name="connsiteX20" fmla="*/ 238344 w 410904"/>
                <a:gd name="connsiteY20" fmla="*/ 137336 h 201313"/>
                <a:gd name="connsiteX21" fmla="*/ 252747 w 410904"/>
                <a:gd name="connsiteY21" fmla="*/ 129447 h 201313"/>
                <a:gd name="connsiteX22" fmla="*/ 260015 w 410904"/>
                <a:gd name="connsiteY22" fmla="*/ 126730 h 201313"/>
                <a:gd name="connsiteX23" fmla="*/ 274778 w 410904"/>
                <a:gd name="connsiteY23" fmla="*/ 111934 h 201313"/>
                <a:gd name="connsiteX24" fmla="*/ 294288 w 410904"/>
                <a:gd name="connsiteY24" fmla="*/ 96286 h 201313"/>
                <a:gd name="connsiteX25" fmla="*/ 299362 w 410904"/>
                <a:gd name="connsiteY25" fmla="*/ 90132 h 201313"/>
                <a:gd name="connsiteX26" fmla="*/ 307153 w 410904"/>
                <a:gd name="connsiteY26" fmla="*/ 79919 h 201313"/>
                <a:gd name="connsiteX27" fmla="*/ 323095 w 410904"/>
                <a:gd name="connsiteY27" fmla="*/ 80541 h 201313"/>
                <a:gd name="connsiteX28" fmla="*/ 329642 w 410904"/>
                <a:gd name="connsiteY28" fmla="*/ 89052 h 201313"/>
                <a:gd name="connsiteX29" fmla="*/ 332392 w 410904"/>
                <a:gd name="connsiteY29" fmla="*/ 89936 h 201313"/>
                <a:gd name="connsiteX30" fmla="*/ 337957 w 410904"/>
                <a:gd name="connsiteY30" fmla="*/ 90492 h 201313"/>
                <a:gd name="connsiteX31" fmla="*/ 339201 w 410904"/>
                <a:gd name="connsiteY31" fmla="*/ 88135 h 201313"/>
                <a:gd name="connsiteX32" fmla="*/ 345290 w 410904"/>
                <a:gd name="connsiteY32" fmla="*/ 81490 h 201313"/>
                <a:gd name="connsiteX33" fmla="*/ 352884 w 410904"/>
                <a:gd name="connsiteY33" fmla="*/ 81261 h 201313"/>
                <a:gd name="connsiteX34" fmla="*/ 357009 w 410904"/>
                <a:gd name="connsiteY34" fmla="*/ 81425 h 201313"/>
                <a:gd name="connsiteX35" fmla="*/ 364931 w 410904"/>
                <a:gd name="connsiteY35" fmla="*/ 77202 h 201313"/>
                <a:gd name="connsiteX36" fmla="*/ 367549 w 410904"/>
                <a:gd name="connsiteY36" fmla="*/ 75041 h 201313"/>
                <a:gd name="connsiteX37" fmla="*/ 376028 w 410904"/>
                <a:gd name="connsiteY37" fmla="*/ 66367 h 201313"/>
                <a:gd name="connsiteX38" fmla="*/ 387551 w 410904"/>
                <a:gd name="connsiteY38" fmla="*/ 57103 h 201313"/>
                <a:gd name="connsiteX39" fmla="*/ 398550 w 410904"/>
                <a:gd name="connsiteY39" fmla="*/ 59198 h 201313"/>
                <a:gd name="connsiteX40" fmla="*/ 404442 w 410904"/>
                <a:gd name="connsiteY40" fmla="*/ 60965 h 201313"/>
                <a:gd name="connsiteX41" fmla="*/ 409123 w 410904"/>
                <a:gd name="connsiteY41" fmla="*/ 61096 h 201313"/>
                <a:gd name="connsiteX42" fmla="*/ 410465 w 410904"/>
                <a:gd name="connsiteY42" fmla="*/ 52356 h 201313"/>
                <a:gd name="connsiteX43" fmla="*/ 389056 w 410904"/>
                <a:gd name="connsiteY43" fmla="*/ 38607 h 201313"/>
                <a:gd name="connsiteX44" fmla="*/ 361788 w 410904"/>
                <a:gd name="connsiteY44" fmla="*/ 38935 h 201313"/>
                <a:gd name="connsiteX45" fmla="*/ 324994 w 410904"/>
                <a:gd name="connsiteY45" fmla="*/ 38673 h 201313"/>
                <a:gd name="connsiteX46" fmla="*/ 322899 w 410904"/>
                <a:gd name="connsiteY46" fmla="*/ 35858 h 201313"/>
                <a:gd name="connsiteX47" fmla="*/ 324699 w 410904"/>
                <a:gd name="connsiteY47" fmla="*/ 32846 h 201313"/>
                <a:gd name="connsiteX48" fmla="*/ 333210 w 410904"/>
                <a:gd name="connsiteY48" fmla="*/ 28394 h 201313"/>
                <a:gd name="connsiteX49" fmla="*/ 356747 w 410904"/>
                <a:gd name="connsiteY49" fmla="*/ 20537 h 201313"/>
                <a:gd name="connsiteX50" fmla="*/ 343915 w 410904"/>
                <a:gd name="connsiteY50" fmla="*/ 10750 h 201313"/>
                <a:gd name="connsiteX51" fmla="*/ 319331 w 410904"/>
                <a:gd name="connsiteY51" fmla="*/ 12747 h 201313"/>
                <a:gd name="connsiteX52" fmla="*/ 295074 w 410904"/>
                <a:gd name="connsiteY52" fmla="*/ 15234 h 201313"/>
                <a:gd name="connsiteX53" fmla="*/ 258476 w 410904"/>
                <a:gd name="connsiteY53" fmla="*/ 6985 h 201313"/>
                <a:gd name="connsiteX54" fmla="*/ 211796 w 410904"/>
                <a:gd name="connsiteY54" fmla="*/ 438 h 201313"/>
                <a:gd name="connsiteX55" fmla="*/ 169306 w 410904"/>
                <a:gd name="connsiteY55" fmla="*/ 6298 h 201313"/>
                <a:gd name="connsiteX56" fmla="*/ 76109 w 410904"/>
                <a:gd name="connsiteY56" fmla="*/ 15922 h 201313"/>
                <a:gd name="connsiteX57" fmla="*/ 73785 w 410904"/>
                <a:gd name="connsiteY57" fmla="*/ 15922 h 201313"/>
                <a:gd name="connsiteX58" fmla="*/ 73719 w 410904"/>
                <a:gd name="connsiteY58" fmla="*/ 17755 h 201313"/>
                <a:gd name="connsiteX59" fmla="*/ 72966 w 410904"/>
                <a:gd name="connsiteY59" fmla="*/ 24367 h 201313"/>
                <a:gd name="connsiteX60" fmla="*/ 63735 w 410904"/>
                <a:gd name="connsiteY60" fmla="*/ 32977 h 201313"/>
                <a:gd name="connsiteX61" fmla="*/ 60854 w 410904"/>
                <a:gd name="connsiteY61" fmla="*/ 34581 h 201313"/>
                <a:gd name="connsiteX62" fmla="*/ 57417 w 410904"/>
                <a:gd name="connsiteY62" fmla="*/ 37069 h 201313"/>
                <a:gd name="connsiteX63" fmla="*/ 50608 w 410904"/>
                <a:gd name="connsiteY63" fmla="*/ 41521 h 201313"/>
                <a:gd name="connsiteX64" fmla="*/ 43178 w 410904"/>
                <a:gd name="connsiteY64" fmla="*/ 42961 h 201313"/>
                <a:gd name="connsiteX65" fmla="*/ 39282 w 410904"/>
                <a:gd name="connsiteY65" fmla="*/ 43387 h 201313"/>
                <a:gd name="connsiteX66" fmla="*/ 24911 w 410904"/>
                <a:gd name="connsiteY66" fmla="*/ 53207 h 201313"/>
                <a:gd name="connsiteX67" fmla="*/ 20918 w 410904"/>
                <a:gd name="connsiteY67" fmla="*/ 56939 h 201313"/>
                <a:gd name="connsiteX68" fmla="*/ 10868 w 410904"/>
                <a:gd name="connsiteY68" fmla="*/ 64730 h 201313"/>
                <a:gd name="connsiteX69" fmla="*/ 7431 w 410904"/>
                <a:gd name="connsiteY69" fmla="*/ 66170 h 201313"/>
                <a:gd name="connsiteX70" fmla="*/ 1964 w 410904"/>
                <a:gd name="connsiteY70" fmla="*/ 70360 h 201313"/>
                <a:gd name="connsiteX71" fmla="*/ 3437 w 410904"/>
                <a:gd name="connsiteY71" fmla="*/ 77758 h 201313"/>
                <a:gd name="connsiteX72" fmla="*/ 5434 w 410904"/>
                <a:gd name="connsiteY72" fmla="*/ 84011 h 201313"/>
                <a:gd name="connsiteX73" fmla="*/ 851 w 410904"/>
                <a:gd name="connsiteY73" fmla="*/ 101197 h 201313"/>
                <a:gd name="connsiteX74" fmla="*/ 0 w 410904"/>
                <a:gd name="connsiteY74" fmla="*/ 103390 h 201313"/>
                <a:gd name="connsiteX75" fmla="*/ 16793 w 410904"/>
                <a:gd name="connsiteY75" fmla="*/ 111901 h 201313"/>
                <a:gd name="connsiteX76" fmla="*/ 36074 w 410904"/>
                <a:gd name="connsiteY76" fmla="*/ 118055 h 201313"/>
                <a:gd name="connsiteX77" fmla="*/ 42032 w 410904"/>
                <a:gd name="connsiteY77" fmla="*/ 118055 h 201313"/>
                <a:gd name="connsiteX78" fmla="*/ 54799 w 410904"/>
                <a:gd name="connsiteY78" fmla="*/ 132786 h 201313"/>
                <a:gd name="connsiteX79" fmla="*/ 57188 w 410904"/>
                <a:gd name="connsiteY79" fmla="*/ 141166 h 201313"/>
                <a:gd name="connsiteX80" fmla="*/ 65896 w 410904"/>
                <a:gd name="connsiteY80" fmla="*/ 143523 h 201313"/>
                <a:gd name="connsiteX81" fmla="*/ 69038 w 410904"/>
                <a:gd name="connsiteY81" fmla="*/ 136649 h 201313"/>
                <a:gd name="connsiteX82" fmla="*/ 70937 w 410904"/>
                <a:gd name="connsiteY82" fmla="*/ 129349 h 201313"/>
                <a:gd name="connsiteX83" fmla="*/ 83180 w 410904"/>
                <a:gd name="connsiteY83" fmla="*/ 123293 h 201313"/>
                <a:gd name="connsiteX84" fmla="*/ 86290 w 410904"/>
                <a:gd name="connsiteY84" fmla="*/ 123293 h 201313"/>
                <a:gd name="connsiteX85" fmla="*/ 97387 w 410904"/>
                <a:gd name="connsiteY85" fmla="*/ 131477 h 201313"/>
                <a:gd name="connsiteX86" fmla="*/ 95881 w 410904"/>
                <a:gd name="connsiteY86" fmla="*/ 151674 h 201313"/>
                <a:gd name="connsiteX87" fmla="*/ 95063 w 410904"/>
                <a:gd name="connsiteY87" fmla="*/ 154620 h 201313"/>
                <a:gd name="connsiteX88" fmla="*/ 98500 w 410904"/>
                <a:gd name="connsiteY88" fmla="*/ 172396 h 201313"/>
                <a:gd name="connsiteX89" fmla="*/ 101675 w 410904"/>
                <a:gd name="connsiteY89" fmla="*/ 181561 h 20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0904" h="201313">
                  <a:moveTo>
                    <a:pt x="101741" y="181561"/>
                  </a:moveTo>
                  <a:cubicBezTo>
                    <a:pt x="102362" y="184115"/>
                    <a:pt x="102821" y="186373"/>
                    <a:pt x="103050" y="188468"/>
                  </a:cubicBezTo>
                  <a:cubicBezTo>
                    <a:pt x="112412" y="187879"/>
                    <a:pt x="114344" y="186144"/>
                    <a:pt x="114638" y="185817"/>
                  </a:cubicBezTo>
                  <a:cubicBezTo>
                    <a:pt x="114278" y="184147"/>
                    <a:pt x="115391" y="182478"/>
                    <a:pt x="117093" y="182118"/>
                  </a:cubicBezTo>
                  <a:cubicBezTo>
                    <a:pt x="118763" y="181823"/>
                    <a:pt x="120465" y="182903"/>
                    <a:pt x="120792" y="184573"/>
                  </a:cubicBezTo>
                  <a:cubicBezTo>
                    <a:pt x="121905" y="190171"/>
                    <a:pt x="121316" y="195114"/>
                    <a:pt x="118959" y="199304"/>
                  </a:cubicBezTo>
                  <a:cubicBezTo>
                    <a:pt x="121938" y="199598"/>
                    <a:pt x="124819" y="200057"/>
                    <a:pt x="127339" y="200450"/>
                  </a:cubicBezTo>
                  <a:cubicBezTo>
                    <a:pt x="128616" y="200646"/>
                    <a:pt x="129827" y="200842"/>
                    <a:pt x="130875" y="200973"/>
                  </a:cubicBezTo>
                  <a:cubicBezTo>
                    <a:pt x="141939" y="202381"/>
                    <a:pt x="147504" y="199533"/>
                    <a:pt x="151465" y="190400"/>
                  </a:cubicBezTo>
                  <a:cubicBezTo>
                    <a:pt x="153495" y="185621"/>
                    <a:pt x="154411" y="181169"/>
                    <a:pt x="154411" y="176029"/>
                  </a:cubicBezTo>
                  <a:cubicBezTo>
                    <a:pt x="154411" y="173934"/>
                    <a:pt x="153822" y="171774"/>
                    <a:pt x="153167" y="169449"/>
                  </a:cubicBezTo>
                  <a:cubicBezTo>
                    <a:pt x="152415" y="166700"/>
                    <a:pt x="151596" y="163819"/>
                    <a:pt x="151793" y="160709"/>
                  </a:cubicBezTo>
                  <a:cubicBezTo>
                    <a:pt x="152382" y="151642"/>
                    <a:pt x="163413" y="144538"/>
                    <a:pt x="171204" y="142934"/>
                  </a:cubicBezTo>
                  <a:cubicBezTo>
                    <a:pt x="173332" y="142476"/>
                    <a:pt x="175460" y="142345"/>
                    <a:pt x="177588" y="142377"/>
                  </a:cubicBezTo>
                  <a:cubicBezTo>
                    <a:pt x="179683" y="142410"/>
                    <a:pt x="181745" y="142607"/>
                    <a:pt x="183775" y="142803"/>
                  </a:cubicBezTo>
                  <a:cubicBezTo>
                    <a:pt x="187146" y="143098"/>
                    <a:pt x="190354" y="143360"/>
                    <a:pt x="193432" y="142999"/>
                  </a:cubicBezTo>
                  <a:cubicBezTo>
                    <a:pt x="195232" y="142738"/>
                    <a:pt x="196738" y="141821"/>
                    <a:pt x="198538" y="140741"/>
                  </a:cubicBezTo>
                  <a:cubicBezTo>
                    <a:pt x="200175" y="139759"/>
                    <a:pt x="201910" y="138744"/>
                    <a:pt x="203972" y="138122"/>
                  </a:cubicBezTo>
                  <a:cubicBezTo>
                    <a:pt x="206296" y="137467"/>
                    <a:pt x="208784" y="137565"/>
                    <a:pt x="211010" y="137631"/>
                  </a:cubicBezTo>
                  <a:cubicBezTo>
                    <a:pt x="213433" y="137631"/>
                    <a:pt x="216052" y="137827"/>
                    <a:pt x="219882" y="138351"/>
                  </a:cubicBezTo>
                  <a:cubicBezTo>
                    <a:pt x="225610" y="139104"/>
                    <a:pt x="236282" y="140479"/>
                    <a:pt x="238344" y="137336"/>
                  </a:cubicBezTo>
                  <a:cubicBezTo>
                    <a:pt x="241225" y="132982"/>
                    <a:pt x="247084" y="131182"/>
                    <a:pt x="252747" y="129447"/>
                  </a:cubicBezTo>
                  <a:cubicBezTo>
                    <a:pt x="255563" y="128563"/>
                    <a:pt x="258247" y="127745"/>
                    <a:pt x="260015" y="126730"/>
                  </a:cubicBezTo>
                  <a:cubicBezTo>
                    <a:pt x="266758" y="122867"/>
                    <a:pt x="271341" y="119168"/>
                    <a:pt x="274778" y="111934"/>
                  </a:cubicBezTo>
                  <a:cubicBezTo>
                    <a:pt x="279492" y="102081"/>
                    <a:pt x="285319" y="97399"/>
                    <a:pt x="294288" y="96286"/>
                  </a:cubicBezTo>
                  <a:cubicBezTo>
                    <a:pt x="297300" y="95926"/>
                    <a:pt x="298020" y="94388"/>
                    <a:pt x="299362" y="90132"/>
                  </a:cubicBezTo>
                  <a:cubicBezTo>
                    <a:pt x="300508" y="86433"/>
                    <a:pt x="301948" y="81883"/>
                    <a:pt x="307153" y="79919"/>
                  </a:cubicBezTo>
                  <a:cubicBezTo>
                    <a:pt x="310427" y="78740"/>
                    <a:pt x="319854" y="78610"/>
                    <a:pt x="323095" y="80541"/>
                  </a:cubicBezTo>
                  <a:cubicBezTo>
                    <a:pt x="325452" y="81916"/>
                    <a:pt x="327449" y="85222"/>
                    <a:pt x="329642" y="89052"/>
                  </a:cubicBezTo>
                  <a:cubicBezTo>
                    <a:pt x="330657" y="89543"/>
                    <a:pt x="331508" y="89707"/>
                    <a:pt x="332392" y="89936"/>
                  </a:cubicBezTo>
                  <a:cubicBezTo>
                    <a:pt x="333930" y="90263"/>
                    <a:pt x="337204" y="90983"/>
                    <a:pt x="337957" y="90492"/>
                  </a:cubicBezTo>
                  <a:cubicBezTo>
                    <a:pt x="338481" y="90165"/>
                    <a:pt x="338743" y="89379"/>
                    <a:pt x="339201" y="88135"/>
                  </a:cubicBezTo>
                  <a:cubicBezTo>
                    <a:pt x="339954" y="85975"/>
                    <a:pt x="341067" y="82701"/>
                    <a:pt x="345290" y="81490"/>
                  </a:cubicBezTo>
                  <a:cubicBezTo>
                    <a:pt x="347778" y="80836"/>
                    <a:pt x="350364" y="80999"/>
                    <a:pt x="352884" y="81261"/>
                  </a:cubicBezTo>
                  <a:cubicBezTo>
                    <a:pt x="354325" y="81392"/>
                    <a:pt x="355732" y="81490"/>
                    <a:pt x="357009" y="81425"/>
                  </a:cubicBezTo>
                  <a:cubicBezTo>
                    <a:pt x="360282" y="81130"/>
                    <a:pt x="362148" y="79559"/>
                    <a:pt x="364931" y="77202"/>
                  </a:cubicBezTo>
                  <a:lnTo>
                    <a:pt x="367549" y="75041"/>
                  </a:lnTo>
                  <a:cubicBezTo>
                    <a:pt x="371052" y="72259"/>
                    <a:pt x="373835" y="70033"/>
                    <a:pt x="376028" y="66367"/>
                  </a:cubicBezTo>
                  <a:cubicBezTo>
                    <a:pt x="378352" y="62471"/>
                    <a:pt x="381004" y="58052"/>
                    <a:pt x="387551" y="57103"/>
                  </a:cubicBezTo>
                  <a:cubicBezTo>
                    <a:pt x="391708" y="56546"/>
                    <a:pt x="395374" y="57954"/>
                    <a:pt x="398550" y="59198"/>
                  </a:cubicBezTo>
                  <a:cubicBezTo>
                    <a:pt x="400612" y="60016"/>
                    <a:pt x="402576" y="60769"/>
                    <a:pt x="404442" y="60965"/>
                  </a:cubicBezTo>
                  <a:cubicBezTo>
                    <a:pt x="405850" y="61063"/>
                    <a:pt x="407519" y="61096"/>
                    <a:pt x="409123" y="61096"/>
                  </a:cubicBezTo>
                  <a:cubicBezTo>
                    <a:pt x="410760" y="57364"/>
                    <a:pt x="411415" y="54713"/>
                    <a:pt x="410465" y="52356"/>
                  </a:cubicBezTo>
                  <a:cubicBezTo>
                    <a:pt x="408828" y="48199"/>
                    <a:pt x="402020" y="43845"/>
                    <a:pt x="389056" y="38607"/>
                  </a:cubicBezTo>
                  <a:cubicBezTo>
                    <a:pt x="382444" y="35988"/>
                    <a:pt x="372427" y="37396"/>
                    <a:pt x="361788" y="38935"/>
                  </a:cubicBezTo>
                  <a:cubicBezTo>
                    <a:pt x="349218" y="40735"/>
                    <a:pt x="336189" y="42601"/>
                    <a:pt x="324994" y="38673"/>
                  </a:cubicBezTo>
                  <a:cubicBezTo>
                    <a:pt x="323783" y="38214"/>
                    <a:pt x="322964" y="37101"/>
                    <a:pt x="322899" y="35858"/>
                  </a:cubicBezTo>
                  <a:cubicBezTo>
                    <a:pt x="322833" y="34581"/>
                    <a:pt x="323553" y="33402"/>
                    <a:pt x="324699" y="32846"/>
                  </a:cubicBezTo>
                  <a:cubicBezTo>
                    <a:pt x="327940" y="31340"/>
                    <a:pt x="330657" y="29802"/>
                    <a:pt x="333210" y="28394"/>
                  </a:cubicBezTo>
                  <a:cubicBezTo>
                    <a:pt x="339855" y="24662"/>
                    <a:pt x="345748" y="21356"/>
                    <a:pt x="356747" y="20537"/>
                  </a:cubicBezTo>
                  <a:cubicBezTo>
                    <a:pt x="352491" y="16937"/>
                    <a:pt x="345879" y="12092"/>
                    <a:pt x="343915" y="10750"/>
                  </a:cubicBezTo>
                  <a:cubicBezTo>
                    <a:pt x="337761" y="9146"/>
                    <a:pt x="328398" y="10979"/>
                    <a:pt x="319331" y="12747"/>
                  </a:cubicBezTo>
                  <a:cubicBezTo>
                    <a:pt x="310852" y="14383"/>
                    <a:pt x="302079" y="15987"/>
                    <a:pt x="295074" y="15234"/>
                  </a:cubicBezTo>
                  <a:cubicBezTo>
                    <a:pt x="280769" y="13401"/>
                    <a:pt x="268919" y="9964"/>
                    <a:pt x="258476" y="6985"/>
                  </a:cubicBezTo>
                  <a:cubicBezTo>
                    <a:pt x="242894" y="2533"/>
                    <a:pt x="229538" y="-1330"/>
                    <a:pt x="211796" y="438"/>
                  </a:cubicBezTo>
                  <a:cubicBezTo>
                    <a:pt x="199258" y="1715"/>
                    <a:pt x="184691" y="3908"/>
                    <a:pt x="169306" y="6298"/>
                  </a:cubicBezTo>
                  <a:cubicBezTo>
                    <a:pt x="139713" y="10815"/>
                    <a:pt x="106454" y="15922"/>
                    <a:pt x="76109" y="15922"/>
                  </a:cubicBezTo>
                  <a:cubicBezTo>
                    <a:pt x="75323" y="15922"/>
                    <a:pt x="74538" y="15922"/>
                    <a:pt x="73785" y="15922"/>
                  </a:cubicBezTo>
                  <a:cubicBezTo>
                    <a:pt x="73785" y="16544"/>
                    <a:pt x="73752" y="17133"/>
                    <a:pt x="73719" y="17755"/>
                  </a:cubicBezTo>
                  <a:cubicBezTo>
                    <a:pt x="73588" y="21127"/>
                    <a:pt x="73392" y="23025"/>
                    <a:pt x="72966" y="24367"/>
                  </a:cubicBezTo>
                  <a:cubicBezTo>
                    <a:pt x="71395" y="29016"/>
                    <a:pt x="67172" y="31209"/>
                    <a:pt x="63735" y="32977"/>
                  </a:cubicBezTo>
                  <a:cubicBezTo>
                    <a:pt x="62753" y="33501"/>
                    <a:pt x="61738" y="33992"/>
                    <a:pt x="60854" y="34581"/>
                  </a:cubicBezTo>
                  <a:cubicBezTo>
                    <a:pt x="59676" y="35301"/>
                    <a:pt x="58563" y="36218"/>
                    <a:pt x="57417" y="37069"/>
                  </a:cubicBezTo>
                  <a:cubicBezTo>
                    <a:pt x="55355" y="38705"/>
                    <a:pt x="53195" y="40342"/>
                    <a:pt x="50608" y="41521"/>
                  </a:cubicBezTo>
                  <a:cubicBezTo>
                    <a:pt x="47793" y="42797"/>
                    <a:pt x="45338" y="42863"/>
                    <a:pt x="43178" y="42961"/>
                  </a:cubicBezTo>
                  <a:cubicBezTo>
                    <a:pt x="41868" y="42961"/>
                    <a:pt x="40591" y="43059"/>
                    <a:pt x="39282" y="43387"/>
                  </a:cubicBezTo>
                  <a:cubicBezTo>
                    <a:pt x="35321" y="44369"/>
                    <a:pt x="28021" y="50556"/>
                    <a:pt x="24911" y="53207"/>
                  </a:cubicBezTo>
                  <a:cubicBezTo>
                    <a:pt x="23471" y="54451"/>
                    <a:pt x="22162" y="55695"/>
                    <a:pt x="20918" y="56939"/>
                  </a:cubicBezTo>
                  <a:cubicBezTo>
                    <a:pt x="18102" y="59689"/>
                    <a:pt x="15222" y="62569"/>
                    <a:pt x="10868" y="64730"/>
                  </a:cubicBezTo>
                  <a:cubicBezTo>
                    <a:pt x="9722" y="65286"/>
                    <a:pt x="8577" y="65745"/>
                    <a:pt x="7431" y="66170"/>
                  </a:cubicBezTo>
                  <a:cubicBezTo>
                    <a:pt x="4223" y="67447"/>
                    <a:pt x="2652" y="68134"/>
                    <a:pt x="1964" y="70360"/>
                  </a:cubicBezTo>
                  <a:cubicBezTo>
                    <a:pt x="1277" y="72554"/>
                    <a:pt x="2291" y="74943"/>
                    <a:pt x="3437" y="77758"/>
                  </a:cubicBezTo>
                  <a:cubicBezTo>
                    <a:pt x="4256" y="79755"/>
                    <a:pt x="5107" y="81785"/>
                    <a:pt x="5434" y="84011"/>
                  </a:cubicBezTo>
                  <a:cubicBezTo>
                    <a:pt x="6547" y="91900"/>
                    <a:pt x="4157" y="95828"/>
                    <a:pt x="851" y="101197"/>
                  </a:cubicBezTo>
                  <a:cubicBezTo>
                    <a:pt x="327" y="102048"/>
                    <a:pt x="393" y="102670"/>
                    <a:pt x="0" y="103390"/>
                  </a:cubicBezTo>
                  <a:cubicBezTo>
                    <a:pt x="7955" y="103946"/>
                    <a:pt x="14240" y="109577"/>
                    <a:pt x="16793" y="111901"/>
                  </a:cubicBezTo>
                  <a:cubicBezTo>
                    <a:pt x="23438" y="118088"/>
                    <a:pt x="28250" y="117957"/>
                    <a:pt x="36074" y="118055"/>
                  </a:cubicBezTo>
                  <a:cubicBezTo>
                    <a:pt x="37940" y="117924"/>
                    <a:pt x="39904" y="118055"/>
                    <a:pt x="42032" y="118055"/>
                  </a:cubicBezTo>
                  <a:cubicBezTo>
                    <a:pt x="52409" y="118415"/>
                    <a:pt x="53784" y="126730"/>
                    <a:pt x="54799" y="132786"/>
                  </a:cubicBezTo>
                  <a:cubicBezTo>
                    <a:pt x="55289" y="135798"/>
                    <a:pt x="55813" y="138940"/>
                    <a:pt x="57188" y="141166"/>
                  </a:cubicBezTo>
                  <a:cubicBezTo>
                    <a:pt x="58792" y="143687"/>
                    <a:pt x="62786" y="145324"/>
                    <a:pt x="65896" y="143523"/>
                  </a:cubicBezTo>
                  <a:cubicBezTo>
                    <a:pt x="68220" y="142247"/>
                    <a:pt x="68580" y="140282"/>
                    <a:pt x="69038" y="136649"/>
                  </a:cubicBezTo>
                  <a:cubicBezTo>
                    <a:pt x="69333" y="134357"/>
                    <a:pt x="69660" y="131739"/>
                    <a:pt x="70937" y="129349"/>
                  </a:cubicBezTo>
                  <a:cubicBezTo>
                    <a:pt x="74243" y="123129"/>
                    <a:pt x="78793" y="123227"/>
                    <a:pt x="83180" y="123293"/>
                  </a:cubicBezTo>
                  <a:lnTo>
                    <a:pt x="86290" y="123293"/>
                  </a:lnTo>
                  <a:cubicBezTo>
                    <a:pt x="92444" y="123293"/>
                    <a:pt x="95488" y="123817"/>
                    <a:pt x="97387" y="131477"/>
                  </a:cubicBezTo>
                  <a:cubicBezTo>
                    <a:pt x="99351" y="139300"/>
                    <a:pt x="97649" y="145291"/>
                    <a:pt x="95881" y="151674"/>
                  </a:cubicBezTo>
                  <a:lnTo>
                    <a:pt x="95063" y="154620"/>
                  </a:lnTo>
                  <a:cubicBezTo>
                    <a:pt x="93590" y="160022"/>
                    <a:pt x="96077" y="166307"/>
                    <a:pt x="98500" y="172396"/>
                  </a:cubicBezTo>
                  <a:cubicBezTo>
                    <a:pt x="99678" y="175407"/>
                    <a:pt x="100922" y="178517"/>
                    <a:pt x="101675" y="181561"/>
                  </a:cubicBezTo>
                  <a:close/>
                </a:path>
              </a:pathLst>
            </a:custGeom>
            <a:solidFill>
              <a:srgbClr val="D9D9D9"/>
            </a:solidFill>
            <a:ln w="3272" cap="flat">
              <a:noFill/>
              <a:prstDash val="solid"/>
              <a:miter/>
            </a:ln>
          </p:spPr>
          <p:txBody>
            <a:bodyPr rtlCol="0" anchor="ctr"/>
            <a:lstStyle/>
            <a:p>
              <a:endParaRPr lang="es-419" sz="500">
                <a:latin typeface="+mj-lt"/>
              </a:endParaRPr>
            </a:p>
          </p:txBody>
        </p:sp>
        <p:sp>
          <p:nvSpPr>
            <p:cNvPr id="42" name="Freeform: Shape 36">
              <a:extLst>
                <a:ext uri="{FF2B5EF4-FFF2-40B4-BE49-F238E27FC236}">
                  <a16:creationId xmlns:a16="http://schemas.microsoft.com/office/drawing/2014/main" id="{B9D43DAC-F4E5-390E-CCF9-60D1469FE115}"/>
                </a:ext>
              </a:extLst>
            </p:cNvPr>
            <p:cNvSpPr/>
            <p:nvPr/>
          </p:nvSpPr>
          <p:spPr>
            <a:xfrm>
              <a:off x="7769220" y="1114892"/>
              <a:ext cx="179820" cy="65714"/>
            </a:xfrm>
            <a:custGeom>
              <a:avLst/>
              <a:gdLst>
                <a:gd name="connsiteX0" fmla="*/ 15438 w 156343"/>
                <a:gd name="connsiteY0" fmla="*/ 25015 h 57787"/>
                <a:gd name="connsiteX1" fmla="*/ 22868 w 156343"/>
                <a:gd name="connsiteY1" fmla="*/ 24197 h 57787"/>
                <a:gd name="connsiteX2" fmla="*/ 29972 w 156343"/>
                <a:gd name="connsiteY2" fmla="*/ 24197 h 57787"/>
                <a:gd name="connsiteX3" fmla="*/ 33671 w 156343"/>
                <a:gd name="connsiteY3" fmla="*/ 31955 h 57787"/>
                <a:gd name="connsiteX4" fmla="*/ 34326 w 156343"/>
                <a:gd name="connsiteY4" fmla="*/ 36604 h 57787"/>
                <a:gd name="connsiteX5" fmla="*/ 41953 w 156343"/>
                <a:gd name="connsiteY5" fmla="*/ 51989 h 57787"/>
                <a:gd name="connsiteX6" fmla="*/ 49744 w 156343"/>
                <a:gd name="connsiteY6" fmla="*/ 50942 h 57787"/>
                <a:gd name="connsiteX7" fmla="*/ 55473 w 156343"/>
                <a:gd name="connsiteY7" fmla="*/ 50058 h 57787"/>
                <a:gd name="connsiteX8" fmla="*/ 63558 w 156343"/>
                <a:gd name="connsiteY8" fmla="*/ 52382 h 57787"/>
                <a:gd name="connsiteX9" fmla="*/ 81432 w 156343"/>
                <a:gd name="connsiteY9" fmla="*/ 57325 h 57787"/>
                <a:gd name="connsiteX10" fmla="*/ 82086 w 156343"/>
                <a:gd name="connsiteY10" fmla="*/ 53429 h 57787"/>
                <a:gd name="connsiteX11" fmla="*/ 83952 w 156343"/>
                <a:gd name="connsiteY11" fmla="*/ 44853 h 57787"/>
                <a:gd name="connsiteX12" fmla="*/ 90827 w 156343"/>
                <a:gd name="connsiteY12" fmla="*/ 42398 h 57787"/>
                <a:gd name="connsiteX13" fmla="*/ 97537 w 156343"/>
                <a:gd name="connsiteY13" fmla="*/ 42300 h 57787"/>
                <a:gd name="connsiteX14" fmla="*/ 102349 w 156343"/>
                <a:gd name="connsiteY14" fmla="*/ 43314 h 57787"/>
                <a:gd name="connsiteX15" fmla="*/ 107522 w 156343"/>
                <a:gd name="connsiteY15" fmla="*/ 45180 h 57787"/>
                <a:gd name="connsiteX16" fmla="*/ 112366 w 156343"/>
                <a:gd name="connsiteY16" fmla="*/ 44100 h 57787"/>
                <a:gd name="connsiteX17" fmla="*/ 122809 w 156343"/>
                <a:gd name="connsiteY17" fmla="*/ 39844 h 57787"/>
                <a:gd name="connsiteX18" fmla="*/ 131844 w 156343"/>
                <a:gd name="connsiteY18" fmla="*/ 41907 h 57787"/>
                <a:gd name="connsiteX19" fmla="*/ 144349 w 156343"/>
                <a:gd name="connsiteY19" fmla="*/ 44165 h 57787"/>
                <a:gd name="connsiteX20" fmla="*/ 156329 w 156343"/>
                <a:gd name="connsiteY20" fmla="*/ 39713 h 57787"/>
                <a:gd name="connsiteX21" fmla="*/ 149030 w 156343"/>
                <a:gd name="connsiteY21" fmla="*/ 34345 h 57787"/>
                <a:gd name="connsiteX22" fmla="*/ 129258 w 156343"/>
                <a:gd name="connsiteY22" fmla="*/ 29893 h 57787"/>
                <a:gd name="connsiteX23" fmla="*/ 113905 w 156343"/>
                <a:gd name="connsiteY23" fmla="*/ 19614 h 57787"/>
                <a:gd name="connsiteX24" fmla="*/ 114101 w 156343"/>
                <a:gd name="connsiteY24" fmla="*/ 9302 h 57787"/>
                <a:gd name="connsiteX25" fmla="*/ 113676 w 156343"/>
                <a:gd name="connsiteY25" fmla="*/ 6 h 57787"/>
                <a:gd name="connsiteX26" fmla="*/ 51152 w 156343"/>
                <a:gd name="connsiteY26" fmla="*/ 4982 h 57787"/>
                <a:gd name="connsiteX27" fmla="*/ 45980 w 156343"/>
                <a:gd name="connsiteY27" fmla="*/ 5865 h 57787"/>
                <a:gd name="connsiteX28" fmla="*/ 16682 w 156343"/>
                <a:gd name="connsiteY28" fmla="*/ 9368 h 57787"/>
                <a:gd name="connsiteX29" fmla="*/ 8825 w 156343"/>
                <a:gd name="connsiteY29" fmla="*/ 8844 h 57787"/>
                <a:gd name="connsiteX30" fmla="*/ 19 w 156343"/>
                <a:gd name="connsiteY30" fmla="*/ 8844 h 57787"/>
                <a:gd name="connsiteX31" fmla="*/ 478 w 156343"/>
                <a:gd name="connsiteY31" fmla="*/ 11299 h 57787"/>
                <a:gd name="connsiteX32" fmla="*/ 15536 w 156343"/>
                <a:gd name="connsiteY32" fmla="*/ 24917 h 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6343" h="57787">
                  <a:moveTo>
                    <a:pt x="15438" y="25015"/>
                  </a:moveTo>
                  <a:cubicBezTo>
                    <a:pt x="18351" y="25474"/>
                    <a:pt x="20741" y="24852"/>
                    <a:pt x="22868" y="24197"/>
                  </a:cubicBezTo>
                  <a:cubicBezTo>
                    <a:pt x="25095" y="23542"/>
                    <a:pt x="27615" y="22724"/>
                    <a:pt x="29972" y="24197"/>
                  </a:cubicBezTo>
                  <a:cubicBezTo>
                    <a:pt x="32427" y="25768"/>
                    <a:pt x="33213" y="28976"/>
                    <a:pt x="33671" y="31955"/>
                  </a:cubicBezTo>
                  <a:cubicBezTo>
                    <a:pt x="33900" y="33526"/>
                    <a:pt x="34129" y="35065"/>
                    <a:pt x="34326" y="36604"/>
                  </a:cubicBezTo>
                  <a:cubicBezTo>
                    <a:pt x="35766" y="47308"/>
                    <a:pt x="36879" y="51989"/>
                    <a:pt x="41953" y="51989"/>
                  </a:cubicBezTo>
                  <a:cubicBezTo>
                    <a:pt x="45194" y="51989"/>
                    <a:pt x="47518" y="51433"/>
                    <a:pt x="49744" y="50942"/>
                  </a:cubicBezTo>
                  <a:cubicBezTo>
                    <a:pt x="51610" y="50483"/>
                    <a:pt x="53443" y="50058"/>
                    <a:pt x="55473" y="50058"/>
                  </a:cubicBezTo>
                  <a:cubicBezTo>
                    <a:pt x="57797" y="50058"/>
                    <a:pt x="60383" y="50614"/>
                    <a:pt x="63558" y="52382"/>
                  </a:cubicBezTo>
                  <a:cubicBezTo>
                    <a:pt x="71382" y="56768"/>
                    <a:pt x="74950" y="58765"/>
                    <a:pt x="81432" y="57325"/>
                  </a:cubicBezTo>
                  <a:cubicBezTo>
                    <a:pt x="82086" y="57161"/>
                    <a:pt x="82348" y="57128"/>
                    <a:pt x="82086" y="53429"/>
                  </a:cubicBezTo>
                  <a:cubicBezTo>
                    <a:pt x="81890" y="50712"/>
                    <a:pt x="81661" y="47341"/>
                    <a:pt x="83952" y="44853"/>
                  </a:cubicBezTo>
                  <a:cubicBezTo>
                    <a:pt x="85491" y="43216"/>
                    <a:pt x="87749" y="42398"/>
                    <a:pt x="90827" y="42398"/>
                  </a:cubicBezTo>
                  <a:cubicBezTo>
                    <a:pt x="94493" y="42398"/>
                    <a:pt x="96228" y="42300"/>
                    <a:pt x="97537" y="42300"/>
                  </a:cubicBezTo>
                  <a:cubicBezTo>
                    <a:pt x="99501" y="42300"/>
                    <a:pt x="100189" y="42496"/>
                    <a:pt x="102349" y="43314"/>
                  </a:cubicBezTo>
                  <a:cubicBezTo>
                    <a:pt x="103397" y="43740"/>
                    <a:pt x="104935" y="44296"/>
                    <a:pt x="107522" y="45180"/>
                  </a:cubicBezTo>
                  <a:cubicBezTo>
                    <a:pt x="110762" y="46195"/>
                    <a:pt x="111122" y="45802"/>
                    <a:pt x="112366" y="44100"/>
                  </a:cubicBezTo>
                  <a:cubicBezTo>
                    <a:pt x="113839" y="42070"/>
                    <a:pt x="116295" y="38568"/>
                    <a:pt x="122809" y="39844"/>
                  </a:cubicBezTo>
                  <a:cubicBezTo>
                    <a:pt x="126737" y="40565"/>
                    <a:pt x="129389" y="41252"/>
                    <a:pt x="131844" y="41907"/>
                  </a:cubicBezTo>
                  <a:cubicBezTo>
                    <a:pt x="135477" y="42889"/>
                    <a:pt x="138325" y="43674"/>
                    <a:pt x="144349" y="44165"/>
                  </a:cubicBezTo>
                  <a:cubicBezTo>
                    <a:pt x="149684" y="44525"/>
                    <a:pt x="155871" y="41743"/>
                    <a:pt x="156329" y="39713"/>
                  </a:cubicBezTo>
                  <a:cubicBezTo>
                    <a:pt x="156526" y="38797"/>
                    <a:pt x="154758" y="36636"/>
                    <a:pt x="149030" y="34345"/>
                  </a:cubicBezTo>
                  <a:cubicBezTo>
                    <a:pt x="141304" y="31235"/>
                    <a:pt x="134626" y="30515"/>
                    <a:pt x="129258" y="29893"/>
                  </a:cubicBezTo>
                  <a:cubicBezTo>
                    <a:pt x="121728" y="29009"/>
                    <a:pt x="114625" y="28256"/>
                    <a:pt x="113905" y="19614"/>
                  </a:cubicBezTo>
                  <a:cubicBezTo>
                    <a:pt x="113643" y="16144"/>
                    <a:pt x="113905" y="12511"/>
                    <a:pt x="114101" y="9302"/>
                  </a:cubicBezTo>
                  <a:cubicBezTo>
                    <a:pt x="114330" y="5865"/>
                    <a:pt x="114658" y="1119"/>
                    <a:pt x="113676" y="6"/>
                  </a:cubicBezTo>
                  <a:cubicBezTo>
                    <a:pt x="105230" y="-191"/>
                    <a:pt x="53901" y="4720"/>
                    <a:pt x="51152" y="4982"/>
                  </a:cubicBezTo>
                  <a:lnTo>
                    <a:pt x="45980" y="5865"/>
                  </a:lnTo>
                  <a:cubicBezTo>
                    <a:pt x="36486" y="7502"/>
                    <a:pt x="25717" y="9368"/>
                    <a:pt x="16682" y="9368"/>
                  </a:cubicBezTo>
                  <a:cubicBezTo>
                    <a:pt x="14095" y="9368"/>
                    <a:pt x="11379" y="9106"/>
                    <a:pt x="8825" y="8844"/>
                  </a:cubicBezTo>
                  <a:cubicBezTo>
                    <a:pt x="5912" y="8615"/>
                    <a:pt x="936" y="8124"/>
                    <a:pt x="19" y="8844"/>
                  </a:cubicBezTo>
                  <a:cubicBezTo>
                    <a:pt x="19" y="8844"/>
                    <a:pt x="-144" y="9499"/>
                    <a:pt x="478" y="11299"/>
                  </a:cubicBezTo>
                  <a:cubicBezTo>
                    <a:pt x="3489" y="20367"/>
                    <a:pt x="6730" y="23280"/>
                    <a:pt x="15536" y="24917"/>
                  </a:cubicBezTo>
                  <a:close/>
                </a:path>
              </a:pathLst>
            </a:custGeom>
            <a:solidFill>
              <a:srgbClr val="D9D9D9"/>
            </a:solidFill>
            <a:ln w="3272" cap="flat">
              <a:noFill/>
              <a:prstDash val="solid"/>
              <a:miter/>
            </a:ln>
          </p:spPr>
          <p:txBody>
            <a:bodyPr rtlCol="0" anchor="ctr"/>
            <a:lstStyle/>
            <a:p>
              <a:endParaRPr lang="es-419" sz="500" dirty="0">
                <a:latin typeface="+mj-lt"/>
              </a:endParaRPr>
            </a:p>
          </p:txBody>
        </p:sp>
        <p:sp>
          <p:nvSpPr>
            <p:cNvPr id="43" name="Freeform: Shape 37">
              <a:extLst>
                <a:ext uri="{FF2B5EF4-FFF2-40B4-BE49-F238E27FC236}">
                  <a16:creationId xmlns:a16="http://schemas.microsoft.com/office/drawing/2014/main" id="{0853251E-63E8-5EE5-8731-2E93F6D92151}"/>
                </a:ext>
              </a:extLst>
            </p:cNvPr>
            <p:cNvSpPr/>
            <p:nvPr/>
          </p:nvSpPr>
          <p:spPr>
            <a:xfrm>
              <a:off x="4930461" y="-183782"/>
              <a:ext cx="2213991" cy="1619414"/>
            </a:xfrm>
            <a:custGeom>
              <a:avLst/>
              <a:gdLst>
                <a:gd name="connsiteX0" fmla="*/ 708289 w 1924940"/>
                <a:gd name="connsiteY0" fmla="*/ 1084873 h 1424074"/>
                <a:gd name="connsiteX1" fmla="*/ 753234 w 1924940"/>
                <a:gd name="connsiteY1" fmla="*/ 1105398 h 1424074"/>
                <a:gd name="connsiteX2" fmla="*/ 769995 w 1924940"/>
                <a:gd name="connsiteY2" fmla="*/ 1131161 h 1424074"/>
                <a:gd name="connsiteX3" fmla="*/ 786984 w 1924940"/>
                <a:gd name="connsiteY3" fmla="*/ 1156596 h 1424074"/>
                <a:gd name="connsiteX4" fmla="*/ 834712 w 1924940"/>
                <a:gd name="connsiteY4" fmla="*/ 1167890 h 1424074"/>
                <a:gd name="connsiteX5" fmla="*/ 864370 w 1924940"/>
                <a:gd name="connsiteY5" fmla="*/ 1170672 h 1424074"/>
                <a:gd name="connsiteX6" fmla="*/ 908759 w 1924940"/>
                <a:gd name="connsiteY6" fmla="*/ 1203964 h 1424074"/>
                <a:gd name="connsiteX7" fmla="*/ 938777 w 1924940"/>
                <a:gd name="connsiteY7" fmla="*/ 1233000 h 1424074"/>
                <a:gd name="connsiteX8" fmla="*/ 1013544 w 1924940"/>
                <a:gd name="connsiteY8" fmla="*/ 1264753 h 1424074"/>
                <a:gd name="connsiteX9" fmla="*/ 1074660 w 1924940"/>
                <a:gd name="connsiteY9" fmla="*/ 1287831 h 1424074"/>
                <a:gd name="connsiteX10" fmla="*/ 1225994 w 1924940"/>
                <a:gd name="connsiteY10" fmla="*/ 1334577 h 1424074"/>
                <a:gd name="connsiteX11" fmla="*/ 1295622 w 1924940"/>
                <a:gd name="connsiteY11" fmla="*/ 1318144 h 1424074"/>
                <a:gd name="connsiteX12" fmla="*/ 1351206 w 1924940"/>
                <a:gd name="connsiteY12" fmla="*/ 1304199 h 1424074"/>
                <a:gd name="connsiteX13" fmla="*/ 1399032 w 1924940"/>
                <a:gd name="connsiteY13" fmla="*/ 1317293 h 1424074"/>
                <a:gd name="connsiteX14" fmla="*/ 1479168 w 1924940"/>
                <a:gd name="connsiteY14" fmla="*/ 1386167 h 1424074"/>
                <a:gd name="connsiteX15" fmla="*/ 1516126 w 1924940"/>
                <a:gd name="connsiteY15" fmla="*/ 1424074 h 1424074"/>
                <a:gd name="connsiteX16" fmla="*/ 1520316 w 1924940"/>
                <a:gd name="connsiteY16" fmla="*/ 1413763 h 1424074"/>
                <a:gd name="connsiteX17" fmla="*/ 1521003 w 1924940"/>
                <a:gd name="connsiteY17" fmla="*/ 1412224 h 1424074"/>
                <a:gd name="connsiteX18" fmla="*/ 1523524 w 1924940"/>
                <a:gd name="connsiteY18" fmla="*/ 1406856 h 1424074"/>
                <a:gd name="connsiteX19" fmla="*/ 1524931 w 1924940"/>
                <a:gd name="connsiteY19" fmla="*/ 1365806 h 1424074"/>
                <a:gd name="connsiteX20" fmla="*/ 1538156 w 1924940"/>
                <a:gd name="connsiteY20" fmla="*/ 1350093 h 1424074"/>
                <a:gd name="connsiteX21" fmla="*/ 1544671 w 1924940"/>
                <a:gd name="connsiteY21" fmla="*/ 1340862 h 1424074"/>
                <a:gd name="connsiteX22" fmla="*/ 1560645 w 1924940"/>
                <a:gd name="connsiteY22" fmla="*/ 1312906 h 1424074"/>
                <a:gd name="connsiteX23" fmla="*/ 1563526 w 1924940"/>
                <a:gd name="connsiteY23" fmla="*/ 1311007 h 1424074"/>
                <a:gd name="connsiteX24" fmla="*/ 1648113 w 1924940"/>
                <a:gd name="connsiteY24" fmla="*/ 1311007 h 1424074"/>
                <a:gd name="connsiteX25" fmla="*/ 1653286 w 1924940"/>
                <a:gd name="connsiteY25" fmla="*/ 1305770 h 1424074"/>
                <a:gd name="connsiteX26" fmla="*/ 1653449 w 1924940"/>
                <a:gd name="connsiteY26" fmla="*/ 1296833 h 1424074"/>
                <a:gd name="connsiteX27" fmla="*/ 1649685 w 1924940"/>
                <a:gd name="connsiteY27" fmla="*/ 1295196 h 1424074"/>
                <a:gd name="connsiteX28" fmla="*/ 1629749 w 1924940"/>
                <a:gd name="connsiteY28" fmla="*/ 1286980 h 1424074"/>
                <a:gd name="connsiteX29" fmla="*/ 1627130 w 1924940"/>
                <a:gd name="connsiteY29" fmla="*/ 1271660 h 1424074"/>
                <a:gd name="connsiteX30" fmla="*/ 1613873 w 1924940"/>
                <a:gd name="connsiteY30" fmla="*/ 1267110 h 1424074"/>
                <a:gd name="connsiteX31" fmla="*/ 1612105 w 1924940"/>
                <a:gd name="connsiteY31" fmla="*/ 1265604 h 1424074"/>
                <a:gd name="connsiteX32" fmla="*/ 1597112 w 1924940"/>
                <a:gd name="connsiteY32" fmla="*/ 1247861 h 1424074"/>
                <a:gd name="connsiteX33" fmla="*/ 1582872 w 1924940"/>
                <a:gd name="connsiteY33" fmla="*/ 1232214 h 1424074"/>
                <a:gd name="connsiteX34" fmla="*/ 1581923 w 1924940"/>
                <a:gd name="connsiteY34" fmla="*/ 1228744 h 1424074"/>
                <a:gd name="connsiteX35" fmla="*/ 1584869 w 1924940"/>
                <a:gd name="connsiteY35" fmla="*/ 1226649 h 1424074"/>
                <a:gd name="connsiteX36" fmla="*/ 1609290 w 1924940"/>
                <a:gd name="connsiteY36" fmla="*/ 1226649 h 1424074"/>
                <a:gd name="connsiteX37" fmla="*/ 1609290 w 1924940"/>
                <a:gd name="connsiteY37" fmla="*/ 1194863 h 1424074"/>
                <a:gd name="connsiteX38" fmla="*/ 1612432 w 1924940"/>
                <a:gd name="connsiteY38" fmla="*/ 1191721 h 1424074"/>
                <a:gd name="connsiteX39" fmla="*/ 1727660 w 1924940"/>
                <a:gd name="connsiteY39" fmla="*/ 1191721 h 1424074"/>
                <a:gd name="connsiteX40" fmla="*/ 1729002 w 1924940"/>
                <a:gd name="connsiteY40" fmla="*/ 1186123 h 1424074"/>
                <a:gd name="connsiteX41" fmla="*/ 1729787 w 1924940"/>
                <a:gd name="connsiteY41" fmla="*/ 1184683 h 1424074"/>
                <a:gd name="connsiteX42" fmla="*/ 1735090 w 1924940"/>
                <a:gd name="connsiteY42" fmla="*/ 1179805 h 1424074"/>
                <a:gd name="connsiteX43" fmla="*/ 1753455 w 1924940"/>
                <a:gd name="connsiteY43" fmla="*/ 1178430 h 1424074"/>
                <a:gd name="connsiteX44" fmla="*/ 1757514 w 1924940"/>
                <a:gd name="connsiteY44" fmla="*/ 1181082 h 1424074"/>
                <a:gd name="connsiteX45" fmla="*/ 1762326 w 1924940"/>
                <a:gd name="connsiteY45" fmla="*/ 1177317 h 1424074"/>
                <a:gd name="connsiteX46" fmla="*/ 1763766 w 1924940"/>
                <a:gd name="connsiteY46" fmla="*/ 1175451 h 1424074"/>
                <a:gd name="connsiteX47" fmla="*/ 1768120 w 1924940"/>
                <a:gd name="connsiteY47" fmla="*/ 1169854 h 1424074"/>
                <a:gd name="connsiteX48" fmla="*/ 1770870 w 1924940"/>
                <a:gd name="connsiteY48" fmla="*/ 1166646 h 1424074"/>
                <a:gd name="connsiteX49" fmla="*/ 1775256 w 1924940"/>
                <a:gd name="connsiteY49" fmla="*/ 1161605 h 1424074"/>
                <a:gd name="connsiteX50" fmla="*/ 1777777 w 1924940"/>
                <a:gd name="connsiteY50" fmla="*/ 1158789 h 1424074"/>
                <a:gd name="connsiteX51" fmla="*/ 1781574 w 1924940"/>
                <a:gd name="connsiteY51" fmla="*/ 1154632 h 1424074"/>
                <a:gd name="connsiteX52" fmla="*/ 1783538 w 1924940"/>
                <a:gd name="connsiteY52" fmla="*/ 1152537 h 1424074"/>
                <a:gd name="connsiteX53" fmla="*/ 1783309 w 1924940"/>
                <a:gd name="connsiteY53" fmla="*/ 1149984 h 1424074"/>
                <a:gd name="connsiteX54" fmla="*/ 1807304 w 1924940"/>
                <a:gd name="connsiteY54" fmla="*/ 1123992 h 1424074"/>
                <a:gd name="connsiteX55" fmla="*/ 1812443 w 1924940"/>
                <a:gd name="connsiteY55" fmla="*/ 1125039 h 1424074"/>
                <a:gd name="connsiteX56" fmla="*/ 1812443 w 1924940"/>
                <a:gd name="connsiteY56" fmla="*/ 1127364 h 1424074"/>
                <a:gd name="connsiteX57" fmla="*/ 1831299 w 1924940"/>
                <a:gd name="connsiteY57" fmla="*/ 1155254 h 1424074"/>
                <a:gd name="connsiteX58" fmla="*/ 1842101 w 1924940"/>
                <a:gd name="connsiteY58" fmla="*/ 1158200 h 1424074"/>
                <a:gd name="connsiteX59" fmla="*/ 1869566 w 1924940"/>
                <a:gd name="connsiteY59" fmla="*/ 1093679 h 1424074"/>
                <a:gd name="connsiteX60" fmla="*/ 1860106 w 1924940"/>
                <a:gd name="connsiteY60" fmla="*/ 1094727 h 1424074"/>
                <a:gd name="connsiteX61" fmla="*/ 1857978 w 1924940"/>
                <a:gd name="connsiteY61" fmla="*/ 1095643 h 1424074"/>
                <a:gd name="connsiteX62" fmla="*/ 1854672 w 1924940"/>
                <a:gd name="connsiteY62" fmla="*/ 1097051 h 1424074"/>
                <a:gd name="connsiteX63" fmla="*/ 1851300 w 1924940"/>
                <a:gd name="connsiteY63" fmla="*/ 1097509 h 1424074"/>
                <a:gd name="connsiteX64" fmla="*/ 1848452 w 1924940"/>
                <a:gd name="connsiteY64" fmla="*/ 1097902 h 1424074"/>
                <a:gd name="connsiteX65" fmla="*/ 1846619 w 1924940"/>
                <a:gd name="connsiteY65" fmla="*/ 1097837 h 1424074"/>
                <a:gd name="connsiteX66" fmla="*/ 1843640 w 1924940"/>
                <a:gd name="connsiteY66" fmla="*/ 1094498 h 1424074"/>
                <a:gd name="connsiteX67" fmla="*/ 1846881 w 1924940"/>
                <a:gd name="connsiteY67" fmla="*/ 1091584 h 1424074"/>
                <a:gd name="connsiteX68" fmla="*/ 1848681 w 1924940"/>
                <a:gd name="connsiteY68" fmla="*/ 1091028 h 1424074"/>
                <a:gd name="connsiteX69" fmla="*/ 1856407 w 1924940"/>
                <a:gd name="connsiteY69" fmla="*/ 1089162 h 1424074"/>
                <a:gd name="connsiteX70" fmla="*/ 1861055 w 1924940"/>
                <a:gd name="connsiteY70" fmla="*/ 1076755 h 1424074"/>
                <a:gd name="connsiteX71" fmla="*/ 1842789 w 1924940"/>
                <a:gd name="connsiteY71" fmla="*/ 1052662 h 1424074"/>
                <a:gd name="connsiteX72" fmla="*/ 1840890 w 1924940"/>
                <a:gd name="connsiteY72" fmla="*/ 1050272 h 1424074"/>
                <a:gd name="connsiteX73" fmla="*/ 1841872 w 1924940"/>
                <a:gd name="connsiteY73" fmla="*/ 1047392 h 1424074"/>
                <a:gd name="connsiteX74" fmla="*/ 1854541 w 1924940"/>
                <a:gd name="connsiteY74" fmla="*/ 1030108 h 1424074"/>
                <a:gd name="connsiteX75" fmla="*/ 1861972 w 1924940"/>
                <a:gd name="connsiteY75" fmla="*/ 1017636 h 1424074"/>
                <a:gd name="connsiteX76" fmla="*/ 1884363 w 1924940"/>
                <a:gd name="connsiteY76" fmla="*/ 1001104 h 1424074"/>
                <a:gd name="connsiteX77" fmla="*/ 1902007 w 1924940"/>
                <a:gd name="connsiteY77" fmla="*/ 989483 h 1424074"/>
                <a:gd name="connsiteX78" fmla="*/ 1924267 w 1924940"/>
                <a:gd name="connsiteY78" fmla="*/ 937107 h 1424074"/>
                <a:gd name="connsiteX79" fmla="*/ 1900272 w 1924940"/>
                <a:gd name="connsiteY79" fmla="*/ 912752 h 1424074"/>
                <a:gd name="connsiteX80" fmla="*/ 1791133 w 1924940"/>
                <a:gd name="connsiteY80" fmla="*/ 926043 h 1424074"/>
                <a:gd name="connsiteX81" fmla="*/ 1745893 w 1924940"/>
                <a:gd name="connsiteY81" fmla="*/ 937042 h 1424074"/>
                <a:gd name="connsiteX82" fmla="*/ 1676658 w 1924940"/>
                <a:gd name="connsiteY82" fmla="*/ 997045 h 1424074"/>
                <a:gd name="connsiteX83" fmla="*/ 1666183 w 1924940"/>
                <a:gd name="connsiteY83" fmla="*/ 1031024 h 1424074"/>
                <a:gd name="connsiteX84" fmla="*/ 1585753 w 1924940"/>
                <a:gd name="connsiteY84" fmla="*/ 1133714 h 1424074"/>
                <a:gd name="connsiteX85" fmla="*/ 1570040 w 1924940"/>
                <a:gd name="connsiteY85" fmla="*/ 1152275 h 1424074"/>
                <a:gd name="connsiteX86" fmla="*/ 1568764 w 1924940"/>
                <a:gd name="connsiteY86" fmla="*/ 1153715 h 1424074"/>
                <a:gd name="connsiteX87" fmla="*/ 1564475 w 1924940"/>
                <a:gd name="connsiteY87" fmla="*/ 1152570 h 1424074"/>
                <a:gd name="connsiteX88" fmla="*/ 1472850 w 1924940"/>
                <a:gd name="connsiteY88" fmla="*/ 1147856 h 1424074"/>
                <a:gd name="connsiteX89" fmla="*/ 1421259 w 1924940"/>
                <a:gd name="connsiteY89" fmla="*/ 1159542 h 1424074"/>
                <a:gd name="connsiteX90" fmla="*/ 1402731 w 1924940"/>
                <a:gd name="connsiteY90" fmla="*/ 1161081 h 1424074"/>
                <a:gd name="connsiteX91" fmla="*/ 1357295 w 1924940"/>
                <a:gd name="connsiteY91" fmla="*/ 1146906 h 1424074"/>
                <a:gd name="connsiteX92" fmla="*/ 1342990 w 1924940"/>
                <a:gd name="connsiteY92" fmla="*/ 1136202 h 1424074"/>
                <a:gd name="connsiteX93" fmla="*/ 1320370 w 1924940"/>
                <a:gd name="connsiteY93" fmla="*/ 1120882 h 1424074"/>
                <a:gd name="connsiteX94" fmla="*/ 1265309 w 1924940"/>
                <a:gd name="connsiteY94" fmla="*/ 1073580 h 1424074"/>
                <a:gd name="connsiteX95" fmla="*/ 1185632 w 1924940"/>
                <a:gd name="connsiteY95" fmla="*/ 857757 h 1424074"/>
                <a:gd name="connsiteX96" fmla="*/ 1187171 w 1924940"/>
                <a:gd name="connsiteY96" fmla="*/ 836905 h 1424074"/>
                <a:gd name="connsiteX97" fmla="*/ 1217483 w 1924940"/>
                <a:gd name="connsiteY97" fmla="*/ 622720 h 1424074"/>
                <a:gd name="connsiteX98" fmla="*/ 1221084 w 1924940"/>
                <a:gd name="connsiteY98" fmla="*/ 620461 h 1424074"/>
                <a:gd name="connsiteX99" fmla="*/ 1236863 w 1924940"/>
                <a:gd name="connsiteY99" fmla="*/ 617646 h 1424074"/>
                <a:gd name="connsiteX100" fmla="*/ 1253754 w 1924940"/>
                <a:gd name="connsiteY100" fmla="*/ 580950 h 1424074"/>
                <a:gd name="connsiteX101" fmla="*/ 1247141 w 1924940"/>
                <a:gd name="connsiteY101" fmla="*/ 583405 h 1424074"/>
                <a:gd name="connsiteX102" fmla="*/ 1243377 w 1924940"/>
                <a:gd name="connsiteY102" fmla="*/ 585434 h 1424074"/>
                <a:gd name="connsiteX103" fmla="*/ 1240725 w 1924940"/>
                <a:gd name="connsiteY103" fmla="*/ 586842 h 1424074"/>
                <a:gd name="connsiteX104" fmla="*/ 1236175 w 1924940"/>
                <a:gd name="connsiteY104" fmla="*/ 587955 h 1424074"/>
                <a:gd name="connsiteX105" fmla="*/ 1233884 w 1924940"/>
                <a:gd name="connsiteY105" fmla="*/ 588479 h 1424074"/>
                <a:gd name="connsiteX106" fmla="*/ 1229104 w 1924940"/>
                <a:gd name="connsiteY106" fmla="*/ 588151 h 1424074"/>
                <a:gd name="connsiteX107" fmla="*/ 1227075 w 1924940"/>
                <a:gd name="connsiteY107" fmla="*/ 587988 h 1424074"/>
                <a:gd name="connsiteX108" fmla="*/ 1220397 w 1924940"/>
                <a:gd name="connsiteY108" fmla="*/ 585369 h 1424074"/>
                <a:gd name="connsiteX109" fmla="*/ 1201672 w 1924940"/>
                <a:gd name="connsiteY109" fmla="*/ 574468 h 1424074"/>
                <a:gd name="connsiteX110" fmla="*/ 1185567 w 1924940"/>
                <a:gd name="connsiteY110" fmla="*/ 566121 h 1424074"/>
                <a:gd name="connsiteX111" fmla="*/ 1170443 w 1924940"/>
                <a:gd name="connsiteY111" fmla="*/ 558591 h 1424074"/>
                <a:gd name="connsiteX112" fmla="*/ 1164911 w 1924940"/>
                <a:gd name="connsiteY112" fmla="*/ 554794 h 1424074"/>
                <a:gd name="connsiteX113" fmla="*/ 1157447 w 1924940"/>
                <a:gd name="connsiteY113" fmla="*/ 552765 h 1424074"/>
                <a:gd name="connsiteX114" fmla="*/ 1147332 w 1924940"/>
                <a:gd name="connsiteY114" fmla="*/ 550211 h 1424074"/>
                <a:gd name="connsiteX115" fmla="*/ 1142847 w 1924940"/>
                <a:gd name="connsiteY115" fmla="*/ 548509 h 1424074"/>
                <a:gd name="connsiteX116" fmla="*/ 1126251 w 1924940"/>
                <a:gd name="connsiteY116" fmla="*/ 533647 h 1424074"/>
                <a:gd name="connsiteX117" fmla="*/ 1126087 w 1924940"/>
                <a:gd name="connsiteY117" fmla="*/ 532043 h 1424074"/>
                <a:gd name="connsiteX118" fmla="*/ 1121766 w 1924940"/>
                <a:gd name="connsiteY118" fmla="*/ 514923 h 1424074"/>
                <a:gd name="connsiteX119" fmla="*/ 1114892 w 1924940"/>
                <a:gd name="connsiteY119" fmla="*/ 494005 h 1424074"/>
                <a:gd name="connsiteX120" fmla="*/ 1120162 w 1924940"/>
                <a:gd name="connsiteY120" fmla="*/ 481697 h 1424074"/>
                <a:gd name="connsiteX121" fmla="*/ 1125367 w 1924940"/>
                <a:gd name="connsiteY121" fmla="*/ 468930 h 1424074"/>
                <a:gd name="connsiteX122" fmla="*/ 1111225 w 1924940"/>
                <a:gd name="connsiteY122" fmla="*/ 438421 h 1424074"/>
                <a:gd name="connsiteX123" fmla="*/ 1108312 w 1924940"/>
                <a:gd name="connsiteY123" fmla="*/ 433674 h 1424074"/>
                <a:gd name="connsiteX124" fmla="*/ 1095283 w 1924940"/>
                <a:gd name="connsiteY124" fmla="*/ 414557 h 1424074"/>
                <a:gd name="connsiteX125" fmla="*/ 1082648 w 1924940"/>
                <a:gd name="connsiteY125" fmla="*/ 396324 h 1424074"/>
                <a:gd name="connsiteX126" fmla="*/ 1074267 w 1924940"/>
                <a:gd name="connsiteY126" fmla="*/ 379400 h 1424074"/>
                <a:gd name="connsiteX127" fmla="*/ 1065134 w 1924940"/>
                <a:gd name="connsiteY127" fmla="*/ 364407 h 1424074"/>
                <a:gd name="connsiteX128" fmla="*/ 1050305 w 1924940"/>
                <a:gd name="connsiteY128" fmla="*/ 337335 h 1424074"/>
                <a:gd name="connsiteX129" fmla="*/ 1047850 w 1924940"/>
                <a:gd name="connsiteY129" fmla="*/ 330297 h 1424074"/>
                <a:gd name="connsiteX130" fmla="*/ 1030271 w 1924940"/>
                <a:gd name="connsiteY130" fmla="*/ 295107 h 1424074"/>
                <a:gd name="connsiteX131" fmla="*/ 999140 w 1924940"/>
                <a:gd name="connsiteY131" fmla="*/ 271996 h 1424074"/>
                <a:gd name="connsiteX132" fmla="*/ 994688 w 1924940"/>
                <a:gd name="connsiteY132" fmla="*/ 271177 h 1424074"/>
                <a:gd name="connsiteX133" fmla="*/ 972199 w 1924940"/>
                <a:gd name="connsiteY133" fmla="*/ 271145 h 1424074"/>
                <a:gd name="connsiteX134" fmla="*/ 960284 w 1924940"/>
                <a:gd name="connsiteY134" fmla="*/ 275171 h 1424074"/>
                <a:gd name="connsiteX135" fmla="*/ 946961 w 1924940"/>
                <a:gd name="connsiteY135" fmla="*/ 278281 h 1424074"/>
                <a:gd name="connsiteX136" fmla="*/ 925355 w 1924940"/>
                <a:gd name="connsiteY136" fmla="*/ 298839 h 1424074"/>
                <a:gd name="connsiteX137" fmla="*/ 923522 w 1924940"/>
                <a:gd name="connsiteY137" fmla="*/ 305942 h 1424074"/>
                <a:gd name="connsiteX138" fmla="*/ 916419 w 1924940"/>
                <a:gd name="connsiteY138" fmla="*/ 319069 h 1424074"/>
                <a:gd name="connsiteX139" fmla="*/ 913505 w 1924940"/>
                <a:gd name="connsiteY139" fmla="*/ 321393 h 1424074"/>
                <a:gd name="connsiteX140" fmla="*/ 877268 w 1924940"/>
                <a:gd name="connsiteY140" fmla="*/ 327122 h 1424074"/>
                <a:gd name="connsiteX141" fmla="*/ 841259 w 1924940"/>
                <a:gd name="connsiteY141" fmla="*/ 312784 h 1424074"/>
                <a:gd name="connsiteX142" fmla="*/ 830293 w 1924940"/>
                <a:gd name="connsiteY142" fmla="*/ 308888 h 1424074"/>
                <a:gd name="connsiteX143" fmla="*/ 821683 w 1924940"/>
                <a:gd name="connsiteY143" fmla="*/ 296580 h 1424074"/>
                <a:gd name="connsiteX144" fmla="*/ 816184 w 1924940"/>
                <a:gd name="connsiteY144" fmla="*/ 287414 h 1424074"/>
                <a:gd name="connsiteX145" fmla="*/ 794939 w 1924940"/>
                <a:gd name="connsiteY145" fmla="*/ 269573 h 1424074"/>
                <a:gd name="connsiteX146" fmla="*/ 786559 w 1924940"/>
                <a:gd name="connsiteY146" fmla="*/ 254646 h 1424074"/>
                <a:gd name="connsiteX147" fmla="*/ 782958 w 1924940"/>
                <a:gd name="connsiteY147" fmla="*/ 248983 h 1424074"/>
                <a:gd name="connsiteX148" fmla="*/ 782729 w 1924940"/>
                <a:gd name="connsiteY148" fmla="*/ 245546 h 1424074"/>
                <a:gd name="connsiteX149" fmla="*/ 787050 w 1924940"/>
                <a:gd name="connsiteY149" fmla="*/ 242174 h 1424074"/>
                <a:gd name="connsiteX150" fmla="*/ 791436 w 1924940"/>
                <a:gd name="connsiteY150" fmla="*/ 234711 h 1424074"/>
                <a:gd name="connsiteX151" fmla="*/ 778800 w 1924940"/>
                <a:gd name="connsiteY151" fmla="*/ 213367 h 1424074"/>
                <a:gd name="connsiteX152" fmla="*/ 775429 w 1924940"/>
                <a:gd name="connsiteY152" fmla="*/ 209341 h 1424074"/>
                <a:gd name="connsiteX153" fmla="*/ 768783 w 1924940"/>
                <a:gd name="connsiteY153" fmla="*/ 196378 h 1424074"/>
                <a:gd name="connsiteX154" fmla="*/ 762891 w 1924940"/>
                <a:gd name="connsiteY154" fmla="*/ 183022 h 1424074"/>
                <a:gd name="connsiteX155" fmla="*/ 752645 w 1924940"/>
                <a:gd name="connsiteY155" fmla="*/ 170583 h 1424074"/>
                <a:gd name="connsiteX156" fmla="*/ 743578 w 1924940"/>
                <a:gd name="connsiteY156" fmla="*/ 159223 h 1424074"/>
                <a:gd name="connsiteX157" fmla="*/ 723478 w 1924940"/>
                <a:gd name="connsiteY157" fmla="*/ 129467 h 1424074"/>
                <a:gd name="connsiteX158" fmla="*/ 716211 w 1924940"/>
                <a:gd name="connsiteY158" fmla="*/ 121513 h 1424074"/>
                <a:gd name="connsiteX159" fmla="*/ 690612 w 1924940"/>
                <a:gd name="connsiteY159" fmla="*/ 102297 h 1424074"/>
                <a:gd name="connsiteX160" fmla="*/ 584190 w 1924940"/>
                <a:gd name="connsiteY160" fmla="*/ 102297 h 1424074"/>
                <a:gd name="connsiteX161" fmla="*/ 584190 w 1924940"/>
                <a:gd name="connsiteY161" fmla="*/ 115751 h 1424074"/>
                <a:gd name="connsiteX162" fmla="*/ 581048 w 1924940"/>
                <a:gd name="connsiteY162" fmla="*/ 118894 h 1424074"/>
                <a:gd name="connsiteX163" fmla="*/ 390300 w 1924940"/>
                <a:gd name="connsiteY163" fmla="*/ 118894 h 1424074"/>
                <a:gd name="connsiteX164" fmla="*/ 159387 w 1924940"/>
                <a:gd name="connsiteY164" fmla="*/ 12963 h 1424074"/>
                <a:gd name="connsiteX165" fmla="*/ 157554 w 1924940"/>
                <a:gd name="connsiteY165" fmla="*/ 10115 h 1424074"/>
                <a:gd name="connsiteX166" fmla="*/ 157554 w 1924940"/>
                <a:gd name="connsiteY166" fmla="*/ 0 h 1424074"/>
                <a:gd name="connsiteX167" fmla="*/ 0 w 1924940"/>
                <a:gd name="connsiteY167" fmla="*/ 0 h 1424074"/>
                <a:gd name="connsiteX168" fmla="*/ 26777 w 1924940"/>
                <a:gd name="connsiteY168" fmla="*/ 69497 h 1424074"/>
                <a:gd name="connsiteX169" fmla="*/ 55977 w 1924940"/>
                <a:gd name="connsiteY169" fmla="*/ 148912 h 1424074"/>
                <a:gd name="connsiteX170" fmla="*/ 60593 w 1924940"/>
                <a:gd name="connsiteY170" fmla="*/ 180338 h 1424074"/>
                <a:gd name="connsiteX171" fmla="*/ 84391 w 1924940"/>
                <a:gd name="connsiteY171" fmla="*/ 249310 h 1424074"/>
                <a:gd name="connsiteX172" fmla="*/ 103443 w 1924940"/>
                <a:gd name="connsiteY172" fmla="*/ 269934 h 1424074"/>
                <a:gd name="connsiteX173" fmla="*/ 144591 w 1924940"/>
                <a:gd name="connsiteY173" fmla="*/ 342245 h 1424074"/>
                <a:gd name="connsiteX174" fmla="*/ 145704 w 1924940"/>
                <a:gd name="connsiteY174" fmla="*/ 351411 h 1424074"/>
                <a:gd name="connsiteX175" fmla="*/ 132741 w 1924940"/>
                <a:gd name="connsiteY175" fmla="*/ 398157 h 1424074"/>
                <a:gd name="connsiteX176" fmla="*/ 106651 w 1924940"/>
                <a:gd name="connsiteY176" fmla="*/ 401659 h 1424074"/>
                <a:gd name="connsiteX177" fmla="*/ 87010 w 1924940"/>
                <a:gd name="connsiteY177" fmla="*/ 403198 h 1424074"/>
                <a:gd name="connsiteX178" fmla="*/ 166229 w 1924940"/>
                <a:gd name="connsiteY178" fmla="*/ 468963 h 1424074"/>
                <a:gd name="connsiteX179" fmla="*/ 198931 w 1924940"/>
                <a:gd name="connsiteY179" fmla="*/ 481959 h 1424074"/>
                <a:gd name="connsiteX180" fmla="*/ 244858 w 1924940"/>
                <a:gd name="connsiteY180" fmla="*/ 541569 h 1424074"/>
                <a:gd name="connsiteX181" fmla="*/ 244564 w 1924940"/>
                <a:gd name="connsiteY181" fmla="*/ 602260 h 1424074"/>
                <a:gd name="connsiteX182" fmla="*/ 240996 w 1924940"/>
                <a:gd name="connsiteY182" fmla="*/ 631984 h 1424074"/>
                <a:gd name="connsiteX183" fmla="*/ 300803 w 1924940"/>
                <a:gd name="connsiteY183" fmla="*/ 695719 h 1424074"/>
                <a:gd name="connsiteX184" fmla="*/ 353441 w 1924940"/>
                <a:gd name="connsiteY184" fmla="*/ 739977 h 1424074"/>
                <a:gd name="connsiteX185" fmla="*/ 368139 w 1924940"/>
                <a:gd name="connsiteY185" fmla="*/ 767801 h 1424074"/>
                <a:gd name="connsiteX186" fmla="*/ 390202 w 1924940"/>
                <a:gd name="connsiteY186" fmla="*/ 790618 h 1424074"/>
                <a:gd name="connsiteX187" fmla="*/ 406635 w 1924940"/>
                <a:gd name="connsiteY187" fmla="*/ 780110 h 1424074"/>
                <a:gd name="connsiteX188" fmla="*/ 398484 w 1924940"/>
                <a:gd name="connsiteY188" fmla="*/ 730778 h 1424074"/>
                <a:gd name="connsiteX189" fmla="*/ 366207 w 1924940"/>
                <a:gd name="connsiteY189" fmla="*/ 701677 h 1424074"/>
                <a:gd name="connsiteX190" fmla="*/ 334291 w 1924940"/>
                <a:gd name="connsiteY190" fmla="*/ 673230 h 1424074"/>
                <a:gd name="connsiteX191" fmla="*/ 321982 w 1924940"/>
                <a:gd name="connsiteY191" fmla="*/ 618464 h 1424074"/>
                <a:gd name="connsiteX192" fmla="*/ 318021 w 1924940"/>
                <a:gd name="connsiteY192" fmla="*/ 595451 h 1424074"/>
                <a:gd name="connsiteX193" fmla="*/ 314650 w 1924940"/>
                <a:gd name="connsiteY193" fmla="*/ 562487 h 1424074"/>
                <a:gd name="connsiteX194" fmla="*/ 310230 w 1924940"/>
                <a:gd name="connsiteY194" fmla="*/ 527428 h 1424074"/>
                <a:gd name="connsiteX195" fmla="*/ 286334 w 1924940"/>
                <a:gd name="connsiteY195" fmla="*/ 493154 h 1424074"/>
                <a:gd name="connsiteX196" fmla="*/ 263092 w 1924940"/>
                <a:gd name="connsiteY196" fmla="*/ 462776 h 1424074"/>
                <a:gd name="connsiteX197" fmla="*/ 243909 w 1924940"/>
                <a:gd name="connsiteY197" fmla="*/ 413804 h 1424074"/>
                <a:gd name="connsiteX198" fmla="*/ 224268 w 1924940"/>
                <a:gd name="connsiteY198" fmla="*/ 364178 h 1424074"/>
                <a:gd name="connsiteX199" fmla="*/ 194905 w 1924940"/>
                <a:gd name="connsiteY199" fmla="*/ 319200 h 1424074"/>
                <a:gd name="connsiteX200" fmla="*/ 161482 w 1924940"/>
                <a:gd name="connsiteY200" fmla="*/ 266693 h 1424074"/>
                <a:gd name="connsiteX201" fmla="*/ 138535 w 1924940"/>
                <a:gd name="connsiteY201" fmla="*/ 76371 h 1424074"/>
                <a:gd name="connsiteX202" fmla="*/ 156376 w 1924940"/>
                <a:gd name="connsiteY202" fmla="*/ 71952 h 1424074"/>
                <a:gd name="connsiteX203" fmla="*/ 182433 w 1924940"/>
                <a:gd name="connsiteY203" fmla="*/ 85602 h 1424074"/>
                <a:gd name="connsiteX204" fmla="*/ 228262 w 1924940"/>
                <a:gd name="connsiteY204" fmla="*/ 110710 h 1424074"/>
                <a:gd name="connsiteX205" fmla="*/ 254646 w 1924940"/>
                <a:gd name="connsiteY205" fmla="*/ 181189 h 1424074"/>
                <a:gd name="connsiteX206" fmla="*/ 259295 w 1924940"/>
                <a:gd name="connsiteY206" fmla="*/ 213073 h 1424074"/>
                <a:gd name="connsiteX207" fmla="*/ 382608 w 1924940"/>
                <a:gd name="connsiteY207" fmla="*/ 432234 h 1424074"/>
                <a:gd name="connsiteX208" fmla="*/ 396422 w 1924940"/>
                <a:gd name="connsiteY208" fmla="*/ 444706 h 1424074"/>
                <a:gd name="connsiteX209" fmla="*/ 460452 w 1924940"/>
                <a:gd name="connsiteY209" fmla="*/ 521404 h 1424074"/>
                <a:gd name="connsiteX210" fmla="*/ 450762 w 1924940"/>
                <a:gd name="connsiteY210" fmla="*/ 542650 h 1424074"/>
                <a:gd name="connsiteX211" fmla="*/ 440745 w 1924940"/>
                <a:gd name="connsiteY211" fmla="*/ 566841 h 1424074"/>
                <a:gd name="connsiteX212" fmla="*/ 463300 w 1924940"/>
                <a:gd name="connsiteY212" fmla="*/ 592832 h 1424074"/>
                <a:gd name="connsiteX213" fmla="*/ 478652 w 1924940"/>
                <a:gd name="connsiteY213" fmla="*/ 600656 h 1424074"/>
                <a:gd name="connsiteX214" fmla="*/ 525267 w 1924940"/>
                <a:gd name="connsiteY214" fmla="*/ 645830 h 1424074"/>
                <a:gd name="connsiteX215" fmla="*/ 537019 w 1924940"/>
                <a:gd name="connsiteY215" fmla="*/ 672870 h 1424074"/>
                <a:gd name="connsiteX216" fmla="*/ 585402 w 1924940"/>
                <a:gd name="connsiteY216" fmla="*/ 732153 h 1424074"/>
                <a:gd name="connsiteX217" fmla="*/ 634832 w 1924940"/>
                <a:gd name="connsiteY217" fmla="*/ 791862 h 1424074"/>
                <a:gd name="connsiteX218" fmla="*/ 677976 w 1924940"/>
                <a:gd name="connsiteY218" fmla="*/ 947681 h 1424074"/>
                <a:gd name="connsiteX219" fmla="*/ 664522 w 1924940"/>
                <a:gd name="connsiteY219" fmla="*/ 984180 h 1424074"/>
                <a:gd name="connsiteX220" fmla="*/ 656142 w 1924940"/>
                <a:gd name="connsiteY220" fmla="*/ 1046279 h 1424074"/>
                <a:gd name="connsiteX221" fmla="*/ 708060 w 1924940"/>
                <a:gd name="connsiteY221" fmla="*/ 1084939 h 14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924940" h="1424074">
                  <a:moveTo>
                    <a:pt x="708289" y="1084873"/>
                  </a:moveTo>
                  <a:cubicBezTo>
                    <a:pt x="723445" y="1089096"/>
                    <a:pt x="739158" y="1093450"/>
                    <a:pt x="753234" y="1105398"/>
                  </a:cubicBezTo>
                  <a:cubicBezTo>
                    <a:pt x="760993" y="1111945"/>
                    <a:pt x="765575" y="1121733"/>
                    <a:pt x="769995" y="1131161"/>
                  </a:cubicBezTo>
                  <a:cubicBezTo>
                    <a:pt x="774709" y="1141178"/>
                    <a:pt x="779161" y="1150671"/>
                    <a:pt x="786984" y="1156596"/>
                  </a:cubicBezTo>
                  <a:cubicBezTo>
                    <a:pt x="801453" y="1167530"/>
                    <a:pt x="818377" y="1167693"/>
                    <a:pt x="834712" y="1167890"/>
                  </a:cubicBezTo>
                  <a:cubicBezTo>
                    <a:pt x="844663" y="1168021"/>
                    <a:pt x="854910" y="1168086"/>
                    <a:pt x="864370" y="1170672"/>
                  </a:cubicBezTo>
                  <a:cubicBezTo>
                    <a:pt x="884175" y="1176041"/>
                    <a:pt x="896123" y="1189626"/>
                    <a:pt x="908759" y="1203964"/>
                  </a:cubicBezTo>
                  <a:cubicBezTo>
                    <a:pt x="917433" y="1213850"/>
                    <a:pt x="926370" y="1224030"/>
                    <a:pt x="938777" y="1233000"/>
                  </a:cubicBezTo>
                  <a:cubicBezTo>
                    <a:pt x="959662" y="1248123"/>
                    <a:pt x="987061" y="1256569"/>
                    <a:pt x="1013544" y="1264753"/>
                  </a:cubicBezTo>
                  <a:cubicBezTo>
                    <a:pt x="1034429" y="1271202"/>
                    <a:pt x="1056067" y="1277847"/>
                    <a:pt x="1074660" y="1287831"/>
                  </a:cubicBezTo>
                  <a:cubicBezTo>
                    <a:pt x="1117740" y="1310942"/>
                    <a:pt x="1169494" y="1334577"/>
                    <a:pt x="1225994" y="1334577"/>
                  </a:cubicBezTo>
                  <a:cubicBezTo>
                    <a:pt x="1253590" y="1334577"/>
                    <a:pt x="1274999" y="1326229"/>
                    <a:pt x="1295622" y="1318144"/>
                  </a:cubicBezTo>
                  <a:cubicBezTo>
                    <a:pt x="1313757" y="1311040"/>
                    <a:pt x="1331271" y="1304199"/>
                    <a:pt x="1351206" y="1304199"/>
                  </a:cubicBezTo>
                  <a:cubicBezTo>
                    <a:pt x="1365544" y="1304199"/>
                    <a:pt x="1381093" y="1307734"/>
                    <a:pt x="1399032" y="1317293"/>
                  </a:cubicBezTo>
                  <a:cubicBezTo>
                    <a:pt x="1431865" y="1334740"/>
                    <a:pt x="1455893" y="1360896"/>
                    <a:pt x="1479168" y="1386167"/>
                  </a:cubicBezTo>
                  <a:cubicBezTo>
                    <a:pt x="1490887" y="1398934"/>
                    <a:pt x="1502966" y="1412093"/>
                    <a:pt x="1516126" y="1424074"/>
                  </a:cubicBezTo>
                  <a:cubicBezTo>
                    <a:pt x="1517893" y="1419492"/>
                    <a:pt x="1519137" y="1416382"/>
                    <a:pt x="1520316" y="1413763"/>
                  </a:cubicBezTo>
                  <a:cubicBezTo>
                    <a:pt x="1520577" y="1413141"/>
                    <a:pt x="1520741" y="1412781"/>
                    <a:pt x="1521003" y="1412224"/>
                  </a:cubicBezTo>
                  <a:cubicBezTo>
                    <a:pt x="1522051" y="1409867"/>
                    <a:pt x="1523000" y="1407903"/>
                    <a:pt x="1523524" y="1406856"/>
                  </a:cubicBezTo>
                  <a:cubicBezTo>
                    <a:pt x="1521461" y="1397526"/>
                    <a:pt x="1516780" y="1372091"/>
                    <a:pt x="1524931" y="1365806"/>
                  </a:cubicBezTo>
                  <a:cubicBezTo>
                    <a:pt x="1530071" y="1361878"/>
                    <a:pt x="1533311" y="1357197"/>
                    <a:pt x="1538156" y="1350093"/>
                  </a:cubicBezTo>
                  <a:cubicBezTo>
                    <a:pt x="1540022" y="1347376"/>
                    <a:pt x="1542117" y="1344299"/>
                    <a:pt x="1544671" y="1340862"/>
                  </a:cubicBezTo>
                  <a:cubicBezTo>
                    <a:pt x="1553673" y="1328488"/>
                    <a:pt x="1560645" y="1312906"/>
                    <a:pt x="1560645" y="1312906"/>
                  </a:cubicBezTo>
                  <a:cubicBezTo>
                    <a:pt x="1561136" y="1311760"/>
                    <a:pt x="1562282" y="1311007"/>
                    <a:pt x="1563526" y="1311007"/>
                  </a:cubicBezTo>
                  <a:lnTo>
                    <a:pt x="1648113" y="1311007"/>
                  </a:lnTo>
                  <a:cubicBezTo>
                    <a:pt x="1649914" y="1309731"/>
                    <a:pt x="1652402" y="1307537"/>
                    <a:pt x="1653286" y="1305770"/>
                  </a:cubicBezTo>
                  <a:cubicBezTo>
                    <a:pt x="1654137" y="1304068"/>
                    <a:pt x="1654988" y="1299321"/>
                    <a:pt x="1653449" y="1296833"/>
                  </a:cubicBezTo>
                  <a:cubicBezTo>
                    <a:pt x="1652991" y="1296146"/>
                    <a:pt x="1652140" y="1295196"/>
                    <a:pt x="1649685" y="1295196"/>
                  </a:cubicBezTo>
                  <a:cubicBezTo>
                    <a:pt x="1641043" y="1295196"/>
                    <a:pt x="1631648" y="1294574"/>
                    <a:pt x="1629749" y="1286980"/>
                  </a:cubicBezTo>
                  <a:cubicBezTo>
                    <a:pt x="1628865" y="1283477"/>
                    <a:pt x="1627719" y="1275654"/>
                    <a:pt x="1627130" y="1271660"/>
                  </a:cubicBezTo>
                  <a:cubicBezTo>
                    <a:pt x="1623562" y="1271202"/>
                    <a:pt x="1617342" y="1270023"/>
                    <a:pt x="1613873" y="1267110"/>
                  </a:cubicBezTo>
                  <a:lnTo>
                    <a:pt x="1612105" y="1265604"/>
                  </a:lnTo>
                  <a:cubicBezTo>
                    <a:pt x="1605165" y="1259744"/>
                    <a:pt x="1598258" y="1253525"/>
                    <a:pt x="1597112" y="1247861"/>
                  </a:cubicBezTo>
                  <a:cubicBezTo>
                    <a:pt x="1596523" y="1244915"/>
                    <a:pt x="1589288" y="1237484"/>
                    <a:pt x="1582872" y="1232214"/>
                  </a:cubicBezTo>
                  <a:cubicBezTo>
                    <a:pt x="1581858" y="1231363"/>
                    <a:pt x="1581465" y="1229955"/>
                    <a:pt x="1581923" y="1228744"/>
                  </a:cubicBezTo>
                  <a:cubicBezTo>
                    <a:pt x="1582381" y="1227467"/>
                    <a:pt x="1583560" y="1226649"/>
                    <a:pt x="1584869" y="1226649"/>
                  </a:cubicBezTo>
                  <a:lnTo>
                    <a:pt x="1609290" y="1226649"/>
                  </a:lnTo>
                  <a:lnTo>
                    <a:pt x="1609290" y="1194863"/>
                  </a:lnTo>
                  <a:cubicBezTo>
                    <a:pt x="1609290" y="1193128"/>
                    <a:pt x="1610697" y="1191721"/>
                    <a:pt x="1612432" y="1191721"/>
                  </a:cubicBezTo>
                  <a:lnTo>
                    <a:pt x="1727660" y="1191721"/>
                  </a:lnTo>
                  <a:cubicBezTo>
                    <a:pt x="1727660" y="1189920"/>
                    <a:pt x="1728183" y="1187989"/>
                    <a:pt x="1729002" y="1186123"/>
                  </a:cubicBezTo>
                  <a:cubicBezTo>
                    <a:pt x="1729231" y="1185599"/>
                    <a:pt x="1729493" y="1185174"/>
                    <a:pt x="1729787" y="1184683"/>
                  </a:cubicBezTo>
                  <a:cubicBezTo>
                    <a:pt x="1730933" y="1182784"/>
                    <a:pt x="1732472" y="1180984"/>
                    <a:pt x="1735090" y="1179805"/>
                  </a:cubicBezTo>
                  <a:cubicBezTo>
                    <a:pt x="1741736" y="1176663"/>
                    <a:pt x="1749854" y="1173651"/>
                    <a:pt x="1753455" y="1178430"/>
                  </a:cubicBezTo>
                  <a:cubicBezTo>
                    <a:pt x="1754371" y="1179674"/>
                    <a:pt x="1755975" y="1181082"/>
                    <a:pt x="1757514" y="1181082"/>
                  </a:cubicBezTo>
                  <a:cubicBezTo>
                    <a:pt x="1759347" y="1181082"/>
                    <a:pt x="1761148" y="1178987"/>
                    <a:pt x="1762326" y="1177317"/>
                  </a:cubicBezTo>
                  <a:cubicBezTo>
                    <a:pt x="1762686" y="1176794"/>
                    <a:pt x="1763341" y="1176041"/>
                    <a:pt x="1763766" y="1175451"/>
                  </a:cubicBezTo>
                  <a:cubicBezTo>
                    <a:pt x="1765076" y="1173684"/>
                    <a:pt x="1766451" y="1171851"/>
                    <a:pt x="1768120" y="1169854"/>
                  </a:cubicBezTo>
                  <a:cubicBezTo>
                    <a:pt x="1769037" y="1168774"/>
                    <a:pt x="1769921" y="1167726"/>
                    <a:pt x="1770870" y="1166646"/>
                  </a:cubicBezTo>
                  <a:cubicBezTo>
                    <a:pt x="1772376" y="1164878"/>
                    <a:pt x="1773783" y="1163274"/>
                    <a:pt x="1775256" y="1161605"/>
                  </a:cubicBezTo>
                  <a:cubicBezTo>
                    <a:pt x="1776173" y="1160557"/>
                    <a:pt x="1776893" y="1159771"/>
                    <a:pt x="1777777" y="1158789"/>
                  </a:cubicBezTo>
                  <a:cubicBezTo>
                    <a:pt x="1779250" y="1157152"/>
                    <a:pt x="1780429" y="1155843"/>
                    <a:pt x="1781574" y="1154632"/>
                  </a:cubicBezTo>
                  <a:cubicBezTo>
                    <a:pt x="1782491" y="1153650"/>
                    <a:pt x="1782916" y="1153192"/>
                    <a:pt x="1783538" y="1152537"/>
                  </a:cubicBezTo>
                  <a:cubicBezTo>
                    <a:pt x="1783800" y="1151326"/>
                    <a:pt x="1783538" y="1150671"/>
                    <a:pt x="1783309" y="1149984"/>
                  </a:cubicBezTo>
                  <a:cubicBezTo>
                    <a:pt x="1780789" y="1143142"/>
                    <a:pt x="1802099" y="1127396"/>
                    <a:pt x="1807304" y="1123992"/>
                  </a:cubicBezTo>
                  <a:cubicBezTo>
                    <a:pt x="1809923" y="1122682"/>
                    <a:pt x="1811789" y="1123435"/>
                    <a:pt x="1812443" y="1125039"/>
                  </a:cubicBezTo>
                  <a:cubicBezTo>
                    <a:pt x="1812771" y="1125825"/>
                    <a:pt x="1812771" y="1126676"/>
                    <a:pt x="1812443" y="1127364"/>
                  </a:cubicBezTo>
                  <a:cubicBezTo>
                    <a:pt x="1813164" y="1131456"/>
                    <a:pt x="1821151" y="1147987"/>
                    <a:pt x="1831299" y="1155254"/>
                  </a:cubicBezTo>
                  <a:cubicBezTo>
                    <a:pt x="1835162" y="1158004"/>
                    <a:pt x="1838828" y="1159051"/>
                    <a:pt x="1842101" y="1158200"/>
                  </a:cubicBezTo>
                  <a:cubicBezTo>
                    <a:pt x="1846488" y="1152832"/>
                    <a:pt x="1866391" y="1104842"/>
                    <a:pt x="1869566" y="1093679"/>
                  </a:cubicBezTo>
                  <a:cubicBezTo>
                    <a:pt x="1868290" y="1093515"/>
                    <a:pt x="1865638" y="1093614"/>
                    <a:pt x="1860106" y="1094727"/>
                  </a:cubicBezTo>
                  <a:cubicBezTo>
                    <a:pt x="1859484" y="1095152"/>
                    <a:pt x="1858665" y="1095283"/>
                    <a:pt x="1857978" y="1095643"/>
                  </a:cubicBezTo>
                  <a:cubicBezTo>
                    <a:pt x="1856898" y="1096167"/>
                    <a:pt x="1855883" y="1096756"/>
                    <a:pt x="1854672" y="1097051"/>
                  </a:cubicBezTo>
                  <a:cubicBezTo>
                    <a:pt x="1853657" y="1097313"/>
                    <a:pt x="1852446" y="1097378"/>
                    <a:pt x="1851300" y="1097509"/>
                  </a:cubicBezTo>
                  <a:cubicBezTo>
                    <a:pt x="1850318" y="1097607"/>
                    <a:pt x="1849467" y="1097902"/>
                    <a:pt x="1848452" y="1097902"/>
                  </a:cubicBezTo>
                  <a:cubicBezTo>
                    <a:pt x="1847863" y="1097902"/>
                    <a:pt x="1847241" y="1097902"/>
                    <a:pt x="1846619" y="1097837"/>
                  </a:cubicBezTo>
                  <a:cubicBezTo>
                    <a:pt x="1844884" y="1097706"/>
                    <a:pt x="1843542" y="1096200"/>
                    <a:pt x="1843640" y="1094498"/>
                  </a:cubicBezTo>
                  <a:cubicBezTo>
                    <a:pt x="1843738" y="1092861"/>
                    <a:pt x="1845244" y="1091584"/>
                    <a:pt x="1846881" y="1091584"/>
                  </a:cubicBezTo>
                  <a:cubicBezTo>
                    <a:pt x="1846881" y="1091584"/>
                    <a:pt x="1847536" y="1091322"/>
                    <a:pt x="1848681" y="1091028"/>
                  </a:cubicBezTo>
                  <a:cubicBezTo>
                    <a:pt x="1850613" y="1090537"/>
                    <a:pt x="1853428" y="1089817"/>
                    <a:pt x="1856407" y="1089162"/>
                  </a:cubicBezTo>
                  <a:cubicBezTo>
                    <a:pt x="1861448" y="1085561"/>
                    <a:pt x="1861448" y="1079898"/>
                    <a:pt x="1861055" y="1076755"/>
                  </a:cubicBezTo>
                  <a:cubicBezTo>
                    <a:pt x="1860040" y="1068342"/>
                    <a:pt x="1853886" y="1057212"/>
                    <a:pt x="1842789" y="1052662"/>
                  </a:cubicBezTo>
                  <a:cubicBezTo>
                    <a:pt x="1841774" y="1052237"/>
                    <a:pt x="1841054" y="1051353"/>
                    <a:pt x="1840890" y="1050272"/>
                  </a:cubicBezTo>
                  <a:cubicBezTo>
                    <a:pt x="1840727" y="1049225"/>
                    <a:pt x="1841087" y="1048112"/>
                    <a:pt x="1841872" y="1047392"/>
                  </a:cubicBezTo>
                  <a:cubicBezTo>
                    <a:pt x="1848845" y="1041074"/>
                    <a:pt x="1851496" y="1036000"/>
                    <a:pt x="1854541" y="1030108"/>
                  </a:cubicBezTo>
                  <a:cubicBezTo>
                    <a:pt x="1856505" y="1026278"/>
                    <a:pt x="1858567" y="1022284"/>
                    <a:pt x="1861972" y="1017636"/>
                  </a:cubicBezTo>
                  <a:cubicBezTo>
                    <a:pt x="1869075" y="1007913"/>
                    <a:pt x="1876866" y="1004443"/>
                    <a:pt x="1884363" y="1001104"/>
                  </a:cubicBezTo>
                  <a:cubicBezTo>
                    <a:pt x="1890582" y="998355"/>
                    <a:pt x="1896474" y="995703"/>
                    <a:pt x="1902007" y="989483"/>
                  </a:cubicBezTo>
                  <a:cubicBezTo>
                    <a:pt x="1919487" y="969842"/>
                    <a:pt x="1927409" y="951249"/>
                    <a:pt x="1924267" y="937107"/>
                  </a:cubicBezTo>
                  <a:cubicBezTo>
                    <a:pt x="1921975" y="926796"/>
                    <a:pt x="1913922" y="918612"/>
                    <a:pt x="1900272" y="912752"/>
                  </a:cubicBezTo>
                  <a:cubicBezTo>
                    <a:pt x="1876866" y="902605"/>
                    <a:pt x="1829302" y="915633"/>
                    <a:pt x="1791133" y="926043"/>
                  </a:cubicBezTo>
                  <a:cubicBezTo>
                    <a:pt x="1774209" y="930658"/>
                    <a:pt x="1758201" y="935045"/>
                    <a:pt x="1745893" y="937042"/>
                  </a:cubicBezTo>
                  <a:cubicBezTo>
                    <a:pt x="1691029" y="945913"/>
                    <a:pt x="1687134" y="959825"/>
                    <a:pt x="1676658" y="997045"/>
                  </a:cubicBezTo>
                  <a:cubicBezTo>
                    <a:pt x="1673909" y="1006833"/>
                    <a:pt x="1670766" y="1017963"/>
                    <a:pt x="1666183" y="1031024"/>
                  </a:cubicBezTo>
                  <a:cubicBezTo>
                    <a:pt x="1661207" y="1045231"/>
                    <a:pt x="1622056" y="1091519"/>
                    <a:pt x="1585753" y="1133714"/>
                  </a:cubicBezTo>
                  <a:cubicBezTo>
                    <a:pt x="1577962" y="1142782"/>
                    <a:pt x="1571219" y="1150638"/>
                    <a:pt x="1570040" y="1152275"/>
                  </a:cubicBezTo>
                  <a:cubicBezTo>
                    <a:pt x="1569778" y="1152832"/>
                    <a:pt x="1569353" y="1153355"/>
                    <a:pt x="1568764" y="1153715"/>
                  </a:cubicBezTo>
                  <a:cubicBezTo>
                    <a:pt x="1567290" y="1154534"/>
                    <a:pt x="1565359" y="1154043"/>
                    <a:pt x="1564475" y="1152570"/>
                  </a:cubicBezTo>
                  <a:cubicBezTo>
                    <a:pt x="1548697" y="1125465"/>
                    <a:pt x="1510135" y="1136824"/>
                    <a:pt x="1472850" y="1147856"/>
                  </a:cubicBezTo>
                  <a:cubicBezTo>
                    <a:pt x="1455107" y="1153093"/>
                    <a:pt x="1436743" y="1158495"/>
                    <a:pt x="1421259" y="1159542"/>
                  </a:cubicBezTo>
                  <a:cubicBezTo>
                    <a:pt x="1413697" y="1160099"/>
                    <a:pt x="1407641" y="1160622"/>
                    <a:pt x="1402731" y="1161081"/>
                  </a:cubicBezTo>
                  <a:cubicBezTo>
                    <a:pt x="1379326" y="1163274"/>
                    <a:pt x="1378573" y="1162947"/>
                    <a:pt x="1357295" y="1146906"/>
                  </a:cubicBezTo>
                  <a:cubicBezTo>
                    <a:pt x="1353367" y="1143928"/>
                    <a:pt x="1348718" y="1140425"/>
                    <a:pt x="1342990" y="1136202"/>
                  </a:cubicBezTo>
                  <a:cubicBezTo>
                    <a:pt x="1335493" y="1130735"/>
                    <a:pt x="1327801" y="1125727"/>
                    <a:pt x="1320370" y="1120882"/>
                  </a:cubicBezTo>
                  <a:cubicBezTo>
                    <a:pt x="1300009" y="1107624"/>
                    <a:pt x="1280793" y="1095120"/>
                    <a:pt x="1265309" y="1073580"/>
                  </a:cubicBezTo>
                  <a:cubicBezTo>
                    <a:pt x="1224914" y="1017374"/>
                    <a:pt x="1179380" y="942050"/>
                    <a:pt x="1185632" y="857757"/>
                  </a:cubicBezTo>
                  <a:lnTo>
                    <a:pt x="1187171" y="836905"/>
                  </a:lnTo>
                  <a:cubicBezTo>
                    <a:pt x="1192277" y="766230"/>
                    <a:pt x="1197580" y="693100"/>
                    <a:pt x="1217483" y="622720"/>
                  </a:cubicBezTo>
                  <a:cubicBezTo>
                    <a:pt x="1217909" y="621116"/>
                    <a:pt x="1219447" y="620133"/>
                    <a:pt x="1221084" y="620461"/>
                  </a:cubicBezTo>
                  <a:cubicBezTo>
                    <a:pt x="1227337" y="621639"/>
                    <a:pt x="1232509" y="620723"/>
                    <a:pt x="1236863" y="617646"/>
                  </a:cubicBezTo>
                  <a:cubicBezTo>
                    <a:pt x="1244392" y="612375"/>
                    <a:pt x="1249957" y="600361"/>
                    <a:pt x="1253754" y="580950"/>
                  </a:cubicBezTo>
                  <a:cubicBezTo>
                    <a:pt x="1251233" y="582226"/>
                    <a:pt x="1249040" y="583045"/>
                    <a:pt x="1247141" y="583405"/>
                  </a:cubicBezTo>
                  <a:cubicBezTo>
                    <a:pt x="1245897" y="584256"/>
                    <a:pt x="1244621" y="584780"/>
                    <a:pt x="1243377" y="585434"/>
                  </a:cubicBezTo>
                  <a:cubicBezTo>
                    <a:pt x="1242493" y="585893"/>
                    <a:pt x="1241609" y="586515"/>
                    <a:pt x="1240725" y="586842"/>
                  </a:cubicBezTo>
                  <a:cubicBezTo>
                    <a:pt x="1239219" y="587431"/>
                    <a:pt x="1237681" y="587693"/>
                    <a:pt x="1236175" y="587955"/>
                  </a:cubicBezTo>
                  <a:cubicBezTo>
                    <a:pt x="1235422" y="588086"/>
                    <a:pt x="1234669" y="588413"/>
                    <a:pt x="1233884" y="588479"/>
                  </a:cubicBezTo>
                  <a:cubicBezTo>
                    <a:pt x="1232280" y="588610"/>
                    <a:pt x="1230708" y="588380"/>
                    <a:pt x="1229104" y="588151"/>
                  </a:cubicBezTo>
                  <a:cubicBezTo>
                    <a:pt x="1228417" y="588053"/>
                    <a:pt x="1227729" y="588151"/>
                    <a:pt x="1227075" y="587988"/>
                  </a:cubicBezTo>
                  <a:cubicBezTo>
                    <a:pt x="1224816" y="587464"/>
                    <a:pt x="1222590" y="586613"/>
                    <a:pt x="1220397" y="585369"/>
                  </a:cubicBezTo>
                  <a:cubicBezTo>
                    <a:pt x="1212900" y="581179"/>
                    <a:pt x="1206714" y="577480"/>
                    <a:pt x="1201672" y="574468"/>
                  </a:cubicBezTo>
                  <a:cubicBezTo>
                    <a:pt x="1194340" y="570081"/>
                    <a:pt x="1187367" y="565957"/>
                    <a:pt x="1185567" y="566121"/>
                  </a:cubicBezTo>
                  <a:cubicBezTo>
                    <a:pt x="1181835" y="566808"/>
                    <a:pt x="1177055" y="563404"/>
                    <a:pt x="1170443" y="558591"/>
                  </a:cubicBezTo>
                  <a:cubicBezTo>
                    <a:pt x="1168413" y="557118"/>
                    <a:pt x="1166482" y="555711"/>
                    <a:pt x="1164911" y="554794"/>
                  </a:cubicBezTo>
                  <a:cubicBezTo>
                    <a:pt x="1162718" y="553518"/>
                    <a:pt x="1160295" y="553157"/>
                    <a:pt x="1157447" y="552765"/>
                  </a:cubicBezTo>
                  <a:cubicBezTo>
                    <a:pt x="1154468" y="552339"/>
                    <a:pt x="1151097" y="551848"/>
                    <a:pt x="1147332" y="550211"/>
                  </a:cubicBezTo>
                  <a:cubicBezTo>
                    <a:pt x="1145957" y="549622"/>
                    <a:pt x="1144419" y="549066"/>
                    <a:pt x="1142847" y="548509"/>
                  </a:cubicBezTo>
                  <a:cubicBezTo>
                    <a:pt x="1136235" y="546152"/>
                    <a:pt x="1127134" y="542911"/>
                    <a:pt x="1126251" y="533647"/>
                  </a:cubicBezTo>
                  <a:lnTo>
                    <a:pt x="1126087" y="532043"/>
                  </a:lnTo>
                  <a:cubicBezTo>
                    <a:pt x="1125334" y="524056"/>
                    <a:pt x="1124810" y="518295"/>
                    <a:pt x="1121766" y="514923"/>
                  </a:cubicBezTo>
                  <a:cubicBezTo>
                    <a:pt x="1118067" y="510798"/>
                    <a:pt x="1113320" y="504186"/>
                    <a:pt x="1114892" y="494005"/>
                  </a:cubicBezTo>
                  <a:cubicBezTo>
                    <a:pt x="1115612" y="489586"/>
                    <a:pt x="1117903" y="485592"/>
                    <a:pt x="1120162" y="481697"/>
                  </a:cubicBezTo>
                  <a:cubicBezTo>
                    <a:pt x="1122519" y="477605"/>
                    <a:pt x="1124941" y="473382"/>
                    <a:pt x="1125367" y="468930"/>
                  </a:cubicBezTo>
                  <a:cubicBezTo>
                    <a:pt x="1125989" y="461957"/>
                    <a:pt x="1116397" y="446638"/>
                    <a:pt x="1111225" y="438421"/>
                  </a:cubicBezTo>
                  <a:cubicBezTo>
                    <a:pt x="1110047" y="436555"/>
                    <a:pt x="1109032" y="434951"/>
                    <a:pt x="1108312" y="433674"/>
                  </a:cubicBezTo>
                  <a:cubicBezTo>
                    <a:pt x="1105922" y="429583"/>
                    <a:pt x="1100750" y="422250"/>
                    <a:pt x="1095283" y="414557"/>
                  </a:cubicBezTo>
                  <a:cubicBezTo>
                    <a:pt x="1090995" y="408468"/>
                    <a:pt x="1086445" y="402020"/>
                    <a:pt x="1082648" y="396324"/>
                  </a:cubicBezTo>
                  <a:cubicBezTo>
                    <a:pt x="1078752" y="390464"/>
                    <a:pt x="1076362" y="384572"/>
                    <a:pt x="1074267" y="379400"/>
                  </a:cubicBezTo>
                  <a:cubicBezTo>
                    <a:pt x="1071518" y="372689"/>
                    <a:pt x="1069390" y="367386"/>
                    <a:pt x="1065134" y="364407"/>
                  </a:cubicBezTo>
                  <a:cubicBezTo>
                    <a:pt x="1057540" y="359137"/>
                    <a:pt x="1053546" y="347025"/>
                    <a:pt x="1050305" y="337335"/>
                  </a:cubicBezTo>
                  <a:cubicBezTo>
                    <a:pt x="1049421" y="334651"/>
                    <a:pt x="1048636" y="332228"/>
                    <a:pt x="1047850" y="330297"/>
                  </a:cubicBezTo>
                  <a:cubicBezTo>
                    <a:pt x="1044577" y="322081"/>
                    <a:pt x="1035869" y="303291"/>
                    <a:pt x="1030271" y="295107"/>
                  </a:cubicBezTo>
                  <a:cubicBezTo>
                    <a:pt x="1025557" y="288200"/>
                    <a:pt x="1013020" y="274516"/>
                    <a:pt x="999140" y="271996"/>
                  </a:cubicBezTo>
                  <a:lnTo>
                    <a:pt x="994688" y="271177"/>
                  </a:lnTo>
                  <a:cubicBezTo>
                    <a:pt x="983722" y="269148"/>
                    <a:pt x="975735" y="267675"/>
                    <a:pt x="972199" y="271145"/>
                  </a:cubicBezTo>
                  <a:cubicBezTo>
                    <a:pt x="968762" y="274615"/>
                    <a:pt x="964638" y="274877"/>
                    <a:pt x="960284" y="275171"/>
                  </a:cubicBezTo>
                  <a:cubicBezTo>
                    <a:pt x="956454" y="275433"/>
                    <a:pt x="952067" y="275728"/>
                    <a:pt x="946961" y="278281"/>
                  </a:cubicBezTo>
                  <a:cubicBezTo>
                    <a:pt x="936191" y="283682"/>
                    <a:pt x="928105" y="291375"/>
                    <a:pt x="925355" y="298839"/>
                  </a:cubicBezTo>
                  <a:cubicBezTo>
                    <a:pt x="924406" y="301392"/>
                    <a:pt x="923948" y="303716"/>
                    <a:pt x="923522" y="305942"/>
                  </a:cubicBezTo>
                  <a:cubicBezTo>
                    <a:pt x="922606" y="310689"/>
                    <a:pt x="921722" y="315173"/>
                    <a:pt x="916419" y="319069"/>
                  </a:cubicBezTo>
                  <a:cubicBezTo>
                    <a:pt x="915535" y="319691"/>
                    <a:pt x="914586" y="320509"/>
                    <a:pt x="913505" y="321393"/>
                  </a:cubicBezTo>
                  <a:cubicBezTo>
                    <a:pt x="906664" y="327089"/>
                    <a:pt x="895305" y="336779"/>
                    <a:pt x="877268" y="327122"/>
                  </a:cubicBezTo>
                  <a:cubicBezTo>
                    <a:pt x="864861" y="320476"/>
                    <a:pt x="851210" y="316025"/>
                    <a:pt x="841259" y="312784"/>
                  </a:cubicBezTo>
                  <a:cubicBezTo>
                    <a:pt x="836414" y="311180"/>
                    <a:pt x="832584" y="309936"/>
                    <a:pt x="830293" y="308888"/>
                  </a:cubicBezTo>
                  <a:cubicBezTo>
                    <a:pt x="825873" y="306826"/>
                    <a:pt x="823746" y="301621"/>
                    <a:pt x="821683" y="296580"/>
                  </a:cubicBezTo>
                  <a:cubicBezTo>
                    <a:pt x="820079" y="292652"/>
                    <a:pt x="818410" y="288625"/>
                    <a:pt x="816184" y="287414"/>
                  </a:cubicBezTo>
                  <a:cubicBezTo>
                    <a:pt x="805971" y="281980"/>
                    <a:pt x="796379" y="276382"/>
                    <a:pt x="794939" y="269573"/>
                  </a:cubicBezTo>
                  <a:cubicBezTo>
                    <a:pt x="794186" y="265973"/>
                    <a:pt x="789603" y="259164"/>
                    <a:pt x="786559" y="254646"/>
                  </a:cubicBezTo>
                  <a:cubicBezTo>
                    <a:pt x="784922" y="252191"/>
                    <a:pt x="783547" y="250129"/>
                    <a:pt x="782958" y="248983"/>
                  </a:cubicBezTo>
                  <a:cubicBezTo>
                    <a:pt x="782401" y="247870"/>
                    <a:pt x="782303" y="246626"/>
                    <a:pt x="782729" y="245546"/>
                  </a:cubicBezTo>
                  <a:cubicBezTo>
                    <a:pt x="783449" y="243614"/>
                    <a:pt x="785282" y="242862"/>
                    <a:pt x="787050" y="242174"/>
                  </a:cubicBezTo>
                  <a:cubicBezTo>
                    <a:pt x="790258" y="240897"/>
                    <a:pt x="792549" y="239948"/>
                    <a:pt x="791436" y="234711"/>
                  </a:cubicBezTo>
                  <a:cubicBezTo>
                    <a:pt x="789538" y="225774"/>
                    <a:pt x="783318" y="218605"/>
                    <a:pt x="778800" y="213367"/>
                  </a:cubicBezTo>
                  <a:cubicBezTo>
                    <a:pt x="777524" y="211894"/>
                    <a:pt x="776345" y="210552"/>
                    <a:pt x="775429" y="209341"/>
                  </a:cubicBezTo>
                  <a:cubicBezTo>
                    <a:pt x="772614" y="205642"/>
                    <a:pt x="771010" y="201746"/>
                    <a:pt x="768783" y="196378"/>
                  </a:cubicBezTo>
                  <a:cubicBezTo>
                    <a:pt x="767310" y="192810"/>
                    <a:pt x="765510" y="188489"/>
                    <a:pt x="762891" y="183022"/>
                  </a:cubicBezTo>
                  <a:cubicBezTo>
                    <a:pt x="759781" y="176573"/>
                    <a:pt x="756148" y="173529"/>
                    <a:pt x="752645" y="170583"/>
                  </a:cubicBezTo>
                  <a:cubicBezTo>
                    <a:pt x="749241" y="167702"/>
                    <a:pt x="745738" y="164756"/>
                    <a:pt x="743578" y="159223"/>
                  </a:cubicBezTo>
                  <a:cubicBezTo>
                    <a:pt x="739747" y="149436"/>
                    <a:pt x="730353" y="135523"/>
                    <a:pt x="723478" y="129467"/>
                  </a:cubicBezTo>
                  <a:cubicBezTo>
                    <a:pt x="721318" y="127569"/>
                    <a:pt x="718961" y="124753"/>
                    <a:pt x="716211" y="121513"/>
                  </a:cubicBezTo>
                  <a:cubicBezTo>
                    <a:pt x="709402" y="113394"/>
                    <a:pt x="700073" y="102297"/>
                    <a:pt x="690612" y="102297"/>
                  </a:cubicBezTo>
                  <a:lnTo>
                    <a:pt x="584190" y="102297"/>
                  </a:lnTo>
                  <a:lnTo>
                    <a:pt x="584190" y="115751"/>
                  </a:lnTo>
                  <a:cubicBezTo>
                    <a:pt x="584190" y="117486"/>
                    <a:pt x="582783" y="118894"/>
                    <a:pt x="581048" y="118894"/>
                  </a:cubicBezTo>
                  <a:lnTo>
                    <a:pt x="390300" y="118894"/>
                  </a:lnTo>
                  <a:cubicBezTo>
                    <a:pt x="388991" y="118599"/>
                    <a:pt x="159387" y="12963"/>
                    <a:pt x="159387" y="12963"/>
                  </a:cubicBezTo>
                  <a:cubicBezTo>
                    <a:pt x="158274" y="12439"/>
                    <a:pt x="157554" y="11326"/>
                    <a:pt x="157554" y="10115"/>
                  </a:cubicBezTo>
                  <a:lnTo>
                    <a:pt x="157554" y="0"/>
                  </a:lnTo>
                  <a:lnTo>
                    <a:pt x="0" y="0"/>
                  </a:lnTo>
                  <a:cubicBezTo>
                    <a:pt x="5925" y="24289"/>
                    <a:pt x="16531" y="47237"/>
                    <a:pt x="26777" y="69497"/>
                  </a:cubicBezTo>
                  <a:cubicBezTo>
                    <a:pt x="38366" y="94637"/>
                    <a:pt x="50347" y="120596"/>
                    <a:pt x="55977" y="148912"/>
                  </a:cubicBezTo>
                  <a:cubicBezTo>
                    <a:pt x="58236" y="160206"/>
                    <a:pt x="59414" y="170452"/>
                    <a:pt x="60593" y="180338"/>
                  </a:cubicBezTo>
                  <a:cubicBezTo>
                    <a:pt x="63637" y="206067"/>
                    <a:pt x="66027" y="226396"/>
                    <a:pt x="84391" y="249310"/>
                  </a:cubicBezTo>
                  <a:cubicBezTo>
                    <a:pt x="90251" y="256610"/>
                    <a:pt x="96961" y="263386"/>
                    <a:pt x="103443" y="269934"/>
                  </a:cubicBezTo>
                  <a:cubicBezTo>
                    <a:pt x="121840" y="288527"/>
                    <a:pt x="140859" y="307710"/>
                    <a:pt x="144591" y="342245"/>
                  </a:cubicBezTo>
                  <a:cubicBezTo>
                    <a:pt x="144951" y="345453"/>
                    <a:pt x="145344" y="348530"/>
                    <a:pt x="145704" y="351411"/>
                  </a:cubicBezTo>
                  <a:cubicBezTo>
                    <a:pt x="148159" y="370627"/>
                    <a:pt x="149959" y="384506"/>
                    <a:pt x="132741" y="398157"/>
                  </a:cubicBezTo>
                  <a:cubicBezTo>
                    <a:pt x="129402" y="400808"/>
                    <a:pt x="120662" y="401234"/>
                    <a:pt x="106651" y="401659"/>
                  </a:cubicBezTo>
                  <a:cubicBezTo>
                    <a:pt x="99973" y="401889"/>
                    <a:pt x="90185" y="402216"/>
                    <a:pt x="87010" y="403198"/>
                  </a:cubicBezTo>
                  <a:cubicBezTo>
                    <a:pt x="87894" y="444542"/>
                    <a:pt x="131300" y="458062"/>
                    <a:pt x="166229" y="468963"/>
                  </a:cubicBezTo>
                  <a:cubicBezTo>
                    <a:pt x="180043" y="473284"/>
                    <a:pt x="192024" y="477016"/>
                    <a:pt x="198931" y="481959"/>
                  </a:cubicBezTo>
                  <a:cubicBezTo>
                    <a:pt x="208719" y="489029"/>
                    <a:pt x="238770" y="528017"/>
                    <a:pt x="244858" y="541569"/>
                  </a:cubicBezTo>
                  <a:cubicBezTo>
                    <a:pt x="254155" y="562192"/>
                    <a:pt x="249049" y="583503"/>
                    <a:pt x="244564" y="602260"/>
                  </a:cubicBezTo>
                  <a:cubicBezTo>
                    <a:pt x="241716" y="614077"/>
                    <a:pt x="239293" y="624258"/>
                    <a:pt x="240996" y="631984"/>
                  </a:cubicBezTo>
                  <a:cubicBezTo>
                    <a:pt x="246593" y="657091"/>
                    <a:pt x="272945" y="675849"/>
                    <a:pt x="300803" y="695719"/>
                  </a:cubicBezTo>
                  <a:cubicBezTo>
                    <a:pt x="319724" y="709206"/>
                    <a:pt x="339299" y="723151"/>
                    <a:pt x="353441" y="739977"/>
                  </a:cubicBezTo>
                  <a:cubicBezTo>
                    <a:pt x="360544" y="748455"/>
                    <a:pt x="364571" y="758701"/>
                    <a:pt x="368139" y="767801"/>
                  </a:cubicBezTo>
                  <a:cubicBezTo>
                    <a:pt x="374293" y="783482"/>
                    <a:pt x="378352" y="792549"/>
                    <a:pt x="390202" y="790618"/>
                  </a:cubicBezTo>
                  <a:cubicBezTo>
                    <a:pt x="398353" y="789472"/>
                    <a:pt x="403722" y="786068"/>
                    <a:pt x="406635" y="780110"/>
                  </a:cubicBezTo>
                  <a:cubicBezTo>
                    <a:pt x="413641" y="765837"/>
                    <a:pt x="404180" y="740697"/>
                    <a:pt x="398484" y="730778"/>
                  </a:cubicBezTo>
                  <a:cubicBezTo>
                    <a:pt x="390169" y="716244"/>
                    <a:pt x="377992" y="708813"/>
                    <a:pt x="366207" y="701677"/>
                  </a:cubicBezTo>
                  <a:cubicBezTo>
                    <a:pt x="354521" y="694573"/>
                    <a:pt x="342442" y="687240"/>
                    <a:pt x="334291" y="673230"/>
                  </a:cubicBezTo>
                  <a:cubicBezTo>
                    <a:pt x="329086" y="664326"/>
                    <a:pt x="325321" y="639971"/>
                    <a:pt x="321982" y="618464"/>
                  </a:cubicBezTo>
                  <a:cubicBezTo>
                    <a:pt x="320477" y="608643"/>
                    <a:pt x="319134" y="600132"/>
                    <a:pt x="318021" y="595451"/>
                  </a:cubicBezTo>
                  <a:cubicBezTo>
                    <a:pt x="315664" y="585663"/>
                    <a:pt x="315141" y="573846"/>
                    <a:pt x="314650" y="562487"/>
                  </a:cubicBezTo>
                  <a:cubicBezTo>
                    <a:pt x="314093" y="549688"/>
                    <a:pt x="313537" y="536463"/>
                    <a:pt x="310230" y="527428"/>
                  </a:cubicBezTo>
                  <a:cubicBezTo>
                    <a:pt x="305517" y="514366"/>
                    <a:pt x="296187" y="504055"/>
                    <a:pt x="286334" y="493154"/>
                  </a:cubicBezTo>
                  <a:cubicBezTo>
                    <a:pt x="278052" y="483988"/>
                    <a:pt x="269475" y="474495"/>
                    <a:pt x="263092" y="462776"/>
                  </a:cubicBezTo>
                  <a:cubicBezTo>
                    <a:pt x="254646" y="447227"/>
                    <a:pt x="249179" y="430237"/>
                    <a:pt x="243909" y="413804"/>
                  </a:cubicBezTo>
                  <a:cubicBezTo>
                    <a:pt x="238541" y="397077"/>
                    <a:pt x="232976" y="379760"/>
                    <a:pt x="224268" y="364178"/>
                  </a:cubicBezTo>
                  <a:cubicBezTo>
                    <a:pt x="215626" y="348727"/>
                    <a:pt x="205085" y="333701"/>
                    <a:pt x="194905" y="319200"/>
                  </a:cubicBezTo>
                  <a:cubicBezTo>
                    <a:pt x="183120" y="302407"/>
                    <a:pt x="170910" y="285024"/>
                    <a:pt x="161482" y="266693"/>
                  </a:cubicBezTo>
                  <a:cubicBezTo>
                    <a:pt x="142201" y="229309"/>
                    <a:pt x="108255" y="121513"/>
                    <a:pt x="138535" y="76371"/>
                  </a:cubicBezTo>
                  <a:cubicBezTo>
                    <a:pt x="142529" y="70511"/>
                    <a:pt x="150123" y="68580"/>
                    <a:pt x="156376" y="71952"/>
                  </a:cubicBezTo>
                  <a:cubicBezTo>
                    <a:pt x="162595" y="75356"/>
                    <a:pt x="172219" y="80332"/>
                    <a:pt x="182433" y="85602"/>
                  </a:cubicBezTo>
                  <a:cubicBezTo>
                    <a:pt x="207802" y="98696"/>
                    <a:pt x="224694" y="107535"/>
                    <a:pt x="228262" y="110710"/>
                  </a:cubicBezTo>
                  <a:cubicBezTo>
                    <a:pt x="248688" y="129107"/>
                    <a:pt x="251602" y="154379"/>
                    <a:pt x="254646" y="181189"/>
                  </a:cubicBezTo>
                  <a:cubicBezTo>
                    <a:pt x="255825" y="191533"/>
                    <a:pt x="257036" y="202205"/>
                    <a:pt x="259295" y="213073"/>
                  </a:cubicBezTo>
                  <a:cubicBezTo>
                    <a:pt x="276742" y="298086"/>
                    <a:pt x="317072" y="369776"/>
                    <a:pt x="382608" y="432234"/>
                  </a:cubicBezTo>
                  <a:cubicBezTo>
                    <a:pt x="386143" y="435606"/>
                    <a:pt x="390922" y="439829"/>
                    <a:pt x="396422" y="444706"/>
                  </a:cubicBezTo>
                  <a:cubicBezTo>
                    <a:pt x="420679" y="466213"/>
                    <a:pt x="457342" y="498686"/>
                    <a:pt x="460452" y="521404"/>
                  </a:cubicBezTo>
                  <a:cubicBezTo>
                    <a:pt x="461630" y="529752"/>
                    <a:pt x="456098" y="536332"/>
                    <a:pt x="450762" y="542650"/>
                  </a:cubicBezTo>
                  <a:cubicBezTo>
                    <a:pt x="444641" y="549917"/>
                    <a:pt x="438847" y="556791"/>
                    <a:pt x="440745" y="566841"/>
                  </a:cubicBezTo>
                  <a:cubicBezTo>
                    <a:pt x="443986" y="584125"/>
                    <a:pt x="451253" y="587398"/>
                    <a:pt x="463300" y="592832"/>
                  </a:cubicBezTo>
                  <a:cubicBezTo>
                    <a:pt x="467850" y="594862"/>
                    <a:pt x="473022" y="597219"/>
                    <a:pt x="478652" y="600656"/>
                  </a:cubicBezTo>
                  <a:cubicBezTo>
                    <a:pt x="514988" y="622720"/>
                    <a:pt x="516723" y="624422"/>
                    <a:pt x="525267" y="645830"/>
                  </a:cubicBezTo>
                  <a:cubicBezTo>
                    <a:pt x="527951" y="652541"/>
                    <a:pt x="531258" y="660921"/>
                    <a:pt x="537019" y="672870"/>
                  </a:cubicBezTo>
                  <a:cubicBezTo>
                    <a:pt x="547363" y="694475"/>
                    <a:pt x="565859" y="712774"/>
                    <a:pt x="585402" y="732153"/>
                  </a:cubicBezTo>
                  <a:cubicBezTo>
                    <a:pt x="604028" y="750583"/>
                    <a:pt x="623243" y="769635"/>
                    <a:pt x="634832" y="791862"/>
                  </a:cubicBezTo>
                  <a:cubicBezTo>
                    <a:pt x="652639" y="825972"/>
                    <a:pt x="682527" y="911083"/>
                    <a:pt x="677976" y="947681"/>
                  </a:cubicBezTo>
                  <a:cubicBezTo>
                    <a:pt x="676274" y="961331"/>
                    <a:pt x="670284" y="972952"/>
                    <a:pt x="664522" y="984180"/>
                  </a:cubicBezTo>
                  <a:cubicBezTo>
                    <a:pt x="654964" y="1002741"/>
                    <a:pt x="645929" y="1020320"/>
                    <a:pt x="656142" y="1046279"/>
                  </a:cubicBezTo>
                  <a:cubicBezTo>
                    <a:pt x="666846" y="1073547"/>
                    <a:pt x="685931" y="1078817"/>
                    <a:pt x="708060" y="1084939"/>
                  </a:cubicBezTo>
                  <a:close/>
                </a:path>
              </a:pathLst>
            </a:custGeom>
            <a:solidFill>
              <a:srgbClr val="D9D9D9"/>
            </a:solidFill>
            <a:ln w="3272" cap="flat">
              <a:noFill/>
              <a:prstDash val="solid"/>
              <a:miter/>
            </a:ln>
          </p:spPr>
          <p:txBody>
            <a:bodyPr rtlCol="0" anchor="ctr"/>
            <a:lstStyle/>
            <a:p>
              <a:endParaRPr lang="es-419" sz="500">
                <a:solidFill>
                  <a:schemeClr val="bg1">
                    <a:lumMod val="50000"/>
                  </a:schemeClr>
                </a:solidFill>
                <a:latin typeface="+mj-lt"/>
              </a:endParaRPr>
            </a:p>
          </p:txBody>
        </p:sp>
        <p:sp>
          <p:nvSpPr>
            <p:cNvPr id="44" name="Freeform: Shape 38">
              <a:extLst>
                <a:ext uri="{FF2B5EF4-FFF2-40B4-BE49-F238E27FC236}">
                  <a16:creationId xmlns:a16="http://schemas.microsoft.com/office/drawing/2014/main" id="{DAA03841-FE1F-7D87-DC20-CDD7D386B8F7}"/>
                </a:ext>
              </a:extLst>
            </p:cNvPr>
            <p:cNvSpPr/>
            <p:nvPr/>
          </p:nvSpPr>
          <p:spPr>
            <a:xfrm>
              <a:off x="9597708" y="2138521"/>
              <a:ext cx="218825" cy="314484"/>
            </a:xfrm>
            <a:custGeom>
              <a:avLst/>
              <a:gdLst>
                <a:gd name="connsiteX0" fmla="*/ 7791 w 190256"/>
                <a:gd name="connsiteY0" fmla="*/ 231470 h 276550"/>
                <a:gd name="connsiteX1" fmla="*/ 31360 w 190256"/>
                <a:gd name="connsiteY1" fmla="*/ 251962 h 276550"/>
                <a:gd name="connsiteX2" fmla="*/ 37711 w 190256"/>
                <a:gd name="connsiteY2" fmla="*/ 249671 h 276550"/>
                <a:gd name="connsiteX3" fmla="*/ 43668 w 190256"/>
                <a:gd name="connsiteY3" fmla="*/ 247052 h 276550"/>
                <a:gd name="connsiteX4" fmla="*/ 45305 w 190256"/>
                <a:gd name="connsiteY4" fmla="*/ 246724 h 276550"/>
                <a:gd name="connsiteX5" fmla="*/ 48644 w 190256"/>
                <a:gd name="connsiteY5" fmla="*/ 246070 h 276550"/>
                <a:gd name="connsiteX6" fmla="*/ 52442 w 190256"/>
                <a:gd name="connsiteY6" fmla="*/ 246593 h 276550"/>
                <a:gd name="connsiteX7" fmla="*/ 62818 w 190256"/>
                <a:gd name="connsiteY7" fmla="*/ 255792 h 276550"/>
                <a:gd name="connsiteX8" fmla="*/ 63932 w 190256"/>
                <a:gd name="connsiteY8" fmla="*/ 261848 h 276550"/>
                <a:gd name="connsiteX9" fmla="*/ 66256 w 190256"/>
                <a:gd name="connsiteY9" fmla="*/ 271145 h 276550"/>
                <a:gd name="connsiteX10" fmla="*/ 75160 w 190256"/>
                <a:gd name="connsiteY10" fmla="*/ 276350 h 276550"/>
                <a:gd name="connsiteX11" fmla="*/ 85962 w 190256"/>
                <a:gd name="connsiteY11" fmla="*/ 268886 h 276550"/>
                <a:gd name="connsiteX12" fmla="*/ 95619 w 190256"/>
                <a:gd name="connsiteY12" fmla="*/ 253010 h 276550"/>
                <a:gd name="connsiteX13" fmla="*/ 103868 w 190256"/>
                <a:gd name="connsiteY13" fmla="*/ 238672 h 276550"/>
                <a:gd name="connsiteX14" fmla="*/ 139746 w 190256"/>
                <a:gd name="connsiteY14" fmla="*/ 167145 h 276550"/>
                <a:gd name="connsiteX15" fmla="*/ 169699 w 190256"/>
                <a:gd name="connsiteY15" fmla="*/ 124328 h 276550"/>
                <a:gd name="connsiteX16" fmla="*/ 190256 w 190256"/>
                <a:gd name="connsiteY16" fmla="*/ 100922 h 276550"/>
                <a:gd name="connsiteX17" fmla="*/ 179028 w 190256"/>
                <a:gd name="connsiteY17" fmla="*/ 81085 h 276550"/>
                <a:gd name="connsiteX18" fmla="*/ 66420 w 190256"/>
                <a:gd name="connsiteY18" fmla="*/ 12930 h 276550"/>
                <a:gd name="connsiteX19" fmla="*/ 26155 w 190256"/>
                <a:gd name="connsiteY19" fmla="*/ 0 h 276550"/>
                <a:gd name="connsiteX20" fmla="*/ 25730 w 190256"/>
                <a:gd name="connsiteY20" fmla="*/ 2521 h 276550"/>
                <a:gd name="connsiteX21" fmla="*/ 15844 w 190256"/>
                <a:gd name="connsiteY21" fmla="*/ 15680 h 276550"/>
                <a:gd name="connsiteX22" fmla="*/ 9526 w 190256"/>
                <a:gd name="connsiteY22" fmla="*/ 22031 h 276550"/>
                <a:gd name="connsiteX23" fmla="*/ 5958 w 190256"/>
                <a:gd name="connsiteY23" fmla="*/ 42621 h 276550"/>
                <a:gd name="connsiteX24" fmla="*/ 6023 w 190256"/>
                <a:gd name="connsiteY24" fmla="*/ 46353 h 276550"/>
                <a:gd name="connsiteX25" fmla="*/ 5892 w 190256"/>
                <a:gd name="connsiteY25" fmla="*/ 51558 h 276550"/>
                <a:gd name="connsiteX26" fmla="*/ 5990 w 190256"/>
                <a:gd name="connsiteY26" fmla="*/ 61542 h 276550"/>
                <a:gd name="connsiteX27" fmla="*/ 7660 w 190256"/>
                <a:gd name="connsiteY27" fmla="*/ 67565 h 276550"/>
                <a:gd name="connsiteX28" fmla="*/ 9329 w 190256"/>
                <a:gd name="connsiteY28" fmla="*/ 72737 h 276550"/>
                <a:gd name="connsiteX29" fmla="*/ 9919 w 190256"/>
                <a:gd name="connsiteY29" fmla="*/ 77811 h 276550"/>
                <a:gd name="connsiteX30" fmla="*/ 11032 w 190256"/>
                <a:gd name="connsiteY30" fmla="*/ 83704 h 276550"/>
                <a:gd name="connsiteX31" fmla="*/ 15058 w 190256"/>
                <a:gd name="connsiteY31" fmla="*/ 90054 h 276550"/>
                <a:gd name="connsiteX32" fmla="*/ 18364 w 190256"/>
                <a:gd name="connsiteY32" fmla="*/ 94997 h 276550"/>
                <a:gd name="connsiteX33" fmla="*/ 26875 w 190256"/>
                <a:gd name="connsiteY33" fmla="*/ 120040 h 276550"/>
                <a:gd name="connsiteX34" fmla="*/ 27432 w 190256"/>
                <a:gd name="connsiteY34" fmla="*/ 122789 h 276550"/>
                <a:gd name="connsiteX35" fmla="*/ 28676 w 190256"/>
                <a:gd name="connsiteY35" fmla="*/ 127798 h 276550"/>
                <a:gd name="connsiteX36" fmla="*/ 30051 w 190256"/>
                <a:gd name="connsiteY36" fmla="*/ 145311 h 276550"/>
                <a:gd name="connsiteX37" fmla="*/ 26614 w 190256"/>
                <a:gd name="connsiteY37" fmla="*/ 151564 h 276550"/>
                <a:gd name="connsiteX38" fmla="*/ 24420 w 190256"/>
                <a:gd name="connsiteY38" fmla="*/ 155099 h 276550"/>
                <a:gd name="connsiteX39" fmla="*/ 22816 w 190256"/>
                <a:gd name="connsiteY39" fmla="*/ 167276 h 276550"/>
                <a:gd name="connsiteX40" fmla="*/ 23373 w 190256"/>
                <a:gd name="connsiteY40" fmla="*/ 177588 h 276550"/>
                <a:gd name="connsiteX41" fmla="*/ 22423 w 190256"/>
                <a:gd name="connsiteY41" fmla="*/ 200961 h 276550"/>
                <a:gd name="connsiteX42" fmla="*/ 8675 w 190256"/>
                <a:gd name="connsiteY42" fmla="*/ 214840 h 276550"/>
                <a:gd name="connsiteX43" fmla="*/ 2946 w 190256"/>
                <a:gd name="connsiteY43" fmla="*/ 219325 h 276550"/>
                <a:gd name="connsiteX44" fmla="*/ 0 w 190256"/>
                <a:gd name="connsiteY44" fmla="*/ 221944 h 276550"/>
                <a:gd name="connsiteX45" fmla="*/ 1015 w 190256"/>
                <a:gd name="connsiteY45" fmla="*/ 223221 h 276550"/>
                <a:gd name="connsiteX46" fmla="*/ 7693 w 190256"/>
                <a:gd name="connsiteY46" fmla="*/ 231535 h 2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0256" h="276550">
                  <a:moveTo>
                    <a:pt x="7791" y="231470"/>
                  </a:moveTo>
                  <a:cubicBezTo>
                    <a:pt x="15124" y="241061"/>
                    <a:pt x="22718" y="250947"/>
                    <a:pt x="31360" y="251962"/>
                  </a:cubicBezTo>
                  <a:cubicBezTo>
                    <a:pt x="32702" y="252289"/>
                    <a:pt x="35256" y="250980"/>
                    <a:pt x="37711" y="249671"/>
                  </a:cubicBezTo>
                  <a:cubicBezTo>
                    <a:pt x="39478" y="248721"/>
                    <a:pt x="41508" y="247772"/>
                    <a:pt x="43668" y="247052"/>
                  </a:cubicBezTo>
                  <a:cubicBezTo>
                    <a:pt x="44192" y="246888"/>
                    <a:pt x="44749" y="246855"/>
                    <a:pt x="45305" y="246724"/>
                  </a:cubicBezTo>
                  <a:cubicBezTo>
                    <a:pt x="46419" y="246463"/>
                    <a:pt x="47466" y="246070"/>
                    <a:pt x="48644" y="246070"/>
                  </a:cubicBezTo>
                  <a:cubicBezTo>
                    <a:pt x="49823" y="246070"/>
                    <a:pt x="51132" y="246233"/>
                    <a:pt x="52442" y="246593"/>
                  </a:cubicBezTo>
                  <a:cubicBezTo>
                    <a:pt x="60625" y="248983"/>
                    <a:pt x="63015" y="250489"/>
                    <a:pt x="62818" y="255792"/>
                  </a:cubicBezTo>
                  <a:cubicBezTo>
                    <a:pt x="62753" y="257265"/>
                    <a:pt x="62688" y="258935"/>
                    <a:pt x="63932" y="261848"/>
                  </a:cubicBezTo>
                  <a:cubicBezTo>
                    <a:pt x="65437" y="265383"/>
                    <a:pt x="65896" y="268592"/>
                    <a:pt x="66256" y="271145"/>
                  </a:cubicBezTo>
                  <a:cubicBezTo>
                    <a:pt x="66976" y="276251"/>
                    <a:pt x="66976" y="277004"/>
                    <a:pt x="75160" y="276350"/>
                  </a:cubicBezTo>
                  <a:cubicBezTo>
                    <a:pt x="79710" y="275891"/>
                    <a:pt x="82459" y="272814"/>
                    <a:pt x="85962" y="268886"/>
                  </a:cubicBezTo>
                  <a:cubicBezTo>
                    <a:pt x="89956" y="264336"/>
                    <a:pt x="92837" y="258575"/>
                    <a:pt x="95619" y="253010"/>
                  </a:cubicBezTo>
                  <a:cubicBezTo>
                    <a:pt x="98107" y="248099"/>
                    <a:pt x="100660" y="242993"/>
                    <a:pt x="103868" y="238672"/>
                  </a:cubicBezTo>
                  <a:cubicBezTo>
                    <a:pt x="121578" y="215070"/>
                    <a:pt x="130449" y="194577"/>
                    <a:pt x="139746" y="167145"/>
                  </a:cubicBezTo>
                  <a:cubicBezTo>
                    <a:pt x="147046" y="145704"/>
                    <a:pt x="154117" y="138993"/>
                    <a:pt x="169699" y="124328"/>
                  </a:cubicBezTo>
                  <a:cubicBezTo>
                    <a:pt x="175820" y="118534"/>
                    <a:pt x="182367" y="111103"/>
                    <a:pt x="190256" y="100922"/>
                  </a:cubicBezTo>
                  <a:cubicBezTo>
                    <a:pt x="187179" y="92804"/>
                    <a:pt x="183218" y="86683"/>
                    <a:pt x="179028" y="81085"/>
                  </a:cubicBezTo>
                  <a:cubicBezTo>
                    <a:pt x="145049" y="36205"/>
                    <a:pt x="108615" y="25435"/>
                    <a:pt x="66420" y="12930"/>
                  </a:cubicBezTo>
                  <a:cubicBezTo>
                    <a:pt x="53456" y="9100"/>
                    <a:pt x="40068" y="5139"/>
                    <a:pt x="26155" y="0"/>
                  </a:cubicBezTo>
                  <a:cubicBezTo>
                    <a:pt x="26057" y="917"/>
                    <a:pt x="25926" y="1735"/>
                    <a:pt x="25730" y="2521"/>
                  </a:cubicBezTo>
                  <a:cubicBezTo>
                    <a:pt x="24191" y="8871"/>
                    <a:pt x="19739" y="12505"/>
                    <a:pt x="15844" y="15680"/>
                  </a:cubicBezTo>
                  <a:cubicBezTo>
                    <a:pt x="13421" y="17677"/>
                    <a:pt x="11064" y="19608"/>
                    <a:pt x="9526" y="22031"/>
                  </a:cubicBezTo>
                  <a:cubicBezTo>
                    <a:pt x="5729" y="27956"/>
                    <a:pt x="5860" y="35059"/>
                    <a:pt x="5958" y="42621"/>
                  </a:cubicBezTo>
                  <a:lnTo>
                    <a:pt x="6023" y="46353"/>
                  </a:lnTo>
                  <a:cubicBezTo>
                    <a:pt x="6023" y="48055"/>
                    <a:pt x="5958" y="49790"/>
                    <a:pt x="5892" y="51558"/>
                  </a:cubicBezTo>
                  <a:cubicBezTo>
                    <a:pt x="5794" y="54897"/>
                    <a:pt x="5696" y="58334"/>
                    <a:pt x="5990" y="61542"/>
                  </a:cubicBezTo>
                  <a:cubicBezTo>
                    <a:pt x="6187" y="63735"/>
                    <a:pt x="6874" y="65503"/>
                    <a:pt x="7660" y="67565"/>
                  </a:cubicBezTo>
                  <a:cubicBezTo>
                    <a:pt x="8282" y="69202"/>
                    <a:pt x="8937" y="70872"/>
                    <a:pt x="9329" y="72737"/>
                  </a:cubicBezTo>
                  <a:cubicBezTo>
                    <a:pt x="9722" y="74472"/>
                    <a:pt x="9853" y="76175"/>
                    <a:pt x="9919" y="77811"/>
                  </a:cubicBezTo>
                  <a:cubicBezTo>
                    <a:pt x="10049" y="80005"/>
                    <a:pt x="10115" y="81870"/>
                    <a:pt x="11032" y="83704"/>
                  </a:cubicBezTo>
                  <a:cubicBezTo>
                    <a:pt x="12047" y="85766"/>
                    <a:pt x="13520" y="87861"/>
                    <a:pt x="15058" y="90054"/>
                  </a:cubicBezTo>
                  <a:cubicBezTo>
                    <a:pt x="16204" y="91691"/>
                    <a:pt x="17382" y="93361"/>
                    <a:pt x="18364" y="94997"/>
                  </a:cubicBezTo>
                  <a:cubicBezTo>
                    <a:pt x="23733" y="104065"/>
                    <a:pt x="25075" y="110776"/>
                    <a:pt x="26875" y="120040"/>
                  </a:cubicBezTo>
                  <a:lnTo>
                    <a:pt x="27432" y="122789"/>
                  </a:lnTo>
                  <a:cubicBezTo>
                    <a:pt x="27727" y="124426"/>
                    <a:pt x="28218" y="126096"/>
                    <a:pt x="28676" y="127798"/>
                  </a:cubicBezTo>
                  <a:cubicBezTo>
                    <a:pt x="30116" y="133167"/>
                    <a:pt x="31786" y="139255"/>
                    <a:pt x="30051" y="145311"/>
                  </a:cubicBezTo>
                  <a:cubicBezTo>
                    <a:pt x="29363" y="147701"/>
                    <a:pt x="27923" y="149763"/>
                    <a:pt x="26614" y="151564"/>
                  </a:cubicBezTo>
                  <a:cubicBezTo>
                    <a:pt x="25730" y="152840"/>
                    <a:pt x="24911" y="153986"/>
                    <a:pt x="24420" y="155099"/>
                  </a:cubicBezTo>
                  <a:cubicBezTo>
                    <a:pt x="22816" y="158929"/>
                    <a:pt x="22816" y="162824"/>
                    <a:pt x="22816" y="167276"/>
                  </a:cubicBezTo>
                  <a:cubicBezTo>
                    <a:pt x="22816" y="171106"/>
                    <a:pt x="23078" y="174282"/>
                    <a:pt x="23373" y="177588"/>
                  </a:cubicBezTo>
                  <a:cubicBezTo>
                    <a:pt x="24060" y="185510"/>
                    <a:pt x="24846" y="194479"/>
                    <a:pt x="22423" y="200961"/>
                  </a:cubicBezTo>
                  <a:cubicBezTo>
                    <a:pt x="20427" y="206231"/>
                    <a:pt x="14207" y="210814"/>
                    <a:pt x="8675" y="214840"/>
                  </a:cubicBezTo>
                  <a:cubicBezTo>
                    <a:pt x="6449" y="216477"/>
                    <a:pt x="4354" y="217950"/>
                    <a:pt x="2946" y="219325"/>
                  </a:cubicBezTo>
                  <a:cubicBezTo>
                    <a:pt x="2128" y="220143"/>
                    <a:pt x="1113" y="220995"/>
                    <a:pt x="0" y="221944"/>
                  </a:cubicBezTo>
                  <a:cubicBezTo>
                    <a:pt x="327" y="222337"/>
                    <a:pt x="687" y="222828"/>
                    <a:pt x="1015" y="223221"/>
                  </a:cubicBezTo>
                  <a:cubicBezTo>
                    <a:pt x="3241" y="225807"/>
                    <a:pt x="5434" y="228589"/>
                    <a:pt x="7693" y="231535"/>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45" name="Freeform: Shape 39">
              <a:extLst>
                <a:ext uri="{FF2B5EF4-FFF2-40B4-BE49-F238E27FC236}">
                  <a16:creationId xmlns:a16="http://schemas.microsoft.com/office/drawing/2014/main" id="{E0DD1D89-1133-7D86-0AC3-79E4312C18CC}"/>
                </a:ext>
              </a:extLst>
            </p:cNvPr>
            <p:cNvSpPr/>
            <p:nvPr/>
          </p:nvSpPr>
          <p:spPr>
            <a:xfrm>
              <a:off x="8281630" y="1634676"/>
              <a:ext cx="21988" cy="18016"/>
            </a:xfrm>
            <a:custGeom>
              <a:avLst/>
              <a:gdLst>
                <a:gd name="connsiteX0" fmla="*/ 12112 w 19117"/>
                <a:gd name="connsiteY0" fmla="*/ 7562 h 15843"/>
                <a:gd name="connsiteX1" fmla="*/ 1833 w 19117"/>
                <a:gd name="connsiteY1" fmla="*/ 14960 h 15843"/>
                <a:gd name="connsiteX2" fmla="*/ 0 w 19117"/>
                <a:gd name="connsiteY2" fmla="*/ 15844 h 15843"/>
                <a:gd name="connsiteX3" fmla="*/ 19117 w 19117"/>
                <a:gd name="connsiteY3" fmla="*/ 0 h 15843"/>
                <a:gd name="connsiteX4" fmla="*/ 15189 w 19117"/>
                <a:gd name="connsiteY4" fmla="*/ 4256 h 15843"/>
                <a:gd name="connsiteX5" fmla="*/ 12145 w 19117"/>
                <a:gd name="connsiteY5" fmla="*/ 7562 h 1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7" h="15843">
                  <a:moveTo>
                    <a:pt x="12112" y="7562"/>
                  </a:moveTo>
                  <a:cubicBezTo>
                    <a:pt x="8806" y="10672"/>
                    <a:pt x="5401" y="13290"/>
                    <a:pt x="1833" y="14960"/>
                  </a:cubicBezTo>
                  <a:lnTo>
                    <a:pt x="0" y="15844"/>
                  </a:lnTo>
                  <a:cubicBezTo>
                    <a:pt x="10213" y="11621"/>
                    <a:pt x="18921" y="7202"/>
                    <a:pt x="19117" y="0"/>
                  </a:cubicBezTo>
                  <a:cubicBezTo>
                    <a:pt x="17841" y="1670"/>
                    <a:pt x="16498" y="2815"/>
                    <a:pt x="15189" y="4256"/>
                  </a:cubicBezTo>
                  <a:cubicBezTo>
                    <a:pt x="14174" y="5369"/>
                    <a:pt x="13192" y="6580"/>
                    <a:pt x="12145" y="7562"/>
                  </a:cubicBezTo>
                  <a:close/>
                </a:path>
              </a:pathLst>
            </a:custGeom>
            <a:solidFill>
              <a:srgbClr val="C8C8C8"/>
            </a:solidFill>
            <a:ln w="3272" cap="flat">
              <a:noFill/>
              <a:prstDash val="solid"/>
              <a:miter/>
            </a:ln>
          </p:spPr>
          <p:txBody>
            <a:bodyPr rtlCol="0" anchor="ctr"/>
            <a:lstStyle/>
            <a:p>
              <a:endParaRPr lang="es-419" sz="500">
                <a:latin typeface="+mj-lt"/>
              </a:endParaRPr>
            </a:p>
          </p:txBody>
        </p:sp>
        <p:sp>
          <p:nvSpPr>
            <p:cNvPr id="46" name="Freeform: Shape 40">
              <a:extLst>
                <a:ext uri="{FF2B5EF4-FFF2-40B4-BE49-F238E27FC236}">
                  <a16:creationId xmlns:a16="http://schemas.microsoft.com/office/drawing/2014/main" id="{EB2FF27A-7373-12DE-A8CB-1135ABAD6769}"/>
                </a:ext>
              </a:extLst>
            </p:cNvPr>
            <p:cNvSpPr/>
            <p:nvPr/>
          </p:nvSpPr>
          <p:spPr>
            <a:xfrm>
              <a:off x="8140493" y="1606869"/>
              <a:ext cx="1028714" cy="929445"/>
            </a:xfrm>
            <a:custGeom>
              <a:avLst/>
              <a:gdLst>
                <a:gd name="connsiteX0" fmla="*/ 717529 w 1028714"/>
                <a:gd name="connsiteY0" fmla="*/ 93063 h 929445"/>
                <a:gd name="connsiteX1" fmla="*/ 725700 w 1028714"/>
                <a:gd name="connsiteY1" fmla="*/ 94440 h 929445"/>
                <a:gd name="connsiteX2" fmla="*/ 738463 w 1028714"/>
                <a:gd name="connsiteY2" fmla="*/ 104305 h 929445"/>
                <a:gd name="connsiteX3" fmla="*/ 732627 w 1028714"/>
                <a:gd name="connsiteY3" fmla="*/ 106166 h 929445"/>
                <a:gd name="connsiteX4" fmla="*/ 726340 w 1028714"/>
                <a:gd name="connsiteY4" fmla="*/ 107990 h 929445"/>
                <a:gd name="connsiteX5" fmla="*/ 717869 w 1028714"/>
                <a:gd name="connsiteY5" fmla="*/ 109107 h 929445"/>
                <a:gd name="connsiteX6" fmla="*/ 717907 w 1028714"/>
                <a:gd name="connsiteY6" fmla="*/ 109069 h 929445"/>
                <a:gd name="connsiteX7" fmla="*/ 709435 w 1028714"/>
                <a:gd name="connsiteY7" fmla="*/ 109218 h 929445"/>
                <a:gd name="connsiteX8" fmla="*/ 677093 w 1028714"/>
                <a:gd name="connsiteY8" fmla="*/ 102332 h 929445"/>
                <a:gd name="connsiteX9" fmla="*/ 696521 w 1028714"/>
                <a:gd name="connsiteY9" fmla="*/ 94998 h 929445"/>
                <a:gd name="connsiteX10" fmla="*/ 699796 w 1028714"/>
                <a:gd name="connsiteY10" fmla="*/ 94589 h 929445"/>
                <a:gd name="connsiteX11" fmla="*/ 717529 w 1028714"/>
                <a:gd name="connsiteY11" fmla="*/ 93063 h 929445"/>
                <a:gd name="connsiteX12" fmla="*/ 245016 w 1028714"/>
                <a:gd name="connsiteY12" fmla="*/ 12992 h 929445"/>
                <a:gd name="connsiteX13" fmla="*/ 271937 w 1028714"/>
                <a:gd name="connsiteY13" fmla="*/ 45304 h 929445"/>
                <a:gd name="connsiteX14" fmla="*/ 281500 w 1028714"/>
                <a:gd name="connsiteY14" fmla="*/ 60082 h 929445"/>
                <a:gd name="connsiteX15" fmla="*/ 318022 w 1028714"/>
                <a:gd name="connsiteY15" fmla="*/ 73111 h 929445"/>
                <a:gd name="connsiteX16" fmla="*/ 381953 w 1028714"/>
                <a:gd name="connsiteY16" fmla="*/ 106205 h 929445"/>
                <a:gd name="connsiteX17" fmla="*/ 367457 w 1028714"/>
                <a:gd name="connsiteY17" fmla="*/ 129955 h 929445"/>
                <a:gd name="connsiteX18" fmla="*/ 365085 w 1028714"/>
                <a:gd name="connsiteY18" fmla="*/ 137064 h 929445"/>
                <a:gd name="connsiteX19" fmla="*/ 501644 w 1028714"/>
                <a:gd name="connsiteY19" fmla="*/ 151507 h 929445"/>
                <a:gd name="connsiteX20" fmla="*/ 559098 w 1028714"/>
                <a:gd name="connsiteY20" fmla="*/ 159809 h 929445"/>
                <a:gd name="connsiteX21" fmla="*/ 607894 w 1028714"/>
                <a:gd name="connsiteY21" fmla="*/ 172875 h 929445"/>
                <a:gd name="connsiteX22" fmla="*/ 689595 w 1028714"/>
                <a:gd name="connsiteY22" fmla="*/ 151247 h 929445"/>
                <a:gd name="connsiteX23" fmla="*/ 726381 w 1028714"/>
                <a:gd name="connsiteY23" fmla="*/ 136134 h 929445"/>
                <a:gd name="connsiteX24" fmla="*/ 728225 w 1028714"/>
                <a:gd name="connsiteY24" fmla="*/ 135576 h 929445"/>
                <a:gd name="connsiteX25" fmla="*/ 770619 w 1028714"/>
                <a:gd name="connsiteY25" fmla="*/ 125301 h 929445"/>
                <a:gd name="connsiteX26" fmla="*/ 838993 w 1028714"/>
                <a:gd name="connsiteY26" fmla="*/ 136729 h 929445"/>
                <a:gd name="connsiteX27" fmla="*/ 832367 w 1028714"/>
                <a:gd name="connsiteY27" fmla="*/ 138143 h 929445"/>
                <a:gd name="connsiteX28" fmla="*/ 790649 w 1028714"/>
                <a:gd name="connsiteY28" fmla="*/ 148493 h 929445"/>
                <a:gd name="connsiteX29" fmla="*/ 788014 w 1028714"/>
                <a:gd name="connsiteY29" fmla="*/ 151880 h 929445"/>
                <a:gd name="connsiteX30" fmla="*/ 878790 w 1028714"/>
                <a:gd name="connsiteY30" fmla="*/ 210100 h 929445"/>
                <a:gd name="connsiteX31" fmla="*/ 936848 w 1028714"/>
                <a:gd name="connsiteY31" fmla="*/ 262179 h 929445"/>
                <a:gd name="connsiteX32" fmla="*/ 903639 w 1028714"/>
                <a:gd name="connsiteY32" fmla="*/ 290135 h 929445"/>
                <a:gd name="connsiteX33" fmla="*/ 901380 w 1028714"/>
                <a:gd name="connsiteY33" fmla="*/ 294266 h 929445"/>
                <a:gd name="connsiteX34" fmla="*/ 905220 w 1028714"/>
                <a:gd name="connsiteY34" fmla="*/ 297022 h 929445"/>
                <a:gd name="connsiteX35" fmla="*/ 1028714 w 1028714"/>
                <a:gd name="connsiteY35" fmla="*/ 314108 h 929445"/>
                <a:gd name="connsiteX36" fmla="*/ 1019076 w 1028714"/>
                <a:gd name="connsiteY36" fmla="*/ 324978 h 929445"/>
                <a:gd name="connsiteX37" fmla="*/ 1013240 w 1028714"/>
                <a:gd name="connsiteY37" fmla="*/ 329184 h 929445"/>
                <a:gd name="connsiteX38" fmla="*/ 1006011 w 1028714"/>
                <a:gd name="connsiteY38" fmla="*/ 334432 h 929445"/>
                <a:gd name="connsiteX39" fmla="*/ 998594 w 1028714"/>
                <a:gd name="connsiteY39" fmla="*/ 341915 h 929445"/>
                <a:gd name="connsiteX40" fmla="*/ 989708 w 1028714"/>
                <a:gd name="connsiteY40" fmla="*/ 350365 h 929445"/>
                <a:gd name="connsiteX41" fmla="*/ 979957 w 1028714"/>
                <a:gd name="connsiteY41" fmla="*/ 352152 h 929445"/>
                <a:gd name="connsiteX42" fmla="*/ 970055 w 1028714"/>
                <a:gd name="connsiteY42" fmla="*/ 353157 h 929445"/>
                <a:gd name="connsiteX43" fmla="*/ 954806 w 1028714"/>
                <a:gd name="connsiteY43" fmla="*/ 391425 h 929445"/>
                <a:gd name="connsiteX44" fmla="*/ 969565 w 1028714"/>
                <a:gd name="connsiteY44" fmla="*/ 401475 h 929445"/>
                <a:gd name="connsiteX45" fmla="*/ 972766 w 1028714"/>
                <a:gd name="connsiteY45" fmla="*/ 401662 h 929445"/>
                <a:gd name="connsiteX46" fmla="*/ 993210 w 1028714"/>
                <a:gd name="connsiteY46" fmla="*/ 408177 h 929445"/>
                <a:gd name="connsiteX47" fmla="*/ 1001795 w 1028714"/>
                <a:gd name="connsiteY47" fmla="*/ 417967 h 929445"/>
                <a:gd name="connsiteX48" fmla="*/ 1001456 w 1028714"/>
                <a:gd name="connsiteY48" fmla="*/ 433489 h 929445"/>
                <a:gd name="connsiteX49" fmla="*/ 962224 w 1028714"/>
                <a:gd name="connsiteY49" fmla="*/ 439483 h 929445"/>
                <a:gd name="connsiteX50" fmla="*/ 935642 w 1028714"/>
                <a:gd name="connsiteY50" fmla="*/ 437287 h 929445"/>
                <a:gd name="connsiteX51" fmla="*/ 922051 w 1028714"/>
                <a:gd name="connsiteY51" fmla="*/ 467700 h 929445"/>
                <a:gd name="connsiteX52" fmla="*/ 915461 w 1028714"/>
                <a:gd name="connsiteY52" fmla="*/ 480431 h 929445"/>
                <a:gd name="connsiteX53" fmla="*/ 910379 w 1028714"/>
                <a:gd name="connsiteY53" fmla="*/ 484787 h 929445"/>
                <a:gd name="connsiteX54" fmla="*/ 903225 w 1028714"/>
                <a:gd name="connsiteY54" fmla="*/ 497853 h 929445"/>
                <a:gd name="connsiteX55" fmla="*/ 913617 w 1028714"/>
                <a:gd name="connsiteY55" fmla="*/ 515162 h 929445"/>
                <a:gd name="connsiteX56" fmla="*/ 916252 w 1028714"/>
                <a:gd name="connsiteY56" fmla="*/ 517806 h 929445"/>
                <a:gd name="connsiteX57" fmla="*/ 930785 w 1028714"/>
                <a:gd name="connsiteY57" fmla="*/ 531615 h 929445"/>
                <a:gd name="connsiteX58" fmla="*/ 942382 w 1028714"/>
                <a:gd name="connsiteY58" fmla="*/ 542448 h 929445"/>
                <a:gd name="connsiteX59" fmla="*/ 964746 w 1028714"/>
                <a:gd name="connsiteY59" fmla="*/ 558306 h 929445"/>
                <a:gd name="connsiteX60" fmla="*/ 970280 w 1028714"/>
                <a:gd name="connsiteY60" fmla="*/ 563965 h 929445"/>
                <a:gd name="connsiteX61" fmla="*/ 970958 w 1028714"/>
                <a:gd name="connsiteY61" fmla="*/ 570963 h 929445"/>
                <a:gd name="connsiteX62" fmla="*/ 971900 w 1028714"/>
                <a:gd name="connsiteY62" fmla="*/ 574574 h 929445"/>
                <a:gd name="connsiteX63" fmla="*/ 960943 w 1028714"/>
                <a:gd name="connsiteY63" fmla="*/ 579226 h 929445"/>
                <a:gd name="connsiteX64" fmla="*/ 958007 w 1028714"/>
                <a:gd name="connsiteY64" fmla="*/ 581163 h 929445"/>
                <a:gd name="connsiteX65" fmla="*/ 950590 w 1028714"/>
                <a:gd name="connsiteY65" fmla="*/ 586858 h 929445"/>
                <a:gd name="connsiteX66" fmla="*/ 947389 w 1028714"/>
                <a:gd name="connsiteY66" fmla="*/ 589687 h 929445"/>
                <a:gd name="connsiteX67" fmla="*/ 940988 w 1028714"/>
                <a:gd name="connsiteY67" fmla="*/ 596090 h 929445"/>
                <a:gd name="connsiteX68" fmla="*/ 939257 w 1028714"/>
                <a:gd name="connsiteY68" fmla="*/ 597840 h 929445"/>
                <a:gd name="connsiteX69" fmla="*/ 932969 w 1028714"/>
                <a:gd name="connsiteY69" fmla="*/ 604242 h 929445"/>
                <a:gd name="connsiteX70" fmla="*/ 891364 w 1028714"/>
                <a:gd name="connsiteY70" fmla="*/ 619430 h 929445"/>
                <a:gd name="connsiteX71" fmla="*/ 874535 w 1028714"/>
                <a:gd name="connsiteY71" fmla="*/ 619132 h 929445"/>
                <a:gd name="connsiteX72" fmla="*/ 823858 w 1028714"/>
                <a:gd name="connsiteY72" fmla="*/ 626019 h 929445"/>
                <a:gd name="connsiteX73" fmla="*/ 802321 w 1028714"/>
                <a:gd name="connsiteY73" fmla="*/ 640686 h 929445"/>
                <a:gd name="connsiteX74" fmla="*/ 765348 w 1028714"/>
                <a:gd name="connsiteY74" fmla="*/ 657177 h 929445"/>
                <a:gd name="connsiteX75" fmla="*/ 697615 w 1028714"/>
                <a:gd name="connsiteY75" fmla="*/ 652449 h 929445"/>
                <a:gd name="connsiteX76" fmla="*/ 640009 w 1028714"/>
                <a:gd name="connsiteY76" fmla="*/ 647238 h 929445"/>
                <a:gd name="connsiteX77" fmla="*/ 640009 w 1028714"/>
                <a:gd name="connsiteY77" fmla="*/ 647312 h 929445"/>
                <a:gd name="connsiteX78" fmla="*/ 606764 w 1028714"/>
                <a:gd name="connsiteY78" fmla="*/ 659224 h 929445"/>
                <a:gd name="connsiteX79" fmla="*/ 620319 w 1028714"/>
                <a:gd name="connsiteY79" fmla="*/ 683085 h 929445"/>
                <a:gd name="connsiteX80" fmla="*/ 650363 w 1028714"/>
                <a:gd name="connsiteY80" fmla="*/ 694104 h 929445"/>
                <a:gd name="connsiteX81" fmla="*/ 668398 w 1028714"/>
                <a:gd name="connsiteY81" fmla="*/ 713201 h 929445"/>
                <a:gd name="connsiteX82" fmla="*/ 662863 w 1028714"/>
                <a:gd name="connsiteY82" fmla="*/ 738775 h 929445"/>
                <a:gd name="connsiteX83" fmla="*/ 658910 w 1028714"/>
                <a:gd name="connsiteY83" fmla="*/ 773506 h 929445"/>
                <a:gd name="connsiteX84" fmla="*/ 704279 w 1028714"/>
                <a:gd name="connsiteY84" fmla="*/ 790294 h 929445"/>
                <a:gd name="connsiteX85" fmla="*/ 725326 w 1028714"/>
                <a:gd name="connsiteY85" fmla="*/ 791337 h 929445"/>
                <a:gd name="connsiteX86" fmla="*/ 740386 w 1028714"/>
                <a:gd name="connsiteY86" fmla="*/ 799899 h 929445"/>
                <a:gd name="connsiteX87" fmla="*/ 723783 w 1028714"/>
                <a:gd name="connsiteY87" fmla="*/ 814789 h 929445"/>
                <a:gd name="connsiteX88" fmla="*/ 682668 w 1028714"/>
                <a:gd name="connsiteY88" fmla="*/ 847659 h 929445"/>
                <a:gd name="connsiteX89" fmla="*/ 631011 w 1028714"/>
                <a:gd name="connsiteY89" fmla="*/ 883693 h 929445"/>
                <a:gd name="connsiteX90" fmla="*/ 599724 w 1028714"/>
                <a:gd name="connsiteY90" fmla="*/ 907257 h 929445"/>
                <a:gd name="connsiteX91" fmla="*/ 584626 w 1028714"/>
                <a:gd name="connsiteY91" fmla="*/ 921142 h 929445"/>
                <a:gd name="connsiteX92" fmla="*/ 579204 w 1028714"/>
                <a:gd name="connsiteY92" fmla="*/ 925608 h 929445"/>
                <a:gd name="connsiteX93" fmla="*/ 566553 w 1028714"/>
                <a:gd name="connsiteY93" fmla="*/ 928996 h 929445"/>
                <a:gd name="connsiteX94" fmla="*/ 555898 w 1028714"/>
                <a:gd name="connsiteY94" fmla="*/ 923412 h 929445"/>
                <a:gd name="connsiteX95" fmla="*/ 559136 w 1028714"/>
                <a:gd name="connsiteY95" fmla="*/ 899737 h 929445"/>
                <a:gd name="connsiteX96" fmla="*/ 557554 w 1028714"/>
                <a:gd name="connsiteY96" fmla="*/ 895419 h 929445"/>
                <a:gd name="connsiteX97" fmla="*/ 532215 w 1028714"/>
                <a:gd name="connsiteY97" fmla="*/ 889835 h 929445"/>
                <a:gd name="connsiteX98" fmla="*/ 512261 w 1028714"/>
                <a:gd name="connsiteY98" fmla="*/ 886448 h 929445"/>
                <a:gd name="connsiteX99" fmla="*/ 500853 w 1028714"/>
                <a:gd name="connsiteY99" fmla="*/ 881162 h 929445"/>
                <a:gd name="connsiteX100" fmla="*/ 479506 w 1028714"/>
                <a:gd name="connsiteY100" fmla="*/ 873233 h 929445"/>
                <a:gd name="connsiteX101" fmla="*/ 478150 w 1028714"/>
                <a:gd name="connsiteY101" fmla="*/ 857263 h 929445"/>
                <a:gd name="connsiteX102" fmla="*/ 465650 w 1028714"/>
                <a:gd name="connsiteY102" fmla="*/ 830200 h 929445"/>
                <a:gd name="connsiteX103" fmla="*/ 455296 w 1028714"/>
                <a:gd name="connsiteY103" fmla="*/ 812109 h 929445"/>
                <a:gd name="connsiteX104" fmla="*/ 452961 w 1028714"/>
                <a:gd name="connsiteY104" fmla="*/ 801164 h 929445"/>
                <a:gd name="connsiteX105" fmla="*/ 434287 w 1028714"/>
                <a:gd name="connsiteY105" fmla="*/ 768221 h 929445"/>
                <a:gd name="connsiteX106" fmla="*/ 427397 w 1028714"/>
                <a:gd name="connsiteY106" fmla="*/ 765130 h 929445"/>
                <a:gd name="connsiteX107" fmla="*/ 421975 w 1028714"/>
                <a:gd name="connsiteY107" fmla="*/ 757685 h 929445"/>
                <a:gd name="connsiteX108" fmla="*/ 424234 w 1028714"/>
                <a:gd name="connsiteY108" fmla="*/ 736541 h 929445"/>
                <a:gd name="connsiteX109" fmla="*/ 431162 w 1028714"/>
                <a:gd name="connsiteY109" fmla="*/ 728016 h 929445"/>
                <a:gd name="connsiteX110" fmla="*/ 441591 w 1028714"/>
                <a:gd name="connsiteY110" fmla="*/ 712047 h 929445"/>
                <a:gd name="connsiteX111" fmla="*/ 437374 w 1028714"/>
                <a:gd name="connsiteY111" fmla="*/ 680331 h 929445"/>
                <a:gd name="connsiteX112" fmla="*/ 424611 w 1028714"/>
                <a:gd name="connsiteY112" fmla="*/ 624530 h 929445"/>
                <a:gd name="connsiteX113" fmla="*/ 419792 w 1028714"/>
                <a:gd name="connsiteY113" fmla="*/ 603647 h 929445"/>
                <a:gd name="connsiteX114" fmla="*/ 417570 w 1028714"/>
                <a:gd name="connsiteY114" fmla="*/ 573345 h 929445"/>
                <a:gd name="connsiteX115" fmla="*/ 427095 w 1028714"/>
                <a:gd name="connsiteY115" fmla="*/ 564300 h 929445"/>
                <a:gd name="connsiteX116" fmla="*/ 434023 w 1028714"/>
                <a:gd name="connsiteY116" fmla="*/ 559349 h 929445"/>
                <a:gd name="connsiteX117" fmla="*/ 451116 w 1028714"/>
                <a:gd name="connsiteY117" fmla="*/ 533142 h 929445"/>
                <a:gd name="connsiteX118" fmla="*/ 445055 w 1028714"/>
                <a:gd name="connsiteY118" fmla="*/ 480319 h 929445"/>
                <a:gd name="connsiteX119" fmla="*/ 376681 w 1028714"/>
                <a:gd name="connsiteY119" fmla="*/ 479314 h 929445"/>
                <a:gd name="connsiteX120" fmla="*/ 371185 w 1028714"/>
                <a:gd name="connsiteY120" fmla="*/ 480356 h 929445"/>
                <a:gd name="connsiteX121" fmla="*/ 315273 w 1028714"/>
                <a:gd name="connsiteY121" fmla="*/ 484563 h 929445"/>
                <a:gd name="connsiteX122" fmla="*/ 267720 w 1028714"/>
                <a:gd name="connsiteY122" fmla="*/ 444695 h 929445"/>
                <a:gd name="connsiteX123" fmla="*/ 252510 w 1028714"/>
                <a:gd name="connsiteY123" fmla="*/ 427608 h 929445"/>
                <a:gd name="connsiteX124" fmla="*/ 166666 w 1028714"/>
                <a:gd name="connsiteY124" fmla="*/ 401141 h 929445"/>
                <a:gd name="connsiteX125" fmla="*/ 112109 w 1028714"/>
                <a:gd name="connsiteY125" fmla="*/ 406538 h 929445"/>
                <a:gd name="connsiteX126" fmla="*/ 68172 w 1028714"/>
                <a:gd name="connsiteY126" fmla="*/ 397269 h 929445"/>
                <a:gd name="connsiteX127" fmla="*/ 75588 w 1028714"/>
                <a:gd name="connsiteY127" fmla="*/ 362054 h 929445"/>
                <a:gd name="connsiteX128" fmla="*/ 79316 w 1028714"/>
                <a:gd name="connsiteY128" fmla="*/ 354832 h 929445"/>
                <a:gd name="connsiteX129" fmla="*/ 80785 w 1028714"/>
                <a:gd name="connsiteY129" fmla="*/ 348392 h 929445"/>
                <a:gd name="connsiteX130" fmla="*/ 60566 w 1028714"/>
                <a:gd name="connsiteY130" fmla="*/ 319915 h 929445"/>
                <a:gd name="connsiteX131" fmla="*/ 58608 w 1028714"/>
                <a:gd name="connsiteY131" fmla="*/ 318463 h 929445"/>
                <a:gd name="connsiteX132" fmla="*/ 40612 w 1028714"/>
                <a:gd name="connsiteY132" fmla="*/ 287678 h 929445"/>
                <a:gd name="connsiteX133" fmla="*/ 17682 w 1028714"/>
                <a:gd name="connsiteY133" fmla="*/ 253878 h 929445"/>
                <a:gd name="connsiteX134" fmla="*/ 8006 w 1028714"/>
                <a:gd name="connsiteY134" fmla="*/ 250527 h 929445"/>
                <a:gd name="connsiteX135" fmla="*/ 249 w 1028714"/>
                <a:gd name="connsiteY135" fmla="*/ 246953 h 929445"/>
                <a:gd name="connsiteX136" fmla="*/ 2546 w 1028714"/>
                <a:gd name="connsiteY136" fmla="*/ 237461 h 929445"/>
                <a:gd name="connsiteX137" fmla="*/ 7779 w 1028714"/>
                <a:gd name="connsiteY137" fmla="*/ 229345 h 929445"/>
                <a:gd name="connsiteX138" fmla="*/ 13201 w 1028714"/>
                <a:gd name="connsiteY138" fmla="*/ 220970 h 929445"/>
                <a:gd name="connsiteX139" fmla="*/ 18812 w 1028714"/>
                <a:gd name="connsiteY139" fmla="*/ 194615 h 929445"/>
                <a:gd name="connsiteX140" fmla="*/ 19113 w 1028714"/>
                <a:gd name="connsiteY140" fmla="*/ 190371 h 929445"/>
                <a:gd name="connsiteX141" fmla="*/ 30558 w 1028714"/>
                <a:gd name="connsiteY141" fmla="*/ 140936 h 929445"/>
                <a:gd name="connsiteX142" fmla="*/ 47427 w 1028714"/>
                <a:gd name="connsiteY142" fmla="*/ 122844 h 929445"/>
                <a:gd name="connsiteX143" fmla="*/ 62524 w 1028714"/>
                <a:gd name="connsiteY143" fmla="*/ 107395 h 929445"/>
                <a:gd name="connsiteX144" fmla="*/ 94414 w 1028714"/>
                <a:gd name="connsiteY144" fmla="*/ 74190 h 929445"/>
                <a:gd name="connsiteX145" fmla="*/ 107215 w 1028714"/>
                <a:gd name="connsiteY145" fmla="*/ 64140 h 929445"/>
                <a:gd name="connsiteX146" fmla="*/ 103488 w 1028714"/>
                <a:gd name="connsiteY146" fmla="*/ 69687 h 929445"/>
                <a:gd name="connsiteX147" fmla="*/ 108496 w 1028714"/>
                <a:gd name="connsiteY147" fmla="*/ 107135 h 929445"/>
                <a:gd name="connsiteX148" fmla="*/ 116478 w 1028714"/>
                <a:gd name="connsiteY148" fmla="*/ 132597 h 929445"/>
                <a:gd name="connsiteX149" fmla="*/ 99083 w 1028714"/>
                <a:gd name="connsiteY149" fmla="*/ 174253 h 929445"/>
                <a:gd name="connsiteX150" fmla="*/ 81839 w 1028714"/>
                <a:gd name="connsiteY150" fmla="*/ 209617 h 929445"/>
                <a:gd name="connsiteX151" fmla="*/ 111771 w 1028714"/>
                <a:gd name="connsiteY151" fmla="*/ 260391 h 929445"/>
                <a:gd name="connsiteX152" fmla="*/ 140612 w 1028714"/>
                <a:gd name="connsiteY152" fmla="*/ 261843 h 929445"/>
                <a:gd name="connsiteX153" fmla="*/ 151869 w 1028714"/>
                <a:gd name="connsiteY153" fmla="*/ 195843 h 929445"/>
                <a:gd name="connsiteX154" fmla="*/ 149422 w 1028714"/>
                <a:gd name="connsiteY154" fmla="*/ 168966 h 929445"/>
                <a:gd name="connsiteX155" fmla="*/ 252886 w 1028714"/>
                <a:gd name="connsiteY155" fmla="*/ 81599 h 929445"/>
                <a:gd name="connsiteX156" fmla="*/ 256161 w 1028714"/>
                <a:gd name="connsiteY156" fmla="*/ 78881 h 929445"/>
                <a:gd name="connsiteX157" fmla="*/ 246561 w 1028714"/>
                <a:gd name="connsiteY157" fmla="*/ 63358 h 929445"/>
                <a:gd name="connsiteX158" fmla="*/ 226530 w 1028714"/>
                <a:gd name="connsiteY158" fmla="*/ 30636 h 929445"/>
                <a:gd name="connsiteX159" fmla="*/ 245016 w 1028714"/>
                <a:gd name="connsiteY159" fmla="*/ 12992 h 929445"/>
                <a:gd name="connsiteX160" fmla="*/ 376755 w 1028714"/>
                <a:gd name="connsiteY160" fmla="*/ 3312 h 929445"/>
                <a:gd name="connsiteX161" fmla="*/ 383495 w 1028714"/>
                <a:gd name="connsiteY161" fmla="*/ 7296 h 929445"/>
                <a:gd name="connsiteX162" fmla="*/ 392155 w 1028714"/>
                <a:gd name="connsiteY162" fmla="*/ 22706 h 929445"/>
                <a:gd name="connsiteX163" fmla="*/ 390272 w 1028714"/>
                <a:gd name="connsiteY163" fmla="*/ 23339 h 929445"/>
                <a:gd name="connsiteX164" fmla="*/ 388051 w 1028714"/>
                <a:gd name="connsiteY164" fmla="*/ 22334 h 929445"/>
                <a:gd name="connsiteX165" fmla="*/ 386431 w 1028714"/>
                <a:gd name="connsiteY165" fmla="*/ 15633 h 929445"/>
                <a:gd name="connsiteX166" fmla="*/ 381349 w 1028714"/>
                <a:gd name="connsiteY166" fmla="*/ 10273 h 929445"/>
                <a:gd name="connsiteX167" fmla="*/ 381387 w 1028714"/>
                <a:gd name="connsiteY167" fmla="*/ 10273 h 929445"/>
                <a:gd name="connsiteX168" fmla="*/ 376755 w 1028714"/>
                <a:gd name="connsiteY168" fmla="*/ 3312 h 929445"/>
                <a:gd name="connsiteX169" fmla="*/ 313915 w 1028714"/>
                <a:gd name="connsiteY169" fmla="*/ 0 h 929445"/>
                <a:gd name="connsiteX170" fmla="*/ 327922 w 1028714"/>
                <a:gd name="connsiteY170" fmla="*/ 11019 h 929445"/>
                <a:gd name="connsiteX171" fmla="*/ 341137 w 1028714"/>
                <a:gd name="connsiteY171" fmla="*/ 21963 h 929445"/>
                <a:gd name="connsiteX172" fmla="*/ 338012 w 1028714"/>
                <a:gd name="connsiteY172" fmla="*/ 21032 h 929445"/>
                <a:gd name="connsiteX173" fmla="*/ 323140 w 1028714"/>
                <a:gd name="connsiteY173" fmla="*/ 17421 h 929445"/>
                <a:gd name="connsiteX174" fmla="*/ 315046 w 1028714"/>
                <a:gd name="connsiteY174" fmla="*/ 10088 h 929445"/>
                <a:gd name="connsiteX175" fmla="*/ 313915 w 1028714"/>
                <a:gd name="connsiteY175" fmla="*/ 0 h 92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028714" h="929445">
                  <a:moveTo>
                    <a:pt x="717529" y="93063"/>
                  </a:moveTo>
                  <a:cubicBezTo>
                    <a:pt x="721106" y="93063"/>
                    <a:pt x="724193" y="93399"/>
                    <a:pt x="725700" y="94440"/>
                  </a:cubicBezTo>
                  <a:cubicBezTo>
                    <a:pt x="737296" y="102034"/>
                    <a:pt x="738463" y="104305"/>
                    <a:pt x="738463" y="104305"/>
                  </a:cubicBezTo>
                  <a:cubicBezTo>
                    <a:pt x="737635" y="104974"/>
                    <a:pt x="734510" y="105719"/>
                    <a:pt x="732627" y="106166"/>
                  </a:cubicBezTo>
                  <a:cubicBezTo>
                    <a:pt x="730407" y="106687"/>
                    <a:pt x="728184" y="107245"/>
                    <a:pt x="726340" y="107990"/>
                  </a:cubicBezTo>
                  <a:cubicBezTo>
                    <a:pt x="722236" y="109703"/>
                    <a:pt x="720316" y="109367"/>
                    <a:pt x="717869" y="109107"/>
                  </a:cubicBezTo>
                  <a:lnTo>
                    <a:pt x="717907" y="109069"/>
                  </a:lnTo>
                  <a:cubicBezTo>
                    <a:pt x="715760" y="108846"/>
                    <a:pt x="713162" y="108548"/>
                    <a:pt x="709435" y="109218"/>
                  </a:cubicBezTo>
                  <a:cubicBezTo>
                    <a:pt x="702620" y="110782"/>
                    <a:pt x="681649" y="107990"/>
                    <a:pt x="677093" y="102332"/>
                  </a:cubicBezTo>
                  <a:cubicBezTo>
                    <a:pt x="677620" y="100136"/>
                    <a:pt x="687748" y="96004"/>
                    <a:pt x="696521" y="94998"/>
                  </a:cubicBezTo>
                  <a:lnTo>
                    <a:pt x="699796" y="94589"/>
                  </a:lnTo>
                  <a:cubicBezTo>
                    <a:pt x="704239" y="94031"/>
                    <a:pt x="711619" y="93063"/>
                    <a:pt x="717529" y="93063"/>
                  </a:cubicBezTo>
                  <a:close/>
                  <a:moveTo>
                    <a:pt x="245016" y="12992"/>
                  </a:moveTo>
                  <a:cubicBezTo>
                    <a:pt x="255522" y="13179"/>
                    <a:pt x="265460" y="32535"/>
                    <a:pt x="271937" y="45304"/>
                  </a:cubicBezTo>
                  <a:cubicBezTo>
                    <a:pt x="276417" y="54163"/>
                    <a:pt x="278752" y="58481"/>
                    <a:pt x="281500" y="60082"/>
                  </a:cubicBezTo>
                  <a:cubicBezTo>
                    <a:pt x="289369" y="64624"/>
                    <a:pt x="302660" y="68570"/>
                    <a:pt x="318022" y="73111"/>
                  </a:cubicBezTo>
                  <a:cubicBezTo>
                    <a:pt x="345092" y="81152"/>
                    <a:pt x="378828" y="91128"/>
                    <a:pt x="381953" y="106205"/>
                  </a:cubicBezTo>
                  <a:cubicBezTo>
                    <a:pt x="383345" y="112867"/>
                    <a:pt x="378488" y="120871"/>
                    <a:pt x="367457" y="129955"/>
                  </a:cubicBezTo>
                  <a:cubicBezTo>
                    <a:pt x="363880" y="132895"/>
                    <a:pt x="364595" y="135910"/>
                    <a:pt x="365085" y="137064"/>
                  </a:cubicBezTo>
                  <a:cubicBezTo>
                    <a:pt x="371185" y="152215"/>
                    <a:pt x="500551" y="151917"/>
                    <a:pt x="501644" y="151507"/>
                  </a:cubicBezTo>
                  <a:cubicBezTo>
                    <a:pt x="533082" y="149385"/>
                    <a:pt x="544678" y="154039"/>
                    <a:pt x="559098" y="159809"/>
                  </a:cubicBezTo>
                  <a:cubicBezTo>
                    <a:pt x="570394" y="164350"/>
                    <a:pt x="583195" y="169487"/>
                    <a:pt x="607894" y="172875"/>
                  </a:cubicBezTo>
                  <a:cubicBezTo>
                    <a:pt x="634814" y="176374"/>
                    <a:pt x="662638" y="163681"/>
                    <a:pt x="689595" y="151247"/>
                  </a:cubicBezTo>
                  <a:cubicBezTo>
                    <a:pt x="702622" y="145254"/>
                    <a:pt x="714896" y="139595"/>
                    <a:pt x="726381" y="136134"/>
                  </a:cubicBezTo>
                  <a:lnTo>
                    <a:pt x="728225" y="135576"/>
                  </a:lnTo>
                  <a:cubicBezTo>
                    <a:pt x="739068" y="132299"/>
                    <a:pt x="759287" y="126194"/>
                    <a:pt x="770619" y="125301"/>
                  </a:cubicBezTo>
                  <a:cubicBezTo>
                    <a:pt x="782367" y="124743"/>
                    <a:pt x="818812" y="132337"/>
                    <a:pt x="838993" y="136729"/>
                  </a:cubicBezTo>
                  <a:cubicBezTo>
                    <a:pt x="836809" y="137213"/>
                    <a:pt x="834626" y="137660"/>
                    <a:pt x="832367" y="138143"/>
                  </a:cubicBezTo>
                  <a:cubicBezTo>
                    <a:pt x="817946" y="141197"/>
                    <a:pt x="802999" y="144323"/>
                    <a:pt x="790649" y="148493"/>
                  </a:cubicBezTo>
                  <a:cubicBezTo>
                    <a:pt x="789219" y="148976"/>
                    <a:pt x="788089" y="150428"/>
                    <a:pt x="788014" y="151880"/>
                  </a:cubicBezTo>
                  <a:cubicBezTo>
                    <a:pt x="787638" y="159622"/>
                    <a:pt x="877886" y="209691"/>
                    <a:pt x="878790" y="210100"/>
                  </a:cubicBezTo>
                  <a:cubicBezTo>
                    <a:pt x="908158" y="223055"/>
                    <a:pt x="937487" y="244199"/>
                    <a:pt x="936848" y="262179"/>
                  </a:cubicBezTo>
                  <a:cubicBezTo>
                    <a:pt x="936434" y="272937"/>
                    <a:pt x="925251" y="282355"/>
                    <a:pt x="903639" y="290135"/>
                  </a:cubicBezTo>
                  <a:cubicBezTo>
                    <a:pt x="901983" y="290767"/>
                    <a:pt x="900966" y="292517"/>
                    <a:pt x="901380" y="294266"/>
                  </a:cubicBezTo>
                  <a:cubicBezTo>
                    <a:pt x="901756" y="295979"/>
                    <a:pt x="903263" y="296909"/>
                    <a:pt x="905220" y="297022"/>
                  </a:cubicBezTo>
                  <a:cubicBezTo>
                    <a:pt x="950025" y="293113"/>
                    <a:pt x="993435" y="299106"/>
                    <a:pt x="1028714" y="314108"/>
                  </a:cubicBezTo>
                  <a:cubicBezTo>
                    <a:pt x="1025778" y="318016"/>
                    <a:pt x="1022916" y="321851"/>
                    <a:pt x="1019076" y="324978"/>
                  </a:cubicBezTo>
                  <a:cubicBezTo>
                    <a:pt x="1017231" y="326467"/>
                    <a:pt x="1015236" y="327770"/>
                    <a:pt x="1013240" y="329184"/>
                  </a:cubicBezTo>
                  <a:cubicBezTo>
                    <a:pt x="1010793" y="330859"/>
                    <a:pt x="1008308" y="332534"/>
                    <a:pt x="1006011" y="334432"/>
                  </a:cubicBezTo>
                  <a:cubicBezTo>
                    <a:pt x="1003338" y="336629"/>
                    <a:pt x="1000928" y="339310"/>
                    <a:pt x="998594" y="341915"/>
                  </a:cubicBezTo>
                  <a:cubicBezTo>
                    <a:pt x="995620" y="345229"/>
                    <a:pt x="992834" y="348318"/>
                    <a:pt x="989708" y="350365"/>
                  </a:cubicBezTo>
                  <a:cubicBezTo>
                    <a:pt x="986659" y="352338"/>
                    <a:pt x="983534" y="352078"/>
                    <a:pt x="979957" y="352152"/>
                  </a:cubicBezTo>
                  <a:cubicBezTo>
                    <a:pt x="976795" y="352040"/>
                    <a:pt x="973519" y="351966"/>
                    <a:pt x="970055" y="353157"/>
                  </a:cubicBezTo>
                  <a:cubicBezTo>
                    <a:pt x="955183" y="358108"/>
                    <a:pt x="951192" y="378768"/>
                    <a:pt x="954806" y="391425"/>
                  </a:cubicBezTo>
                  <a:cubicBezTo>
                    <a:pt x="957555" y="400843"/>
                    <a:pt x="963391" y="401141"/>
                    <a:pt x="969565" y="401475"/>
                  </a:cubicBezTo>
                  <a:cubicBezTo>
                    <a:pt x="970544" y="401513"/>
                    <a:pt x="971599" y="401588"/>
                    <a:pt x="972766" y="401662"/>
                  </a:cubicBezTo>
                  <a:cubicBezTo>
                    <a:pt x="981500" y="402369"/>
                    <a:pt x="984927" y="402965"/>
                    <a:pt x="993210" y="408177"/>
                  </a:cubicBezTo>
                  <a:cubicBezTo>
                    <a:pt x="998369" y="411452"/>
                    <a:pt x="1000552" y="412793"/>
                    <a:pt x="1001795" y="417967"/>
                  </a:cubicBezTo>
                  <a:cubicBezTo>
                    <a:pt x="1002999" y="423029"/>
                    <a:pt x="1003226" y="430251"/>
                    <a:pt x="1001456" y="433489"/>
                  </a:cubicBezTo>
                  <a:cubicBezTo>
                    <a:pt x="995883" y="443615"/>
                    <a:pt x="972577" y="443131"/>
                    <a:pt x="962224" y="439483"/>
                  </a:cubicBezTo>
                  <a:cubicBezTo>
                    <a:pt x="955070" y="436914"/>
                    <a:pt x="944189" y="432968"/>
                    <a:pt x="935642" y="437287"/>
                  </a:cubicBezTo>
                  <a:cubicBezTo>
                    <a:pt x="925815" y="442163"/>
                    <a:pt x="922465" y="459287"/>
                    <a:pt x="922051" y="467700"/>
                  </a:cubicBezTo>
                  <a:cubicBezTo>
                    <a:pt x="921711" y="475368"/>
                    <a:pt x="920168" y="476634"/>
                    <a:pt x="915461" y="480431"/>
                  </a:cubicBezTo>
                  <a:cubicBezTo>
                    <a:pt x="913956" y="481660"/>
                    <a:pt x="912299" y="482999"/>
                    <a:pt x="910379" y="484787"/>
                  </a:cubicBezTo>
                  <a:cubicBezTo>
                    <a:pt x="905635" y="489141"/>
                    <a:pt x="903338" y="493460"/>
                    <a:pt x="903225" y="497853"/>
                  </a:cubicBezTo>
                  <a:cubicBezTo>
                    <a:pt x="903112" y="504702"/>
                    <a:pt x="908458" y="509988"/>
                    <a:pt x="913617" y="515162"/>
                  </a:cubicBezTo>
                  <a:lnTo>
                    <a:pt x="916252" y="517806"/>
                  </a:lnTo>
                  <a:cubicBezTo>
                    <a:pt x="920920" y="522682"/>
                    <a:pt x="925966" y="527223"/>
                    <a:pt x="930785" y="531615"/>
                  </a:cubicBezTo>
                  <a:cubicBezTo>
                    <a:pt x="934551" y="535041"/>
                    <a:pt x="938315" y="538465"/>
                    <a:pt x="942382" y="542448"/>
                  </a:cubicBezTo>
                  <a:cubicBezTo>
                    <a:pt x="949046" y="549037"/>
                    <a:pt x="955371" y="555216"/>
                    <a:pt x="964746" y="558306"/>
                  </a:cubicBezTo>
                  <a:cubicBezTo>
                    <a:pt x="970168" y="560056"/>
                    <a:pt x="970168" y="560316"/>
                    <a:pt x="970280" y="563965"/>
                  </a:cubicBezTo>
                  <a:cubicBezTo>
                    <a:pt x="970318" y="565826"/>
                    <a:pt x="970393" y="568097"/>
                    <a:pt x="970958" y="570963"/>
                  </a:cubicBezTo>
                  <a:cubicBezTo>
                    <a:pt x="971260" y="572266"/>
                    <a:pt x="971561" y="573420"/>
                    <a:pt x="971900" y="574574"/>
                  </a:cubicBezTo>
                  <a:cubicBezTo>
                    <a:pt x="967947" y="575542"/>
                    <a:pt x="964370" y="577217"/>
                    <a:pt x="960943" y="579226"/>
                  </a:cubicBezTo>
                  <a:cubicBezTo>
                    <a:pt x="959927" y="579822"/>
                    <a:pt x="958986" y="580492"/>
                    <a:pt x="958007" y="581163"/>
                  </a:cubicBezTo>
                  <a:cubicBezTo>
                    <a:pt x="955447" y="582875"/>
                    <a:pt x="952961" y="584774"/>
                    <a:pt x="950590" y="586858"/>
                  </a:cubicBezTo>
                  <a:cubicBezTo>
                    <a:pt x="949498" y="587788"/>
                    <a:pt x="948443" y="588682"/>
                    <a:pt x="947389" y="589687"/>
                  </a:cubicBezTo>
                  <a:cubicBezTo>
                    <a:pt x="945206" y="591772"/>
                    <a:pt x="943096" y="593894"/>
                    <a:pt x="940988" y="596090"/>
                  </a:cubicBezTo>
                  <a:cubicBezTo>
                    <a:pt x="940423" y="596685"/>
                    <a:pt x="939822" y="597244"/>
                    <a:pt x="939257" y="597840"/>
                  </a:cubicBezTo>
                  <a:cubicBezTo>
                    <a:pt x="937148" y="599999"/>
                    <a:pt x="935077" y="602157"/>
                    <a:pt x="932969" y="604242"/>
                  </a:cubicBezTo>
                  <a:cubicBezTo>
                    <a:pt x="918624" y="618388"/>
                    <a:pt x="909814" y="619430"/>
                    <a:pt x="891364" y="619430"/>
                  </a:cubicBezTo>
                  <a:cubicBezTo>
                    <a:pt x="886207" y="619467"/>
                    <a:pt x="880296" y="619356"/>
                    <a:pt x="874535" y="619132"/>
                  </a:cubicBezTo>
                  <a:cubicBezTo>
                    <a:pt x="857291" y="618611"/>
                    <a:pt x="839445" y="617941"/>
                    <a:pt x="823858" y="626019"/>
                  </a:cubicBezTo>
                  <a:cubicBezTo>
                    <a:pt x="815010" y="630636"/>
                    <a:pt x="808270" y="635959"/>
                    <a:pt x="802321" y="640686"/>
                  </a:cubicBezTo>
                  <a:cubicBezTo>
                    <a:pt x="791855" y="648950"/>
                    <a:pt x="782818" y="656097"/>
                    <a:pt x="765348" y="657177"/>
                  </a:cubicBezTo>
                  <a:cubicBezTo>
                    <a:pt x="743548" y="658443"/>
                    <a:pt x="720055" y="655465"/>
                    <a:pt x="697615" y="652449"/>
                  </a:cubicBezTo>
                  <a:cubicBezTo>
                    <a:pt x="678827" y="649917"/>
                    <a:pt x="659211" y="647350"/>
                    <a:pt x="640009" y="647238"/>
                  </a:cubicBezTo>
                  <a:lnTo>
                    <a:pt x="640009" y="647312"/>
                  </a:lnTo>
                  <a:cubicBezTo>
                    <a:pt x="629129" y="647312"/>
                    <a:pt x="610492" y="648912"/>
                    <a:pt x="606764" y="659224"/>
                  </a:cubicBezTo>
                  <a:cubicBezTo>
                    <a:pt x="604317" y="665962"/>
                    <a:pt x="608760" y="673742"/>
                    <a:pt x="620319" y="683085"/>
                  </a:cubicBezTo>
                  <a:cubicBezTo>
                    <a:pt x="631764" y="692354"/>
                    <a:pt x="642081" y="693360"/>
                    <a:pt x="650363" y="694104"/>
                  </a:cubicBezTo>
                  <a:cubicBezTo>
                    <a:pt x="660868" y="695110"/>
                    <a:pt x="666139" y="695631"/>
                    <a:pt x="668398" y="713201"/>
                  </a:cubicBezTo>
                  <a:cubicBezTo>
                    <a:pt x="669378" y="721093"/>
                    <a:pt x="666064" y="730064"/>
                    <a:pt x="662863" y="738775"/>
                  </a:cubicBezTo>
                  <a:cubicBezTo>
                    <a:pt x="658572" y="750389"/>
                    <a:pt x="654129" y="762413"/>
                    <a:pt x="658910" y="773506"/>
                  </a:cubicBezTo>
                  <a:cubicBezTo>
                    <a:pt x="666591" y="791300"/>
                    <a:pt x="686922" y="790816"/>
                    <a:pt x="704279" y="790294"/>
                  </a:cubicBezTo>
                  <a:cubicBezTo>
                    <a:pt x="712186" y="790071"/>
                    <a:pt x="719679" y="789922"/>
                    <a:pt x="725326" y="791337"/>
                  </a:cubicBezTo>
                  <a:cubicBezTo>
                    <a:pt x="734400" y="793682"/>
                    <a:pt x="740047" y="796847"/>
                    <a:pt x="740386" y="799899"/>
                  </a:cubicBezTo>
                  <a:cubicBezTo>
                    <a:pt x="740688" y="802728"/>
                    <a:pt x="736546" y="808349"/>
                    <a:pt x="723783" y="814789"/>
                  </a:cubicBezTo>
                  <a:cubicBezTo>
                    <a:pt x="708610" y="822494"/>
                    <a:pt x="695431" y="835262"/>
                    <a:pt x="682668" y="847659"/>
                  </a:cubicBezTo>
                  <a:cubicBezTo>
                    <a:pt x="666102" y="863777"/>
                    <a:pt x="650439" y="878965"/>
                    <a:pt x="631011" y="883693"/>
                  </a:cubicBezTo>
                  <a:cubicBezTo>
                    <a:pt x="620431" y="886299"/>
                    <a:pt x="609927" y="896945"/>
                    <a:pt x="599724" y="907257"/>
                  </a:cubicBezTo>
                  <a:cubicBezTo>
                    <a:pt x="594264" y="912729"/>
                    <a:pt x="589069" y="917978"/>
                    <a:pt x="584626" y="921142"/>
                  </a:cubicBezTo>
                  <a:cubicBezTo>
                    <a:pt x="582329" y="922743"/>
                    <a:pt x="580672" y="924269"/>
                    <a:pt x="579204" y="925608"/>
                  </a:cubicBezTo>
                  <a:cubicBezTo>
                    <a:pt x="575552" y="928996"/>
                    <a:pt x="574309" y="930188"/>
                    <a:pt x="566553" y="928996"/>
                  </a:cubicBezTo>
                  <a:cubicBezTo>
                    <a:pt x="561094" y="928140"/>
                    <a:pt x="557592" y="926279"/>
                    <a:pt x="555898" y="923412"/>
                  </a:cubicBezTo>
                  <a:cubicBezTo>
                    <a:pt x="552510" y="917680"/>
                    <a:pt x="556200" y="907741"/>
                    <a:pt x="559136" y="899737"/>
                  </a:cubicBezTo>
                  <a:cubicBezTo>
                    <a:pt x="559777" y="898099"/>
                    <a:pt x="559061" y="896275"/>
                    <a:pt x="557554" y="895419"/>
                  </a:cubicBezTo>
                  <a:cubicBezTo>
                    <a:pt x="550213" y="891287"/>
                    <a:pt x="541063" y="890543"/>
                    <a:pt x="532215" y="889835"/>
                  </a:cubicBezTo>
                  <a:cubicBezTo>
                    <a:pt x="525288" y="889239"/>
                    <a:pt x="518097" y="888681"/>
                    <a:pt x="512261" y="886448"/>
                  </a:cubicBezTo>
                  <a:cubicBezTo>
                    <a:pt x="507818" y="884735"/>
                    <a:pt x="504317" y="882911"/>
                    <a:pt x="500853" y="881162"/>
                  </a:cubicBezTo>
                  <a:cubicBezTo>
                    <a:pt x="495167" y="878221"/>
                    <a:pt x="489784" y="875466"/>
                    <a:pt x="479506" y="873233"/>
                  </a:cubicBezTo>
                  <a:cubicBezTo>
                    <a:pt x="479016" y="867947"/>
                    <a:pt x="478526" y="862624"/>
                    <a:pt x="478150" y="857263"/>
                  </a:cubicBezTo>
                  <a:cubicBezTo>
                    <a:pt x="477396" y="845835"/>
                    <a:pt x="471410" y="837869"/>
                    <a:pt x="465650" y="830200"/>
                  </a:cubicBezTo>
                  <a:cubicBezTo>
                    <a:pt x="461283" y="824393"/>
                    <a:pt x="457179" y="818921"/>
                    <a:pt x="455296" y="812109"/>
                  </a:cubicBezTo>
                  <a:cubicBezTo>
                    <a:pt x="454279" y="808387"/>
                    <a:pt x="453602" y="804739"/>
                    <a:pt x="452961" y="801164"/>
                  </a:cubicBezTo>
                  <a:cubicBezTo>
                    <a:pt x="450815" y="789215"/>
                    <a:pt x="448594" y="776856"/>
                    <a:pt x="434287" y="768221"/>
                  </a:cubicBezTo>
                  <a:cubicBezTo>
                    <a:pt x="431426" y="766544"/>
                    <a:pt x="429091" y="765726"/>
                    <a:pt x="427397" y="765130"/>
                  </a:cubicBezTo>
                  <a:cubicBezTo>
                    <a:pt x="424234" y="764051"/>
                    <a:pt x="423481" y="763790"/>
                    <a:pt x="421975" y="757685"/>
                  </a:cubicBezTo>
                  <a:cubicBezTo>
                    <a:pt x="420356" y="751209"/>
                    <a:pt x="421335" y="742125"/>
                    <a:pt x="424234" y="736541"/>
                  </a:cubicBezTo>
                  <a:cubicBezTo>
                    <a:pt x="425928" y="733303"/>
                    <a:pt x="428451" y="730734"/>
                    <a:pt x="431162" y="728016"/>
                  </a:cubicBezTo>
                  <a:cubicBezTo>
                    <a:pt x="435190" y="723959"/>
                    <a:pt x="439709" y="719380"/>
                    <a:pt x="441591" y="712047"/>
                  </a:cubicBezTo>
                  <a:cubicBezTo>
                    <a:pt x="444679" y="699948"/>
                    <a:pt x="440274" y="686957"/>
                    <a:pt x="437374" y="680331"/>
                  </a:cubicBezTo>
                  <a:cubicBezTo>
                    <a:pt x="428225" y="659150"/>
                    <a:pt x="425853" y="648689"/>
                    <a:pt x="424611" y="624530"/>
                  </a:cubicBezTo>
                  <a:cubicBezTo>
                    <a:pt x="424272" y="617421"/>
                    <a:pt x="422013" y="610421"/>
                    <a:pt x="419792" y="603647"/>
                  </a:cubicBezTo>
                  <a:cubicBezTo>
                    <a:pt x="416289" y="592926"/>
                    <a:pt x="412977" y="582763"/>
                    <a:pt x="417570" y="573345"/>
                  </a:cubicBezTo>
                  <a:cubicBezTo>
                    <a:pt x="419716" y="568953"/>
                    <a:pt x="423142" y="566794"/>
                    <a:pt x="427095" y="564300"/>
                  </a:cubicBezTo>
                  <a:cubicBezTo>
                    <a:pt x="429392" y="562885"/>
                    <a:pt x="431764" y="561359"/>
                    <a:pt x="434023" y="559349"/>
                  </a:cubicBezTo>
                  <a:cubicBezTo>
                    <a:pt x="442495" y="551755"/>
                    <a:pt x="447991" y="540885"/>
                    <a:pt x="451116" y="533142"/>
                  </a:cubicBezTo>
                  <a:cubicBezTo>
                    <a:pt x="458684" y="514418"/>
                    <a:pt x="461094" y="490705"/>
                    <a:pt x="445055" y="480319"/>
                  </a:cubicBezTo>
                  <a:cubicBezTo>
                    <a:pt x="428677" y="469673"/>
                    <a:pt x="394829" y="476001"/>
                    <a:pt x="376681" y="479314"/>
                  </a:cubicBezTo>
                  <a:lnTo>
                    <a:pt x="371185" y="480356"/>
                  </a:lnTo>
                  <a:cubicBezTo>
                    <a:pt x="353752" y="483670"/>
                    <a:pt x="332065" y="487839"/>
                    <a:pt x="315273" y="484563"/>
                  </a:cubicBezTo>
                  <a:cubicBezTo>
                    <a:pt x="298707" y="481399"/>
                    <a:pt x="281500" y="461037"/>
                    <a:pt x="267720" y="444695"/>
                  </a:cubicBezTo>
                  <a:cubicBezTo>
                    <a:pt x="262299" y="438217"/>
                    <a:pt x="257140" y="432149"/>
                    <a:pt x="252510" y="427608"/>
                  </a:cubicBezTo>
                  <a:cubicBezTo>
                    <a:pt x="227396" y="403039"/>
                    <a:pt x="201079" y="401141"/>
                    <a:pt x="166666" y="401141"/>
                  </a:cubicBezTo>
                  <a:cubicBezTo>
                    <a:pt x="146635" y="401141"/>
                    <a:pt x="131349" y="402667"/>
                    <a:pt x="112109" y="406538"/>
                  </a:cubicBezTo>
                  <a:cubicBezTo>
                    <a:pt x="98292" y="409405"/>
                    <a:pt x="74647" y="407692"/>
                    <a:pt x="68172" y="397269"/>
                  </a:cubicBezTo>
                  <a:cubicBezTo>
                    <a:pt x="61470" y="386436"/>
                    <a:pt x="68623" y="372738"/>
                    <a:pt x="75588" y="362054"/>
                  </a:cubicBezTo>
                  <a:cubicBezTo>
                    <a:pt x="77246" y="359485"/>
                    <a:pt x="78488" y="357103"/>
                    <a:pt x="79316" y="354832"/>
                  </a:cubicBezTo>
                  <a:cubicBezTo>
                    <a:pt x="80182" y="352561"/>
                    <a:pt x="80634" y="350440"/>
                    <a:pt x="80785" y="348392"/>
                  </a:cubicBezTo>
                  <a:cubicBezTo>
                    <a:pt x="81651" y="336183"/>
                    <a:pt x="70996" y="327956"/>
                    <a:pt x="60566" y="319915"/>
                  </a:cubicBezTo>
                  <a:lnTo>
                    <a:pt x="58608" y="318463"/>
                  </a:lnTo>
                  <a:cubicBezTo>
                    <a:pt x="49760" y="311576"/>
                    <a:pt x="45130" y="299441"/>
                    <a:pt x="40612" y="287678"/>
                  </a:cubicBezTo>
                  <a:cubicBezTo>
                    <a:pt x="35378" y="274053"/>
                    <a:pt x="29994" y="259946"/>
                    <a:pt x="17682" y="253878"/>
                  </a:cubicBezTo>
                  <a:cubicBezTo>
                    <a:pt x="14369" y="252276"/>
                    <a:pt x="10980" y="251346"/>
                    <a:pt x="8006" y="250527"/>
                  </a:cubicBezTo>
                  <a:cubicBezTo>
                    <a:pt x="4429" y="249522"/>
                    <a:pt x="1003" y="248591"/>
                    <a:pt x="249" y="246953"/>
                  </a:cubicBezTo>
                  <a:cubicBezTo>
                    <a:pt x="-165" y="246060"/>
                    <a:pt x="-428" y="243603"/>
                    <a:pt x="2546" y="237461"/>
                  </a:cubicBezTo>
                  <a:cubicBezTo>
                    <a:pt x="3864" y="234744"/>
                    <a:pt x="5860" y="231988"/>
                    <a:pt x="7779" y="229345"/>
                  </a:cubicBezTo>
                  <a:cubicBezTo>
                    <a:pt x="9738" y="226629"/>
                    <a:pt x="11734" y="223873"/>
                    <a:pt x="13201" y="220970"/>
                  </a:cubicBezTo>
                  <a:cubicBezTo>
                    <a:pt x="17570" y="212110"/>
                    <a:pt x="18134" y="203996"/>
                    <a:pt x="18812" y="194615"/>
                  </a:cubicBezTo>
                  <a:lnTo>
                    <a:pt x="19113" y="190371"/>
                  </a:lnTo>
                  <a:cubicBezTo>
                    <a:pt x="20281" y="174178"/>
                    <a:pt x="21748" y="154002"/>
                    <a:pt x="30558" y="140936"/>
                  </a:cubicBezTo>
                  <a:cubicBezTo>
                    <a:pt x="35039" y="134310"/>
                    <a:pt x="41063" y="128763"/>
                    <a:pt x="47427" y="122844"/>
                  </a:cubicBezTo>
                  <a:cubicBezTo>
                    <a:pt x="52622" y="118005"/>
                    <a:pt x="58006" y="113054"/>
                    <a:pt x="62524" y="107395"/>
                  </a:cubicBezTo>
                  <a:cubicBezTo>
                    <a:pt x="71711" y="95930"/>
                    <a:pt x="81839" y="85396"/>
                    <a:pt x="94414" y="74190"/>
                  </a:cubicBezTo>
                  <a:cubicBezTo>
                    <a:pt x="98556" y="70468"/>
                    <a:pt x="102547" y="67378"/>
                    <a:pt x="107215" y="64140"/>
                  </a:cubicBezTo>
                  <a:cubicBezTo>
                    <a:pt x="105709" y="65815"/>
                    <a:pt x="104430" y="67639"/>
                    <a:pt x="103488" y="69687"/>
                  </a:cubicBezTo>
                  <a:cubicBezTo>
                    <a:pt x="97351" y="82938"/>
                    <a:pt x="103036" y="95261"/>
                    <a:pt x="108496" y="107135"/>
                  </a:cubicBezTo>
                  <a:cubicBezTo>
                    <a:pt x="112223" y="115250"/>
                    <a:pt x="116064" y="123663"/>
                    <a:pt x="116478" y="132597"/>
                  </a:cubicBezTo>
                  <a:cubicBezTo>
                    <a:pt x="117344" y="151582"/>
                    <a:pt x="108496" y="162600"/>
                    <a:pt x="99083" y="174253"/>
                  </a:cubicBezTo>
                  <a:cubicBezTo>
                    <a:pt x="91064" y="184192"/>
                    <a:pt x="82742" y="194503"/>
                    <a:pt x="81839" y="209617"/>
                  </a:cubicBezTo>
                  <a:cubicBezTo>
                    <a:pt x="80973" y="223650"/>
                    <a:pt x="94640" y="249857"/>
                    <a:pt x="111771" y="260391"/>
                  </a:cubicBezTo>
                  <a:cubicBezTo>
                    <a:pt x="121598" y="266459"/>
                    <a:pt x="131575" y="266906"/>
                    <a:pt x="140612" y="261843"/>
                  </a:cubicBezTo>
                  <a:cubicBezTo>
                    <a:pt x="159813" y="251048"/>
                    <a:pt x="155596" y="221715"/>
                    <a:pt x="151869" y="195843"/>
                  </a:cubicBezTo>
                  <a:cubicBezTo>
                    <a:pt x="150363" y="185531"/>
                    <a:pt x="148970" y="175779"/>
                    <a:pt x="149422" y="168966"/>
                  </a:cubicBezTo>
                  <a:cubicBezTo>
                    <a:pt x="153827" y="99354"/>
                    <a:pt x="186960" y="93399"/>
                    <a:pt x="252886" y="81599"/>
                  </a:cubicBezTo>
                  <a:cubicBezTo>
                    <a:pt x="254166" y="81375"/>
                    <a:pt x="255747" y="80109"/>
                    <a:pt x="256161" y="78881"/>
                  </a:cubicBezTo>
                  <a:cubicBezTo>
                    <a:pt x="257253" y="75680"/>
                    <a:pt x="254919" y="72813"/>
                    <a:pt x="246561" y="63358"/>
                  </a:cubicBezTo>
                  <a:cubicBezTo>
                    <a:pt x="238917" y="54797"/>
                    <a:pt x="223103" y="36853"/>
                    <a:pt x="226530" y="30636"/>
                  </a:cubicBezTo>
                  <a:cubicBezTo>
                    <a:pt x="232894" y="19098"/>
                    <a:pt x="239331" y="12992"/>
                    <a:pt x="245016" y="12992"/>
                  </a:cubicBezTo>
                  <a:close/>
                  <a:moveTo>
                    <a:pt x="376755" y="3312"/>
                  </a:moveTo>
                  <a:cubicBezTo>
                    <a:pt x="378035" y="3610"/>
                    <a:pt x="380445" y="4727"/>
                    <a:pt x="383495" y="7296"/>
                  </a:cubicBezTo>
                  <a:cubicBezTo>
                    <a:pt x="391176" y="13735"/>
                    <a:pt x="393208" y="20286"/>
                    <a:pt x="392155" y="22706"/>
                  </a:cubicBezTo>
                  <a:cubicBezTo>
                    <a:pt x="392155" y="22706"/>
                    <a:pt x="391703" y="23563"/>
                    <a:pt x="390272" y="23339"/>
                  </a:cubicBezTo>
                  <a:cubicBezTo>
                    <a:pt x="389104" y="23227"/>
                    <a:pt x="388051" y="23042"/>
                    <a:pt x="388051" y="22334"/>
                  </a:cubicBezTo>
                  <a:cubicBezTo>
                    <a:pt x="388051" y="20733"/>
                    <a:pt x="388051" y="18351"/>
                    <a:pt x="386431" y="15633"/>
                  </a:cubicBezTo>
                  <a:cubicBezTo>
                    <a:pt x="384926" y="13177"/>
                    <a:pt x="383005" y="11651"/>
                    <a:pt x="381349" y="10273"/>
                  </a:cubicBezTo>
                  <a:lnTo>
                    <a:pt x="381387" y="10273"/>
                  </a:lnTo>
                  <a:cubicBezTo>
                    <a:pt x="379127" y="8486"/>
                    <a:pt x="377509" y="7183"/>
                    <a:pt x="376755" y="3312"/>
                  </a:cubicBezTo>
                  <a:close/>
                  <a:moveTo>
                    <a:pt x="313915" y="0"/>
                  </a:moveTo>
                  <a:cubicBezTo>
                    <a:pt x="318057" y="3760"/>
                    <a:pt x="323065" y="7445"/>
                    <a:pt x="327922" y="11019"/>
                  </a:cubicBezTo>
                  <a:cubicBezTo>
                    <a:pt x="332552" y="14443"/>
                    <a:pt x="339292" y="19432"/>
                    <a:pt x="341137" y="21963"/>
                  </a:cubicBezTo>
                  <a:cubicBezTo>
                    <a:pt x="340233" y="21703"/>
                    <a:pt x="339067" y="21330"/>
                    <a:pt x="338012" y="21032"/>
                  </a:cubicBezTo>
                  <a:cubicBezTo>
                    <a:pt x="334548" y="19953"/>
                    <a:pt x="329767" y="18464"/>
                    <a:pt x="323140" y="17421"/>
                  </a:cubicBezTo>
                  <a:cubicBezTo>
                    <a:pt x="318585" y="16714"/>
                    <a:pt x="316212" y="13066"/>
                    <a:pt x="315046" y="10088"/>
                  </a:cubicBezTo>
                  <a:cubicBezTo>
                    <a:pt x="313464" y="6030"/>
                    <a:pt x="313500" y="2084"/>
                    <a:pt x="313915" y="0"/>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47" name="Freeform: Shape 41">
              <a:extLst>
                <a:ext uri="{FF2B5EF4-FFF2-40B4-BE49-F238E27FC236}">
                  <a16:creationId xmlns:a16="http://schemas.microsoft.com/office/drawing/2014/main" id="{808C7947-C26D-98DF-0DAE-C398413EF176}"/>
                </a:ext>
              </a:extLst>
            </p:cNvPr>
            <p:cNvSpPr/>
            <p:nvPr/>
          </p:nvSpPr>
          <p:spPr>
            <a:xfrm>
              <a:off x="7725381" y="432742"/>
              <a:ext cx="470031" cy="472936"/>
            </a:xfrm>
            <a:custGeom>
              <a:avLst/>
              <a:gdLst>
                <a:gd name="connsiteX0" fmla="*/ 449174 w 470031"/>
                <a:gd name="connsiteY0" fmla="*/ 450502 h 472936"/>
                <a:gd name="connsiteX1" fmla="*/ 452110 w 470031"/>
                <a:gd name="connsiteY1" fmla="*/ 456495 h 472936"/>
                <a:gd name="connsiteX2" fmla="*/ 437049 w 470031"/>
                <a:gd name="connsiteY2" fmla="*/ 468445 h 472936"/>
                <a:gd name="connsiteX3" fmla="*/ 417094 w 470031"/>
                <a:gd name="connsiteY3" fmla="*/ 472874 h 472936"/>
                <a:gd name="connsiteX4" fmla="*/ 414646 w 470031"/>
                <a:gd name="connsiteY4" fmla="*/ 472874 h 472936"/>
                <a:gd name="connsiteX5" fmla="*/ 402146 w 470031"/>
                <a:gd name="connsiteY5" fmla="*/ 470976 h 472936"/>
                <a:gd name="connsiteX6" fmla="*/ 400754 w 470031"/>
                <a:gd name="connsiteY6" fmla="*/ 464983 h 472936"/>
                <a:gd name="connsiteX7" fmla="*/ 415024 w 470031"/>
                <a:gd name="connsiteY7" fmla="*/ 456308 h 472936"/>
                <a:gd name="connsiteX8" fmla="*/ 415927 w 470031"/>
                <a:gd name="connsiteY8" fmla="*/ 456085 h 472936"/>
                <a:gd name="connsiteX9" fmla="*/ 426921 w 470031"/>
                <a:gd name="connsiteY9" fmla="*/ 455229 h 472936"/>
                <a:gd name="connsiteX10" fmla="*/ 433398 w 470031"/>
                <a:gd name="connsiteY10" fmla="*/ 453814 h 472936"/>
                <a:gd name="connsiteX11" fmla="*/ 433398 w 470031"/>
                <a:gd name="connsiteY11" fmla="*/ 453888 h 472936"/>
                <a:gd name="connsiteX12" fmla="*/ 449174 w 470031"/>
                <a:gd name="connsiteY12" fmla="*/ 450502 h 472936"/>
                <a:gd name="connsiteX13" fmla="*/ 444569 w 470031"/>
                <a:gd name="connsiteY13" fmla="*/ 354421 h 472936"/>
                <a:gd name="connsiteX14" fmla="*/ 470031 w 470031"/>
                <a:gd name="connsiteY14" fmla="*/ 362792 h 472936"/>
                <a:gd name="connsiteX15" fmla="*/ 467396 w 470031"/>
                <a:gd name="connsiteY15" fmla="*/ 366626 h 472936"/>
                <a:gd name="connsiteX16" fmla="*/ 462125 w 470031"/>
                <a:gd name="connsiteY16" fmla="*/ 362159 h 472936"/>
                <a:gd name="connsiteX17" fmla="*/ 447667 w 470031"/>
                <a:gd name="connsiteY17" fmla="*/ 363014 h 472936"/>
                <a:gd name="connsiteX18" fmla="*/ 445257 w 470031"/>
                <a:gd name="connsiteY18" fmla="*/ 363276 h 472936"/>
                <a:gd name="connsiteX19" fmla="*/ 441153 w 470031"/>
                <a:gd name="connsiteY19" fmla="*/ 362308 h 472936"/>
                <a:gd name="connsiteX20" fmla="*/ 438518 w 470031"/>
                <a:gd name="connsiteY20" fmla="*/ 357915 h 472936"/>
                <a:gd name="connsiteX21" fmla="*/ 439421 w 470031"/>
                <a:gd name="connsiteY21" fmla="*/ 354528 h 472936"/>
                <a:gd name="connsiteX22" fmla="*/ 439421 w 470031"/>
                <a:gd name="connsiteY22" fmla="*/ 354490 h 472936"/>
                <a:gd name="connsiteX23" fmla="*/ 444569 w 470031"/>
                <a:gd name="connsiteY23" fmla="*/ 354421 h 472936"/>
                <a:gd name="connsiteX24" fmla="*/ 378801 w 470031"/>
                <a:gd name="connsiteY24" fmla="*/ 340399 h 472936"/>
                <a:gd name="connsiteX25" fmla="*/ 385611 w 470031"/>
                <a:gd name="connsiteY25" fmla="*/ 345955 h 472936"/>
                <a:gd name="connsiteX26" fmla="*/ 375371 w 470031"/>
                <a:gd name="connsiteY26" fmla="*/ 367322 h 472936"/>
                <a:gd name="connsiteX27" fmla="*/ 374993 w 470031"/>
                <a:gd name="connsiteY27" fmla="*/ 367583 h 472936"/>
                <a:gd name="connsiteX28" fmla="*/ 361515 w 470031"/>
                <a:gd name="connsiteY28" fmla="*/ 376369 h 472936"/>
                <a:gd name="connsiteX29" fmla="*/ 355303 w 470031"/>
                <a:gd name="connsiteY29" fmla="*/ 380500 h 472936"/>
                <a:gd name="connsiteX30" fmla="*/ 355303 w 470031"/>
                <a:gd name="connsiteY30" fmla="*/ 377746 h 472936"/>
                <a:gd name="connsiteX31" fmla="*/ 362983 w 470031"/>
                <a:gd name="connsiteY31" fmla="*/ 369369 h 472936"/>
                <a:gd name="connsiteX32" fmla="*/ 363134 w 470031"/>
                <a:gd name="connsiteY32" fmla="*/ 369184 h 472936"/>
                <a:gd name="connsiteX33" fmla="*/ 371756 w 470031"/>
                <a:gd name="connsiteY33" fmla="*/ 358389 h 472936"/>
                <a:gd name="connsiteX34" fmla="*/ 376876 w 470031"/>
                <a:gd name="connsiteY34" fmla="*/ 350384 h 472936"/>
                <a:gd name="connsiteX35" fmla="*/ 375483 w 470031"/>
                <a:gd name="connsiteY35" fmla="*/ 344838 h 472936"/>
                <a:gd name="connsiteX36" fmla="*/ 372885 w 470031"/>
                <a:gd name="connsiteY36" fmla="*/ 343908 h 472936"/>
                <a:gd name="connsiteX37" fmla="*/ 372923 w 470031"/>
                <a:gd name="connsiteY37" fmla="*/ 343944 h 472936"/>
                <a:gd name="connsiteX38" fmla="*/ 378801 w 470031"/>
                <a:gd name="connsiteY38" fmla="*/ 340399 h 472936"/>
                <a:gd name="connsiteX39" fmla="*/ 352265 w 470031"/>
                <a:gd name="connsiteY39" fmla="*/ 327855 h 472936"/>
                <a:gd name="connsiteX40" fmla="*/ 359630 w 470031"/>
                <a:gd name="connsiteY40" fmla="*/ 331335 h 472936"/>
                <a:gd name="connsiteX41" fmla="*/ 370060 w 470031"/>
                <a:gd name="connsiteY41" fmla="*/ 335654 h 472936"/>
                <a:gd name="connsiteX42" fmla="*/ 370060 w 470031"/>
                <a:gd name="connsiteY42" fmla="*/ 338259 h 472936"/>
                <a:gd name="connsiteX43" fmla="*/ 370022 w 470031"/>
                <a:gd name="connsiteY43" fmla="*/ 338259 h 472936"/>
                <a:gd name="connsiteX44" fmla="*/ 356355 w 470031"/>
                <a:gd name="connsiteY44" fmla="*/ 337031 h 472936"/>
                <a:gd name="connsiteX45" fmla="*/ 347808 w 470031"/>
                <a:gd name="connsiteY45" fmla="*/ 327948 h 472936"/>
                <a:gd name="connsiteX46" fmla="*/ 352265 w 470031"/>
                <a:gd name="connsiteY46" fmla="*/ 327855 h 472936"/>
                <a:gd name="connsiteX47" fmla="*/ 247441 w 470031"/>
                <a:gd name="connsiteY47" fmla="*/ 278183 h 472936"/>
                <a:gd name="connsiteX48" fmla="*/ 259866 w 470031"/>
                <a:gd name="connsiteY48" fmla="*/ 282167 h 472936"/>
                <a:gd name="connsiteX49" fmla="*/ 253126 w 470031"/>
                <a:gd name="connsiteY49" fmla="*/ 283395 h 472936"/>
                <a:gd name="connsiteX50" fmla="*/ 249286 w 470031"/>
                <a:gd name="connsiteY50" fmla="*/ 281571 h 472936"/>
                <a:gd name="connsiteX51" fmla="*/ 249286 w 470031"/>
                <a:gd name="connsiteY51" fmla="*/ 281608 h 472936"/>
                <a:gd name="connsiteX52" fmla="*/ 273321 w 470031"/>
                <a:gd name="connsiteY52" fmla="*/ 265154 h 472936"/>
                <a:gd name="connsiteX53" fmla="*/ 281341 w 470031"/>
                <a:gd name="connsiteY53" fmla="*/ 273418 h 472936"/>
                <a:gd name="connsiteX54" fmla="*/ 281453 w 470031"/>
                <a:gd name="connsiteY54" fmla="*/ 273716 h 472936"/>
                <a:gd name="connsiteX55" fmla="*/ 290716 w 470031"/>
                <a:gd name="connsiteY55" fmla="*/ 290355 h 472936"/>
                <a:gd name="connsiteX56" fmla="*/ 292597 w 470031"/>
                <a:gd name="connsiteY56" fmla="*/ 302640 h 472936"/>
                <a:gd name="connsiteX57" fmla="*/ 292560 w 470031"/>
                <a:gd name="connsiteY57" fmla="*/ 302640 h 472936"/>
                <a:gd name="connsiteX58" fmla="*/ 311837 w 470031"/>
                <a:gd name="connsiteY58" fmla="*/ 323337 h 472936"/>
                <a:gd name="connsiteX59" fmla="*/ 308523 w 470031"/>
                <a:gd name="connsiteY59" fmla="*/ 326613 h 472936"/>
                <a:gd name="connsiteX60" fmla="*/ 298170 w 470031"/>
                <a:gd name="connsiteY60" fmla="*/ 310010 h 472936"/>
                <a:gd name="connsiteX61" fmla="*/ 288795 w 470031"/>
                <a:gd name="connsiteY61" fmla="*/ 304613 h 472936"/>
                <a:gd name="connsiteX62" fmla="*/ 287139 w 470031"/>
                <a:gd name="connsiteY62" fmla="*/ 299849 h 472936"/>
                <a:gd name="connsiteX63" fmla="*/ 289887 w 470031"/>
                <a:gd name="connsiteY63" fmla="*/ 293222 h 472936"/>
                <a:gd name="connsiteX64" fmla="*/ 273321 w 470031"/>
                <a:gd name="connsiteY64" fmla="*/ 265154 h 472936"/>
                <a:gd name="connsiteX65" fmla="*/ 220580 w 470031"/>
                <a:gd name="connsiteY65" fmla="*/ 260613 h 472936"/>
                <a:gd name="connsiteX66" fmla="*/ 224308 w 470031"/>
                <a:gd name="connsiteY66" fmla="*/ 261878 h 472936"/>
                <a:gd name="connsiteX67" fmla="*/ 238390 w 470031"/>
                <a:gd name="connsiteY67" fmla="*/ 279709 h 472936"/>
                <a:gd name="connsiteX68" fmla="*/ 215536 w 470031"/>
                <a:gd name="connsiteY68" fmla="*/ 261878 h 472936"/>
                <a:gd name="connsiteX69" fmla="*/ 215574 w 470031"/>
                <a:gd name="connsiteY69" fmla="*/ 261878 h 472936"/>
                <a:gd name="connsiteX70" fmla="*/ 311859 w 470031"/>
                <a:gd name="connsiteY70" fmla="*/ 256295 h 472936"/>
                <a:gd name="connsiteX71" fmla="*/ 308583 w 470031"/>
                <a:gd name="connsiteY71" fmla="*/ 260651 h 472936"/>
                <a:gd name="connsiteX72" fmla="*/ 303764 w 470031"/>
                <a:gd name="connsiteY72" fmla="*/ 261545 h 472936"/>
                <a:gd name="connsiteX73" fmla="*/ 303764 w 470031"/>
                <a:gd name="connsiteY73" fmla="*/ 261507 h 472936"/>
                <a:gd name="connsiteX74" fmla="*/ 301279 w 470031"/>
                <a:gd name="connsiteY74" fmla="*/ 259981 h 472936"/>
                <a:gd name="connsiteX75" fmla="*/ 335109 w 470031"/>
                <a:gd name="connsiteY75" fmla="*/ 223352 h 472936"/>
                <a:gd name="connsiteX76" fmla="*/ 335109 w 470031"/>
                <a:gd name="connsiteY76" fmla="*/ 232360 h 472936"/>
                <a:gd name="connsiteX77" fmla="*/ 327429 w 470031"/>
                <a:gd name="connsiteY77" fmla="*/ 236678 h 472936"/>
                <a:gd name="connsiteX78" fmla="*/ 329274 w 470031"/>
                <a:gd name="connsiteY78" fmla="*/ 226293 h 472936"/>
                <a:gd name="connsiteX79" fmla="*/ 331683 w 470031"/>
                <a:gd name="connsiteY79" fmla="*/ 224395 h 472936"/>
                <a:gd name="connsiteX80" fmla="*/ 335109 w 470031"/>
                <a:gd name="connsiteY80" fmla="*/ 223352 h 472936"/>
                <a:gd name="connsiteX81" fmla="*/ 98268 w 470031"/>
                <a:gd name="connsiteY81" fmla="*/ 220262 h 472936"/>
                <a:gd name="connsiteX82" fmla="*/ 98232 w 470031"/>
                <a:gd name="connsiteY82" fmla="*/ 220300 h 472936"/>
                <a:gd name="connsiteX83" fmla="*/ 102900 w 470031"/>
                <a:gd name="connsiteY83" fmla="*/ 220523 h 472936"/>
                <a:gd name="connsiteX84" fmla="*/ 113932 w 470031"/>
                <a:gd name="connsiteY84" fmla="*/ 231989 h 472936"/>
                <a:gd name="connsiteX85" fmla="*/ 111861 w 470031"/>
                <a:gd name="connsiteY85" fmla="*/ 262736 h 472936"/>
                <a:gd name="connsiteX86" fmla="*/ 96537 w 470031"/>
                <a:gd name="connsiteY86" fmla="*/ 260279 h 472936"/>
                <a:gd name="connsiteX87" fmla="*/ 94767 w 470031"/>
                <a:gd name="connsiteY87" fmla="*/ 257859 h 472936"/>
                <a:gd name="connsiteX88" fmla="*/ 93299 w 470031"/>
                <a:gd name="connsiteY88" fmla="*/ 250191 h 472936"/>
                <a:gd name="connsiteX89" fmla="*/ 93374 w 470031"/>
                <a:gd name="connsiteY89" fmla="*/ 248590 h 472936"/>
                <a:gd name="connsiteX90" fmla="*/ 100678 w 470031"/>
                <a:gd name="connsiteY90" fmla="*/ 240587 h 472936"/>
                <a:gd name="connsiteX91" fmla="*/ 103992 w 470031"/>
                <a:gd name="connsiteY91" fmla="*/ 229494 h 472936"/>
                <a:gd name="connsiteX92" fmla="*/ 90738 w 470031"/>
                <a:gd name="connsiteY92" fmla="*/ 240550 h 472936"/>
                <a:gd name="connsiteX93" fmla="*/ 85882 w 470031"/>
                <a:gd name="connsiteY93" fmla="*/ 232844 h 472936"/>
                <a:gd name="connsiteX94" fmla="*/ 87049 w 470031"/>
                <a:gd name="connsiteY94" fmla="*/ 228712 h 472936"/>
                <a:gd name="connsiteX95" fmla="*/ 242018 w 470031"/>
                <a:gd name="connsiteY95" fmla="*/ 180160 h 472936"/>
                <a:gd name="connsiteX96" fmla="*/ 247200 w 470031"/>
                <a:gd name="connsiteY96" fmla="*/ 184414 h 472936"/>
                <a:gd name="connsiteX97" fmla="*/ 247238 w 470031"/>
                <a:gd name="connsiteY97" fmla="*/ 184450 h 472936"/>
                <a:gd name="connsiteX98" fmla="*/ 262222 w 470031"/>
                <a:gd name="connsiteY98" fmla="*/ 205483 h 472936"/>
                <a:gd name="connsiteX99" fmla="*/ 262449 w 470031"/>
                <a:gd name="connsiteY99" fmla="*/ 205855 h 472936"/>
                <a:gd name="connsiteX100" fmla="*/ 268887 w 470031"/>
                <a:gd name="connsiteY100" fmla="*/ 216986 h 472936"/>
                <a:gd name="connsiteX101" fmla="*/ 266929 w 470031"/>
                <a:gd name="connsiteY101" fmla="*/ 222122 h 472936"/>
                <a:gd name="connsiteX102" fmla="*/ 259512 w 470031"/>
                <a:gd name="connsiteY102" fmla="*/ 224691 h 472936"/>
                <a:gd name="connsiteX103" fmla="*/ 259211 w 470031"/>
                <a:gd name="connsiteY103" fmla="*/ 219145 h 472936"/>
                <a:gd name="connsiteX104" fmla="*/ 261093 w 470031"/>
                <a:gd name="connsiteY104" fmla="*/ 209614 h 472936"/>
                <a:gd name="connsiteX105" fmla="*/ 238390 w 470031"/>
                <a:gd name="connsiteY105" fmla="*/ 181658 h 472936"/>
                <a:gd name="connsiteX106" fmla="*/ 242018 w 470031"/>
                <a:gd name="connsiteY106" fmla="*/ 180160 h 472936"/>
                <a:gd name="connsiteX107" fmla="*/ 124173 w 470031"/>
                <a:gd name="connsiteY107" fmla="*/ 152178 h 472936"/>
                <a:gd name="connsiteX108" fmla="*/ 138443 w 470031"/>
                <a:gd name="connsiteY108" fmla="*/ 158172 h 472936"/>
                <a:gd name="connsiteX109" fmla="*/ 120220 w 470031"/>
                <a:gd name="connsiteY109" fmla="*/ 163086 h 472936"/>
                <a:gd name="connsiteX110" fmla="*/ 117207 w 470031"/>
                <a:gd name="connsiteY110" fmla="*/ 161931 h 472936"/>
                <a:gd name="connsiteX111" fmla="*/ 117207 w 470031"/>
                <a:gd name="connsiteY111" fmla="*/ 156384 h 472936"/>
                <a:gd name="connsiteX112" fmla="*/ 121500 w 470031"/>
                <a:gd name="connsiteY112" fmla="*/ 152960 h 472936"/>
                <a:gd name="connsiteX113" fmla="*/ 121538 w 470031"/>
                <a:gd name="connsiteY113" fmla="*/ 152960 h 472936"/>
                <a:gd name="connsiteX114" fmla="*/ 124173 w 470031"/>
                <a:gd name="connsiteY114" fmla="*/ 152178 h 472936"/>
                <a:gd name="connsiteX115" fmla="*/ 71273 w 470031"/>
                <a:gd name="connsiteY115" fmla="*/ 148380 h 472936"/>
                <a:gd name="connsiteX116" fmla="*/ 76054 w 470031"/>
                <a:gd name="connsiteY116" fmla="*/ 148380 h 472936"/>
                <a:gd name="connsiteX117" fmla="*/ 79593 w 470031"/>
                <a:gd name="connsiteY117" fmla="*/ 152587 h 472936"/>
                <a:gd name="connsiteX118" fmla="*/ 82455 w 470031"/>
                <a:gd name="connsiteY118" fmla="*/ 164759 h 472936"/>
                <a:gd name="connsiteX119" fmla="*/ 82493 w 470031"/>
                <a:gd name="connsiteY119" fmla="*/ 164759 h 472936"/>
                <a:gd name="connsiteX120" fmla="*/ 104067 w 470031"/>
                <a:gd name="connsiteY120" fmla="*/ 199192 h 472936"/>
                <a:gd name="connsiteX121" fmla="*/ 78841 w 470031"/>
                <a:gd name="connsiteY121" fmla="*/ 218848 h 472936"/>
                <a:gd name="connsiteX122" fmla="*/ 74474 w 470031"/>
                <a:gd name="connsiteY122" fmla="*/ 218922 h 472936"/>
                <a:gd name="connsiteX123" fmla="*/ 44352 w 470031"/>
                <a:gd name="connsiteY123" fmla="*/ 194688 h 472936"/>
                <a:gd name="connsiteX124" fmla="*/ 58848 w 470031"/>
                <a:gd name="connsiteY124" fmla="*/ 171721 h 472936"/>
                <a:gd name="connsiteX125" fmla="*/ 64647 w 470031"/>
                <a:gd name="connsiteY125" fmla="*/ 152066 h 472936"/>
                <a:gd name="connsiteX126" fmla="*/ 71273 w 470031"/>
                <a:gd name="connsiteY126" fmla="*/ 148380 h 472936"/>
                <a:gd name="connsiteX127" fmla="*/ 165874 w 470031"/>
                <a:gd name="connsiteY127" fmla="*/ 112085 h 472936"/>
                <a:gd name="connsiteX128" fmla="*/ 189068 w 470031"/>
                <a:gd name="connsiteY128" fmla="*/ 126194 h 472936"/>
                <a:gd name="connsiteX129" fmla="*/ 188955 w 470031"/>
                <a:gd name="connsiteY129" fmla="*/ 126156 h 472936"/>
                <a:gd name="connsiteX130" fmla="*/ 189369 w 470031"/>
                <a:gd name="connsiteY130" fmla="*/ 126454 h 472936"/>
                <a:gd name="connsiteX131" fmla="*/ 207856 w 470031"/>
                <a:gd name="connsiteY131" fmla="*/ 141680 h 472936"/>
                <a:gd name="connsiteX132" fmla="*/ 209023 w 470031"/>
                <a:gd name="connsiteY132" fmla="*/ 145439 h 472936"/>
                <a:gd name="connsiteX133" fmla="*/ 205671 w 470031"/>
                <a:gd name="connsiteY133" fmla="*/ 156608 h 472936"/>
                <a:gd name="connsiteX134" fmla="*/ 205671 w 470031"/>
                <a:gd name="connsiteY134" fmla="*/ 158692 h 472936"/>
                <a:gd name="connsiteX135" fmla="*/ 207404 w 470031"/>
                <a:gd name="connsiteY135" fmla="*/ 164126 h 472936"/>
                <a:gd name="connsiteX136" fmla="*/ 207329 w 470031"/>
                <a:gd name="connsiteY136" fmla="*/ 166471 h 472936"/>
                <a:gd name="connsiteX137" fmla="*/ 204241 w 470031"/>
                <a:gd name="connsiteY137" fmla="*/ 174363 h 472936"/>
                <a:gd name="connsiteX138" fmla="*/ 204128 w 470031"/>
                <a:gd name="connsiteY138" fmla="*/ 176597 h 472936"/>
                <a:gd name="connsiteX139" fmla="*/ 206312 w 470031"/>
                <a:gd name="connsiteY139" fmla="*/ 184377 h 472936"/>
                <a:gd name="connsiteX140" fmla="*/ 200400 w 470031"/>
                <a:gd name="connsiteY140" fmla="*/ 173024 h 472936"/>
                <a:gd name="connsiteX141" fmla="*/ 205070 w 470031"/>
                <a:gd name="connsiteY141" fmla="*/ 167812 h 472936"/>
                <a:gd name="connsiteX142" fmla="*/ 203827 w 470031"/>
                <a:gd name="connsiteY142" fmla="*/ 159809 h 472936"/>
                <a:gd name="connsiteX143" fmla="*/ 207178 w 470031"/>
                <a:gd name="connsiteY143" fmla="*/ 146035 h 472936"/>
                <a:gd name="connsiteX144" fmla="*/ 207818 w 470031"/>
                <a:gd name="connsiteY144" fmla="*/ 144136 h 472936"/>
                <a:gd name="connsiteX145" fmla="*/ 196222 w 470031"/>
                <a:gd name="connsiteY145" fmla="*/ 133750 h 472936"/>
                <a:gd name="connsiteX146" fmla="*/ 195920 w 470031"/>
                <a:gd name="connsiteY146" fmla="*/ 133565 h 472936"/>
                <a:gd name="connsiteX147" fmla="*/ 172125 w 470031"/>
                <a:gd name="connsiteY147" fmla="*/ 117893 h 472936"/>
                <a:gd name="connsiteX148" fmla="*/ 169489 w 470031"/>
                <a:gd name="connsiteY148" fmla="*/ 117334 h 472936"/>
                <a:gd name="connsiteX149" fmla="*/ 156387 w 470031"/>
                <a:gd name="connsiteY149" fmla="*/ 120462 h 472936"/>
                <a:gd name="connsiteX150" fmla="*/ 161431 w 470031"/>
                <a:gd name="connsiteY150" fmla="*/ 112570 h 472936"/>
                <a:gd name="connsiteX151" fmla="*/ 165874 w 470031"/>
                <a:gd name="connsiteY151" fmla="*/ 112085 h 472936"/>
                <a:gd name="connsiteX152" fmla="*/ 67131 w 470031"/>
                <a:gd name="connsiteY152" fmla="*/ 14556 h 472936"/>
                <a:gd name="connsiteX153" fmla="*/ 74962 w 470031"/>
                <a:gd name="connsiteY153" fmla="*/ 19694 h 472936"/>
                <a:gd name="connsiteX154" fmla="*/ 74962 w 470031"/>
                <a:gd name="connsiteY154" fmla="*/ 26245 h 472936"/>
                <a:gd name="connsiteX155" fmla="*/ 74962 w 470031"/>
                <a:gd name="connsiteY155" fmla="*/ 26208 h 472936"/>
                <a:gd name="connsiteX156" fmla="*/ 62575 w 470031"/>
                <a:gd name="connsiteY156" fmla="*/ 21629 h 472936"/>
                <a:gd name="connsiteX157" fmla="*/ 30460 w 470031"/>
                <a:gd name="connsiteY157" fmla="*/ 28627 h 472936"/>
                <a:gd name="connsiteX158" fmla="*/ 29330 w 470031"/>
                <a:gd name="connsiteY158" fmla="*/ 29112 h 472936"/>
                <a:gd name="connsiteX159" fmla="*/ 13667 w 470031"/>
                <a:gd name="connsiteY159" fmla="*/ 36072 h 472936"/>
                <a:gd name="connsiteX160" fmla="*/ 0 w 470031"/>
                <a:gd name="connsiteY160" fmla="*/ 20922 h 472936"/>
                <a:gd name="connsiteX161" fmla="*/ 14495 w 470031"/>
                <a:gd name="connsiteY161" fmla="*/ 28292 h 472936"/>
                <a:gd name="connsiteX162" fmla="*/ 23193 w 470031"/>
                <a:gd name="connsiteY162" fmla="*/ 16008 h 472936"/>
                <a:gd name="connsiteX163" fmla="*/ 41378 w 470031"/>
                <a:gd name="connsiteY163" fmla="*/ 18577 h 472936"/>
                <a:gd name="connsiteX164" fmla="*/ 43185 w 470031"/>
                <a:gd name="connsiteY164" fmla="*/ 18725 h 472936"/>
                <a:gd name="connsiteX165" fmla="*/ 67131 w 470031"/>
                <a:gd name="connsiteY165" fmla="*/ 14556 h 472936"/>
                <a:gd name="connsiteX166" fmla="*/ 99922 w 470031"/>
                <a:gd name="connsiteY166" fmla="*/ 0 h 472936"/>
                <a:gd name="connsiteX167" fmla="*/ 119349 w 470031"/>
                <a:gd name="connsiteY167" fmla="*/ 19655 h 472936"/>
                <a:gd name="connsiteX168" fmla="*/ 133430 w 470031"/>
                <a:gd name="connsiteY168" fmla="*/ 27435 h 472936"/>
                <a:gd name="connsiteX169" fmla="*/ 138890 w 470031"/>
                <a:gd name="connsiteY169" fmla="*/ 42586 h 472936"/>
                <a:gd name="connsiteX170" fmla="*/ 129289 w 470031"/>
                <a:gd name="connsiteY170" fmla="*/ 56509 h 472936"/>
                <a:gd name="connsiteX171" fmla="*/ 129289 w 470031"/>
                <a:gd name="connsiteY171" fmla="*/ 76796 h 472936"/>
                <a:gd name="connsiteX172" fmla="*/ 122926 w 470031"/>
                <a:gd name="connsiteY172" fmla="*/ 79142 h 472936"/>
                <a:gd name="connsiteX173" fmla="*/ 120516 w 470031"/>
                <a:gd name="connsiteY173" fmla="*/ 76350 h 472936"/>
                <a:gd name="connsiteX174" fmla="*/ 118333 w 470031"/>
                <a:gd name="connsiteY174" fmla="*/ 75158 h 472936"/>
                <a:gd name="connsiteX175" fmla="*/ 116187 w 470031"/>
                <a:gd name="connsiteY175" fmla="*/ 69277 h 472936"/>
                <a:gd name="connsiteX176" fmla="*/ 123303 w 470031"/>
                <a:gd name="connsiteY176" fmla="*/ 61273 h 472936"/>
                <a:gd name="connsiteX177" fmla="*/ 124093 w 470031"/>
                <a:gd name="connsiteY177" fmla="*/ 59821 h 472936"/>
                <a:gd name="connsiteX178" fmla="*/ 126879 w 470031"/>
                <a:gd name="connsiteY178" fmla="*/ 45415 h 472936"/>
                <a:gd name="connsiteX179" fmla="*/ 114907 w 470031"/>
                <a:gd name="connsiteY179" fmla="*/ 20883 h 472936"/>
                <a:gd name="connsiteX180" fmla="*/ 99922 w 470031"/>
                <a:gd name="connsiteY180" fmla="*/ 0 h 47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470031" h="472936">
                  <a:moveTo>
                    <a:pt x="449174" y="450502"/>
                  </a:moveTo>
                  <a:cubicBezTo>
                    <a:pt x="452450" y="450166"/>
                    <a:pt x="454369" y="454112"/>
                    <a:pt x="452110" y="456495"/>
                  </a:cubicBezTo>
                  <a:cubicBezTo>
                    <a:pt x="448495" y="460330"/>
                    <a:pt x="442810" y="465020"/>
                    <a:pt x="437049" y="468445"/>
                  </a:cubicBezTo>
                  <a:cubicBezTo>
                    <a:pt x="429105" y="473136"/>
                    <a:pt x="422667" y="473061"/>
                    <a:pt x="417094" y="472874"/>
                  </a:cubicBezTo>
                  <a:lnTo>
                    <a:pt x="414646" y="472874"/>
                  </a:lnTo>
                  <a:cubicBezTo>
                    <a:pt x="410430" y="472874"/>
                    <a:pt x="405573" y="472018"/>
                    <a:pt x="402146" y="470976"/>
                  </a:cubicBezTo>
                  <a:cubicBezTo>
                    <a:pt x="399511" y="470194"/>
                    <a:pt x="398758" y="466881"/>
                    <a:pt x="400754" y="464983"/>
                  </a:cubicBezTo>
                  <a:cubicBezTo>
                    <a:pt x="403728" y="462116"/>
                    <a:pt x="408774" y="458542"/>
                    <a:pt x="415024" y="456308"/>
                  </a:cubicBezTo>
                  <a:cubicBezTo>
                    <a:pt x="415325" y="456197"/>
                    <a:pt x="415625" y="456085"/>
                    <a:pt x="415927" y="456085"/>
                  </a:cubicBezTo>
                  <a:cubicBezTo>
                    <a:pt x="418901" y="455787"/>
                    <a:pt x="424813" y="455229"/>
                    <a:pt x="426921" y="455229"/>
                  </a:cubicBezTo>
                  <a:cubicBezTo>
                    <a:pt x="428201" y="455229"/>
                    <a:pt x="429821" y="454782"/>
                    <a:pt x="433398" y="453814"/>
                  </a:cubicBezTo>
                  <a:lnTo>
                    <a:pt x="433398" y="453888"/>
                  </a:lnTo>
                  <a:cubicBezTo>
                    <a:pt x="437388" y="452809"/>
                    <a:pt x="443752" y="451060"/>
                    <a:pt x="449174" y="450502"/>
                  </a:cubicBezTo>
                  <a:close/>
                  <a:moveTo>
                    <a:pt x="444569" y="354421"/>
                  </a:moveTo>
                  <a:cubicBezTo>
                    <a:pt x="453300" y="356300"/>
                    <a:pt x="470031" y="362792"/>
                    <a:pt x="470031" y="362792"/>
                  </a:cubicBezTo>
                  <a:lnTo>
                    <a:pt x="467396" y="366626"/>
                  </a:lnTo>
                  <a:lnTo>
                    <a:pt x="462125" y="362159"/>
                  </a:lnTo>
                  <a:cubicBezTo>
                    <a:pt x="457871" y="358585"/>
                    <a:pt x="450454" y="361637"/>
                    <a:pt x="447667" y="363014"/>
                  </a:cubicBezTo>
                  <a:cubicBezTo>
                    <a:pt x="446915" y="363387"/>
                    <a:pt x="446085" y="363461"/>
                    <a:pt x="445257" y="363276"/>
                  </a:cubicBezTo>
                  <a:lnTo>
                    <a:pt x="441153" y="362308"/>
                  </a:lnTo>
                  <a:cubicBezTo>
                    <a:pt x="439196" y="361824"/>
                    <a:pt x="437991" y="359851"/>
                    <a:pt x="438518" y="357915"/>
                  </a:cubicBezTo>
                  <a:lnTo>
                    <a:pt x="439421" y="354528"/>
                  </a:lnTo>
                  <a:lnTo>
                    <a:pt x="439421" y="354490"/>
                  </a:lnTo>
                  <a:cubicBezTo>
                    <a:pt x="439638" y="353680"/>
                    <a:pt x="441659" y="353794"/>
                    <a:pt x="444569" y="354421"/>
                  </a:cubicBezTo>
                  <a:close/>
                  <a:moveTo>
                    <a:pt x="378801" y="340399"/>
                  </a:moveTo>
                  <a:cubicBezTo>
                    <a:pt x="381818" y="339384"/>
                    <a:pt x="384990" y="339887"/>
                    <a:pt x="385611" y="345955"/>
                  </a:cubicBezTo>
                  <a:cubicBezTo>
                    <a:pt x="386778" y="357197"/>
                    <a:pt x="376838" y="366094"/>
                    <a:pt x="375371" y="367322"/>
                  </a:cubicBezTo>
                  <a:cubicBezTo>
                    <a:pt x="375220" y="367434"/>
                    <a:pt x="374993" y="367583"/>
                    <a:pt x="374993" y="367583"/>
                  </a:cubicBezTo>
                  <a:lnTo>
                    <a:pt x="361515" y="376369"/>
                  </a:lnTo>
                  <a:lnTo>
                    <a:pt x="355303" y="380500"/>
                  </a:lnTo>
                  <a:lnTo>
                    <a:pt x="355303" y="377746"/>
                  </a:lnTo>
                  <a:lnTo>
                    <a:pt x="362983" y="369369"/>
                  </a:lnTo>
                  <a:cubicBezTo>
                    <a:pt x="363021" y="369295"/>
                    <a:pt x="363134" y="369184"/>
                    <a:pt x="363134" y="369184"/>
                  </a:cubicBezTo>
                  <a:lnTo>
                    <a:pt x="371756" y="358389"/>
                  </a:lnTo>
                  <a:cubicBezTo>
                    <a:pt x="371756" y="358389"/>
                    <a:pt x="378118" y="351018"/>
                    <a:pt x="376876" y="350384"/>
                  </a:cubicBezTo>
                  <a:cubicBezTo>
                    <a:pt x="375634" y="349752"/>
                    <a:pt x="381243" y="343461"/>
                    <a:pt x="375483" y="344838"/>
                  </a:cubicBezTo>
                  <a:cubicBezTo>
                    <a:pt x="369722" y="346215"/>
                    <a:pt x="372885" y="343908"/>
                    <a:pt x="372885" y="343908"/>
                  </a:cubicBezTo>
                  <a:lnTo>
                    <a:pt x="372923" y="343944"/>
                  </a:lnTo>
                  <a:cubicBezTo>
                    <a:pt x="372923" y="343944"/>
                    <a:pt x="375785" y="341413"/>
                    <a:pt x="378801" y="340399"/>
                  </a:cubicBezTo>
                  <a:close/>
                  <a:moveTo>
                    <a:pt x="352265" y="327855"/>
                  </a:moveTo>
                  <a:cubicBezTo>
                    <a:pt x="354736" y="328106"/>
                    <a:pt x="357691" y="328952"/>
                    <a:pt x="359630" y="331335"/>
                  </a:cubicBezTo>
                  <a:cubicBezTo>
                    <a:pt x="363546" y="336101"/>
                    <a:pt x="367273" y="337514"/>
                    <a:pt x="370060" y="335654"/>
                  </a:cubicBezTo>
                  <a:cubicBezTo>
                    <a:pt x="372846" y="333792"/>
                    <a:pt x="374729" y="336249"/>
                    <a:pt x="370060" y="338259"/>
                  </a:cubicBezTo>
                  <a:lnTo>
                    <a:pt x="370022" y="338259"/>
                  </a:lnTo>
                  <a:cubicBezTo>
                    <a:pt x="365354" y="340270"/>
                    <a:pt x="359291" y="339934"/>
                    <a:pt x="356355" y="337031"/>
                  </a:cubicBezTo>
                  <a:cubicBezTo>
                    <a:pt x="353418" y="334090"/>
                    <a:pt x="347808" y="327948"/>
                    <a:pt x="347808" y="327948"/>
                  </a:cubicBezTo>
                  <a:cubicBezTo>
                    <a:pt x="347808" y="327948"/>
                    <a:pt x="349794" y="327604"/>
                    <a:pt x="352265" y="327855"/>
                  </a:cubicBezTo>
                  <a:close/>
                  <a:moveTo>
                    <a:pt x="247441" y="278183"/>
                  </a:moveTo>
                  <a:lnTo>
                    <a:pt x="259866" y="282167"/>
                  </a:lnTo>
                  <a:lnTo>
                    <a:pt x="253126" y="283395"/>
                  </a:lnTo>
                  <a:cubicBezTo>
                    <a:pt x="251582" y="283655"/>
                    <a:pt x="250039" y="282948"/>
                    <a:pt x="249286" y="281571"/>
                  </a:cubicBezTo>
                  <a:lnTo>
                    <a:pt x="249286" y="281608"/>
                  </a:lnTo>
                  <a:close/>
                  <a:moveTo>
                    <a:pt x="273321" y="265154"/>
                  </a:moveTo>
                  <a:cubicBezTo>
                    <a:pt x="276408" y="260537"/>
                    <a:pt x="280813" y="272004"/>
                    <a:pt x="281341" y="273418"/>
                  </a:cubicBezTo>
                  <a:cubicBezTo>
                    <a:pt x="281378" y="273530"/>
                    <a:pt x="281415" y="273604"/>
                    <a:pt x="281453" y="273716"/>
                  </a:cubicBezTo>
                  <a:cubicBezTo>
                    <a:pt x="282244" y="275316"/>
                    <a:pt x="289134" y="289388"/>
                    <a:pt x="290716" y="290355"/>
                  </a:cubicBezTo>
                  <a:cubicBezTo>
                    <a:pt x="292410" y="291361"/>
                    <a:pt x="289285" y="302007"/>
                    <a:pt x="292597" y="302640"/>
                  </a:cubicBezTo>
                  <a:lnTo>
                    <a:pt x="292560" y="302640"/>
                  </a:lnTo>
                  <a:cubicBezTo>
                    <a:pt x="295873" y="303273"/>
                    <a:pt x="311837" y="323337"/>
                    <a:pt x="311837" y="323337"/>
                  </a:cubicBezTo>
                  <a:cubicBezTo>
                    <a:pt x="311837" y="323337"/>
                    <a:pt x="308523" y="329071"/>
                    <a:pt x="308523" y="326613"/>
                  </a:cubicBezTo>
                  <a:cubicBezTo>
                    <a:pt x="308523" y="324157"/>
                    <a:pt x="300467" y="312281"/>
                    <a:pt x="298170" y="310010"/>
                  </a:cubicBezTo>
                  <a:cubicBezTo>
                    <a:pt x="296702" y="308596"/>
                    <a:pt x="292033" y="306177"/>
                    <a:pt x="288795" y="304613"/>
                  </a:cubicBezTo>
                  <a:cubicBezTo>
                    <a:pt x="287026" y="303719"/>
                    <a:pt x="286273" y="301635"/>
                    <a:pt x="287139" y="299849"/>
                  </a:cubicBezTo>
                  <a:cubicBezTo>
                    <a:pt x="288079" y="297949"/>
                    <a:pt x="289172" y="295493"/>
                    <a:pt x="289887" y="293222"/>
                  </a:cubicBezTo>
                  <a:cubicBezTo>
                    <a:pt x="291355" y="288718"/>
                    <a:pt x="273321" y="265154"/>
                    <a:pt x="273321" y="265154"/>
                  </a:cubicBezTo>
                  <a:close/>
                  <a:moveTo>
                    <a:pt x="220580" y="260613"/>
                  </a:moveTo>
                  <a:cubicBezTo>
                    <a:pt x="221974" y="260277"/>
                    <a:pt x="223442" y="260762"/>
                    <a:pt x="224308" y="261878"/>
                  </a:cubicBezTo>
                  <a:lnTo>
                    <a:pt x="238390" y="279709"/>
                  </a:lnTo>
                  <a:lnTo>
                    <a:pt x="215536" y="261878"/>
                  </a:lnTo>
                  <a:lnTo>
                    <a:pt x="215574" y="261878"/>
                  </a:lnTo>
                  <a:close/>
                  <a:moveTo>
                    <a:pt x="311859" y="256295"/>
                  </a:moveTo>
                  <a:lnTo>
                    <a:pt x="308583" y="260651"/>
                  </a:lnTo>
                  <a:cubicBezTo>
                    <a:pt x="307454" y="262139"/>
                    <a:pt x="305344" y="262549"/>
                    <a:pt x="303764" y="261545"/>
                  </a:cubicBezTo>
                  <a:lnTo>
                    <a:pt x="303764" y="261507"/>
                  </a:lnTo>
                  <a:lnTo>
                    <a:pt x="301279" y="259981"/>
                  </a:lnTo>
                  <a:close/>
                  <a:moveTo>
                    <a:pt x="335109" y="223352"/>
                  </a:moveTo>
                  <a:cubicBezTo>
                    <a:pt x="337595" y="222310"/>
                    <a:pt x="337181" y="228043"/>
                    <a:pt x="335109" y="232360"/>
                  </a:cubicBezTo>
                  <a:cubicBezTo>
                    <a:pt x="333039" y="236678"/>
                    <a:pt x="331382" y="236678"/>
                    <a:pt x="327429" y="236678"/>
                  </a:cubicBezTo>
                  <a:cubicBezTo>
                    <a:pt x="324380" y="236678"/>
                    <a:pt x="327618" y="229569"/>
                    <a:pt x="329274" y="226293"/>
                  </a:cubicBezTo>
                  <a:cubicBezTo>
                    <a:pt x="329764" y="225325"/>
                    <a:pt x="330630" y="224618"/>
                    <a:pt x="331683" y="224395"/>
                  </a:cubicBezTo>
                  <a:cubicBezTo>
                    <a:pt x="332625" y="224208"/>
                    <a:pt x="333867" y="223874"/>
                    <a:pt x="335109" y="223352"/>
                  </a:cubicBezTo>
                  <a:close/>
                  <a:moveTo>
                    <a:pt x="98268" y="220262"/>
                  </a:moveTo>
                  <a:lnTo>
                    <a:pt x="98232" y="220300"/>
                  </a:lnTo>
                  <a:cubicBezTo>
                    <a:pt x="99625" y="219220"/>
                    <a:pt x="101620" y="219332"/>
                    <a:pt x="102900" y="220523"/>
                  </a:cubicBezTo>
                  <a:cubicBezTo>
                    <a:pt x="106138" y="223538"/>
                    <a:pt x="111898" y="229084"/>
                    <a:pt x="113932" y="231989"/>
                  </a:cubicBezTo>
                  <a:cubicBezTo>
                    <a:pt x="116831" y="236082"/>
                    <a:pt x="112275" y="256184"/>
                    <a:pt x="111861" y="262736"/>
                  </a:cubicBezTo>
                  <a:cubicBezTo>
                    <a:pt x="111522" y="268097"/>
                    <a:pt x="100527" y="262512"/>
                    <a:pt x="96537" y="260279"/>
                  </a:cubicBezTo>
                  <a:cubicBezTo>
                    <a:pt x="95595" y="259795"/>
                    <a:pt x="94956" y="258902"/>
                    <a:pt x="94767" y="257859"/>
                  </a:cubicBezTo>
                  <a:lnTo>
                    <a:pt x="93299" y="250191"/>
                  </a:lnTo>
                  <a:cubicBezTo>
                    <a:pt x="93224" y="249670"/>
                    <a:pt x="93224" y="249112"/>
                    <a:pt x="93374" y="248590"/>
                  </a:cubicBezTo>
                  <a:cubicBezTo>
                    <a:pt x="93826" y="247175"/>
                    <a:pt x="95370" y="244459"/>
                    <a:pt x="100678" y="240587"/>
                  </a:cubicBezTo>
                  <a:cubicBezTo>
                    <a:pt x="108548" y="234854"/>
                    <a:pt x="103992" y="229494"/>
                    <a:pt x="103992" y="229494"/>
                  </a:cubicBezTo>
                  <a:cubicBezTo>
                    <a:pt x="103992" y="229494"/>
                    <a:pt x="93224" y="240960"/>
                    <a:pt x="90738" y="240550"/>
                  </a:cubicBezTo>
                  <a:cubicBezTo>
                    <a:pt x="89082" y="240252"/>
                    <a:pt x="87049" y="235786"/>
                    <a:pt x="85882" y="232844"/>
                  </a:cubicBezTo>
                  <a:cubicBezTo>
                    <a:pt x="85280" y="231355"/>
                    <a:pt x="85768" y="229680"/>
                    <a:pt x="87049" y="228712"/>
                  </a:cubicBezTo>
                  <a:close/>
                  <a:moveTo>
                    <a:pt x="242018" y="180160"/>
                  </a:moveTo>
                  <a:cubicBezTo>
                    <a:pt x="243887" y="180663"/>
                    <a:pt x="246014" y="182124"/>
                    <a:pt x="247200" y="184414"/>
                  </a:cubicBezTo>
                  <a:lnTo>
                    <a:pt x="247238" y="184450"/>
                  </a:lnTo>
                  <a:cubicBezTo>
                    <a:pt x="249459" y="188731"/>
                    <a:pt x="260905" y="203733"/>
                    <a:pt x="262222" y="205483"/>
                  </a:cubicBezTo>
                  <a:cubicBezTo>
                    <a:pt x="262298" y="205632"/>
                    <a:pt x="262449" y="205855"/>
                    <a:pt x="262449" y="205855"/>
                  </a:cubicBezTo>
                  <a:lnTo>
                    <a:pt x="268887" y="216986"/>
                  </a:lnTo>
                  <a:cubicBezTo>
                    <a:pt x="269979" y="218921"/>
                    <a:pt x="269075" y="221378"/>
                    <a:pt x="266929" y="222122"/>
                  </a:cubicBezTo>
                  <a:lnTo>
                    <a:pt x="259512" y="224691"/>
                  </a:lnTo>
                  <a:cubicBezTo>
                    <a:pt x="259512" y="224691"/>
                    <a:pt x="250212" y="219442"/>
                    <a:pt x="259211" y="219145"/>
                  </a:cubicBezTo>
                  <a:cubicBezTo>
                    <a:pt x="268247" y="218847"/>
                    <a:pt x="262035" y="214231"/>
                    <a:pt x="261093" y="209614"/>
                  </a:cubicBezTo>
                  <a:cubicBezTo>
                    <a:pt x="260152" y="205036"/>
                    <a:pt x="238390" y="181658"/>
                    <a:pt x="238390" y="181658"/>
                  </a:cubicBezTo>
                  <a:cubicBezTo>
                    <a:pt x="238541" y="180113"/>
                    <a:pt x="240150" y="179657"/>
                    <a:pt x="242018" y="180160"/>
                  </a:cubicBezTo>
                  <a:close/>
                  <a:moveTo>
                    <a:pt x="124173" y="152178"/>
                  </a:moveTo>
                  <a:cubicBezTo>
                    <a:pt x="128654" y="152662"/>
                    <a:pt x="141530" y="154449"/>
                    <a:pt x="138443" y="158172"/>
                  </a:cubicBezTo>
                  <a:cubicBezTo>
                    <a:pt x="134715" y="162676"/>
                    <a:pt x="125190" y="163904"/>
                    <a:pt x="120220" y="163086"/>
                  </a:cubicBezTo>
                  <a:cubicBezTo>
                    <a:pt x="118902" y="162899"/>
                    <a:pt x="117961" y="162452"/>
                    <a:pt x="117207" y="161931"/>
                  </a:cubicBezTo>
                  <a:cubicBezTo>
                    <a:pt x="115325" y="160628"/>
                    <a:pt x="115400" y="157799"/>
                    <a:pt x="117207" y="156384"/>
                  </a:cubicBezTo>
                  <a:lnTo>
                    <a:pt x="121500" y="152960"/>
                  </a:lnTo>
                  <a:lnTo>
                    <a:pt x="121538" y="152960"/>
                  </a:lnTo>
                  <a:cubicBezTo>
                    <a:pt x="122290" y="152364"/>
                    <a:pt x="123232" y="152066"/>
                    <a:pt x="124173" y="152178"/>
                  </a:cubicBezTo>
                  <a:close/>
                  <a:moveTo>
                    <a:pt x="71273" y="148380"/>
                  </a:moveTo>
                  <a:lnTo>
                    <a:pt x="76054" y="148380"/>
                  </a:lnTo>
                  <a:cubicBezTo>
                    <a:pt x="78314" y="148380"/>
                    <a:pt x="80009" y="150391"/>
                    <a:pt x="79593" y="152587"/>
                  </a:cubicBezTo>
                  <a:cubicBezTo>
                    <a:pt x="78879" y="156272"/>
                    <a:pt x="78728" y="161558"/>
                    <a:pt x="82455" y="164759"/>
                  </a:cubicBezTo>
                  <a:lnTo>
                    <a:pt x="82493" y="164759"/>
                  </a:lnTo>
                  <a:cubicBezTo>
                    <a:pt x="88743" y="170083"/>
                    <a:pt x="111936" y="193051"/>
                    <a:pt x="104067" y="199192"/>
                  </a:cubicBezTo>
                  <a:cubicBezTo>
                    <a:pt x="97780" y="204106"/>
                    <a:pt x="84112" y="214753"/>
                    <a:pt x="78841" y="218848"/>
                  </a:cubicBezTo>
                  <a:cubicBezTo>
                    <a:pt x="77561" y="219852"/>
                    <a:pt x="75791" y="219890"/>
                    <a:pt x="74474" y="218922"/>
                  </a:cubicBezTo>
                  <a:cubicBezTo>
                    <a:pt x="67244" y="213637"/>
                    <a:pt x="44692" y="197108"/>
                    <a:pt x="44352" y="194688"/>
                  </a:cubicBezTo>
                  <a:cubicBezTo>
                    <a:pt x="43938" y="191785"/>
                    <a:pt x="54293" y="173768"/>
                    <a:pt x="58848" y="171721"/>
                  </a:cubicBezTo>
                  <a:cubicBezTo>
                    <a:pt x="63404" y="169673"/>
                    <a:pt x="64647" y="156161"/>
                    <a:pt x="64647" y="152066"/>
                  </a:cubicBezTo>
                  <a:cubicBezTo>
                    <a:pt x="64647" y="147971"/>
                    <a:pt x="71273" y="148380"/>
                    <a:pt x="71273" y="148380"/>
                  </a:cubicBezTo>
                  <a:close/>
                  <a:moveTo>
                    <a:pt x="165874" y="112085"/>
                  </a:moveTo>
                  <a:lnTo>
                    <a:pt x="189068" y="126194"/>
                  </a:lnTo>
                  <a:lnTo>
                    <a:pt x="188955" y="126156"/>
                  </a:lnTo>
                  <a:cubicBezTo>
                    <a:pt x="189106" y="126232"/>
                    <a:pt x="189369" y="126454"/>
                    <a:pt x="189369" y="126454"/>
                  </a:cubicBezTo>
                  <a:lnTo>
                    <a:pt x="207856" y="141680"/>
                  </a:lnTo>
                  <a:cubicBezTo>
                    <a:pt x="208985" y="142574"/>
                    <a:pt x="209437" y="144062"/>
                    <a:pt x="209023" y="145439"/>
                  </a:cubicBezTo>
                  <a:lnTo>
                    <a:pt x="205671" y="156608"/>
                  </a:lnTo>
                  <a:cubicBezTo>
                    <a:pt x="205446" y="157277"/>
                    <a:pt x="205446" y="158022"/>
                    <a:pt x="205671" y="158692"/>
                  </a:cubicBezTo>
                  <a:lnTo>
                    <a:pt x="207404" y="164126"/>
                  </a:lnTo>
                  <a:cubicBezTo>
                    <a:pt x="207667" y="164871"/>
                    <a:pt x="207629" y="165728"/>
                    <a:pt x="207329" y="166471"/>
                  </a:cubicBezTo>
                  <a:lnTo>
                    <a:pt x="204241" y="174363"/>
                  </a:lnTo>
                  <a:cubicBezTo>
                    <a:pt x="203977" y="175071"/>
                    <a:pt x="203939" y="175853"/>
                    <a:pt x="204128" y="176597"/>
                  </a:cubicBezTo>
                  <a:lnTo>
                    <a:pt x="206312" y="184377"/>
                  </a:lnTo>
                  <a:cubicBezTo>
                    <a:pt x="206312" y="184377"/>
                    <a:pt x="195129" y="170268"/>
                    <a:pt x="200400" y="173024"/>
                  </a:cubicBezTo>
                  <a:cubicBezTo>
                    <a:pt x="205709" y="175815"/>
                    <a:pt x="203187" y="171498"/>
                    <a:pt x="205070" y="167812"/>
                  </a:cubicBezTo>
                  <a:cubicBezTo>
                    <a:pt x="206952" y="164126"/>
                    <a:pt x="205070" y="162265"/>
                    <a:pt x="203827" y="159809"/>
                  </a:cubicBezTo>
                  <a:cubicBezTo>
                    <a:pt x="202773" y="157687"/>
                    <a:pt x="205635" y="150540"/>
                    <a:pt x="207178" y="146035"/>
                  </a:cubicBezTo>
                  <a:cubicBezTo>
                    <a:pt x="207442" y="145328"/>
                    <a:pt x="207667" y="144695"/>
                    <a:pt x="207818" y="144136"/>
                  </a:cubicBezTo>
                  <a:cubicBezTo>
                    <a:pt x="208910" y="140377"/>
                    <a:pt x="197653" y="134495"/>
                    <a:pt x="196222" y="133750"/>
                  </a:cubicBezTo>
                  <a:cubicBezTo>
                    <a:pt x="196109" y="133677"/>
                    <a:pt x="195920" y="133565"/>
                    <a:pt x="195920" y="133565"/>
                  </a:cubicBezTo>
                  <a:lnTo>
                    <a:pt x="172125" y="117893"/>
                  </a:lnTo>
                  <a:cubicBezTo>
                    <a:pt x="171372" y="117334"/>
                    <a:pt x="170430" y="117148"/>
                    <a:pt x="169489" y="117334"/>
                  </a:cubicBezTo>
                  <a:cubicBezTo>
                    <a:pt x="166741" y="117855"/>
                    <a:pt x="160566" y="119084"/>
                    <a:pt x="156387" y="120462"/>
                  </a:cubicBezTo>
                  <a:cubicBezTo>
                    <a:pt x="152321" y="121801"/>
                    <a:pt x="158119" y="115808"/>
                    <a:pt x="161431" y="112570"/>
                  </a:cubicBezTo>
                  <a:cubicBezTo>
                    <a:pt x="162637" y="111415"/>
                    <a:pt x="164444" y="111230"/>
                    <a:pt x="165874" y="112085"/>
                  </a:cubicBezTo>
                  <a:close/>
                  <a:moveTo>
                    <a:pt x="67131" y="14556"/>
                  </a:moveTo>
                  <a:cubicBezTo>
                    <a:pt x="69202" y="13960"/>
                    <a:pt x="74962" y="19694"/>
                    <a:pt x="74962" y="19694"/>
                  </a:cubicBezTo>
                  <a:cubicBezTo>
                    <a:pt x="74962" y="19694"/>
                    <a:pt x="79067" y="27473"/>
                    <a:pt x="74962" y="26245"/>
                  </a:cubicBezTo>
                  <a:lnTo>
                    <a:pt x="74962" y="26208"/>
                  </a:lnTo>
                  <a:cubicBezTo>
                    <a:pt x="70858" y="24979"/>
                    <a:pt x="72929" y="19507"/>
                    <a:pt x="62575" y="21629"/>
                  </a:cubicBezTo>
                  <a:cubicBezTo>
                    <a:pt x="53237" y="23527"/>
                    <a:pt x="34111" y="27809"/>
                    <a:pt x="30460" y="28627"/>
                  </a:cubicBezTo>
                  <a:cubicBezTo>
                    <a:pt x="30045" y="28739"/>
                    <a:pt x="29668" y="28888"/>
                    <a:pt x="29330" y="29112"/>
                  </a:cubicBezTo>
                  <a:cubicBezTo>
                    <a:pt x="26882" y="30712"/>
                    <a:pt x="16566" y="37152"/>
                    <a:pt x="13667" y="36072"/>
                  </a:cubicBezTo>
                  <a:cubicBezTo>
                    <a:pt x="10354" y="34844"/>
                    <a:pt x="0" y="24608"/>
                    <a:pt x="0" y="20922"/>
                  </a:cubicBezTo>
                  <a:cubicBezTo>
                    <a:pt x="0" y="20922"/>
                    <a:pt x="10768" y="31159"/>
                    <a:pt x="14495" y="28292"/>
                  </a:cubicBezTo>
                  <a:cubicBezTo>
                    <a:pt x="18223" y="25426"/>
                    <a:pt x="24021" y="20513"/>
                    <a:pt x="23193" y="16008"/>
                  </a:cubicBezTo>
                  <a:cubicBezTo>
                    <a:pt x="22439" y="12100"/>
                    <a:pt x="37576" y="17236"/>
                    <a:pt x="41378" y="18577"/>
                  </a:cubicBezTo>
                  <a:cubicBezTo>
                    <a:pt x="41981" y="18763"/>
                    <a:pt x="42582" y="18838"/>
                    <a:pt x="43185" y="18725"/>
                  </a:cubicBezTo>
                  <a:cubicBezTo>
                    <a:pt x="47477" y="18019"/>
                    <a:pt x="65323" y="15077"/>
                    <a:pt x="67131" y="14556"/>
                  </a:cubicBezTo>
                  <a:close/>
                  <a:moveTo>
                    <a:pt x="99922" y="0"/>
                  </a:moveTo>
                  <a:cubicBezTo>
                    <a:pt x="99922" y="0"/>
                    <a:pt x="115207" y="17608"/>
                    <a:pt x="119349" y="19655"/>
                  </a:cubicBezTo>
                  <a:cubicBezTo>
                    <a:pt x="123491" y="21703"/>
                    <a:pt x="129289" y="23341"/>
                    <a:pt x="133430" y="27435"/>
                  </a:cubicBezTo>
                  <a:cubicBezTo>
                    <a:pt x="137572" y="31530"/>
                    <a:pt x="140622" y="36854"/>
                    <a:pt x="138890" y="42586"/>
                  </a:cubicBezTo>
                  <a:cubicBezTo>
                    <a:pt x="137158" y="48319"/>
                    <a:pt x="129289" y="52004"/>
                    <a:pt x="129289" y="56509"/>
                  </a:cubicBezTo>
                  <a:lnTo>
                    <a:pt x="129289" y="76796"/>
                  </a:lnTo>
                  <a:cubicBezTo>
                    <a:pt x="129289" y="80109"/>
                    <a:pt x="125110" y="81636"/>
                    <a:pt x="122926" y="79142"/>
                  </a:cubicBezTo>
                  <a:lnTo>
                    <a:pt x="120516" y="76350"/>
                  </a:lnTo>
                  <a:cubicBezTo>
                    <a:pt x="119952" y="75717"/>
                    <a:pt x="119162" y="75307"/>
                    <a:pt x="118333" y="75158"/>
                  </a:cubicBezTo>
                  <a:cubicBezTo>
                    <a:pt x="115509" y="74711"/>
                    <a:pt x="114304" y="71399"/>
                    <a:pt x="116187" y="69277"/>
                  </a:cubicBezTo>
                  <a:lnTo>
                    <a:pt x="123303" y="61273"/>
                  </a:lnTo>
                  <a:cubicBezTo>
                    <a:pt x="123679" y="60864"/>
                    <a:pt x="123943" y="60379"/>
                    <a:pt x="124093" y="59821"/>
                  </a:cubicBezTo>
                  <a:cubicBezTo>
                    <a:pt x="124545" y="57997"/>
                    <a:pt x="125675" y="53232"/>
                    <a:pt x="126879" y="45415"/>
                  </a:cubicBezTo>
                  <a:cubicBezTo>
                    <a:pt x="128461" y="35215"/>
                    <a:pt x="117956" y="23750"/>
                    <a:pt x="114907" y="20883"/>
                  </a:cubicBezTo>
                  <a:cubicBezTo>
                    <a:pt x="111857" y="18017"/>
                    <a:pt x="99922" y="0"/>
                    <a:pt x="99922" y="0"/>
                  </a:cubicBezTo>
                  <a:close/>
                </a:path>
              </a:pathLst>
            </a:custGeom>
            <a:solidFill>
              <a:schemeClr val="bg1">
                <a:lumMod val="85000"/>
              </a:schemeClr>
            </a:solidFill>
            <a:ln w="3272" cap="flat">
              <a:noFill/>
              <a:prstDash val="solid"/>
              <a:miter/>
            </a:ln>
          </p:spPr>
          <p:txBody>
            <a:bodyPr rtlCol="0" anchor="ctr"/>
            <a:lstStyle/>
            <a:p>
              <a:endParaRPr lang="es-419" sz="500">
                <a:latin typeface="+mj-lt"/>
              </a:endParaRPr>
            </a:p>
          </p:txBody>
        </p:sp>
        <p:sp>
          <p:nvSpPr>
            <p:cNvPr id="48" name="Freeform: Shape 43">
              <a:extLst>
                <a:ext uri="{FF2B5EF4-FFF2-40B4-BE49-F238E27FC236}">
                  <a16:creationId xmlns:a16="http://schemas.microsoft.com/office/drawing/2014/main" id="{29DD3864-B0F5-426E-1E7D-09FD85D066F6}"/>
                </a:ext>
              </a:extLst>
            </p:cNvPr>
            <p:cNvSpPr/>
            <p:nvPr/>
          </p:nvSpPr>
          <p:spPr>
            <a:xfrm>
              <a:off x="9597707" y="2138520"/>
              <a:ext cx="218825" cy="314484"/>
            </a:xfrm>
            <a:custGeom>
              <a:avLst/>
              <a:gdLst>
                <a:gd name="connsiteX0" fmla="*/ 7791 w 190256"/>
                <a:gd name="connsiteY0" fmla="*/ 231470 h 276550"/>
                <a:gd name="connsiteX1" fmla="*/ 31360 w 190256"/>
                <a:gd name="connsiteY1" fmla="*/ 251962 h 276550"/>
                <a:gd name="connsiteX2" fmla="*/ 37711 w 190256"/>
                <a:gd name="connsiteY2" fmla="*/ 249671 h 276550"/>
                <a:gd name="connsiteX3" fmla="*/ 43668 w 190256"/>
                <a:gd name="connsiteY3" fmla="*/ 247052 h 276550"/>
                <a:gd name="connsiteX4" fmla="*/ 45305 w 190256"/>
                <a:gd name="connsiteY4" fmla="*/ 246724 h 276550"/>
                <a:gd name="connsiteX5" fmla="*/ 48644 w 190256"/>
                <a:gd name="connsiteY5" fmla="*/ 246070 h 276550"/>
                <a:gd name="connsiteX6" fmla="*/ 52442 w 190256"/>
                <a:gd name="connsiteY6" fmla="*/ 246593 h 276550"/>
                <a:gd name="connsiteX7" fmla="*/ 62818 w 190256"/>
                <a:gd name="connsiteY7" fmla="*/ 255792 h 276550"/>
                <a:gd name="connsiteX8" fmla="*/ 63932 w 190256"/>
                <a:gd name="connsiteY8" fmla="*/ 261848 h 276550"/>
                <a:gd name="connsiteX9" fmla="*/ 66256 w 190256"/>
                <a:gd name="connsiteY9" fmla="*/ 271145 h 276550"/>
                <a:gd name="connsiteX10" fmla="*/ 75160 w 190256"/>
                <a:gd name="connsiteY10" fmla="*/ 276350 h 276550"/>
                <a:gd name="connsiteX11" fmla="*/ 85962 w 190256"/>
                <a:gd name="connsiteY11" fmla="*/ 268886 h 276550"/>
                <a:gd name="connsiteX12" fmla="*/ 95619 w 190256"/>
                <a:gd name="connsiteY12" fmla="*/ 253010 h 276550"/>
                <a:gd name="connsiteX13" fmla="*/ 103868 w 190256"/>
                <a:gd name="connsiteY13" fmla="*/ 238672 h 276550"/>
                <a:gd name="connsiteX14" fmla="*/ 139746 w 190256"/>
                <a:gd name="connsiteY14" fmla="*/ 167145 h 276550"/>
                <a:gd name="connsiteX15" fmla="*/ 169699 w 190256"/>
                <a:gd name="connsiteY15" fmla="*/ 124328 h 276550"/>
                <a:gd name="connsiteX16" fmla="*/ 190256 w 190256"/>
                <a:gd name="connsiteY16" fmla="*/ 100922 h 276550"/>
                <a:gd name="connsiteX17" fmla="*/ 179028 w 190256"/>
                <a:gd name="connsiteY17" fmla="*/ 81085 h 276550"/>
                <a:gd name="connsiteX18" fmla="*/ 66420 w 190256"/>
                <a:gd name="connsiteY18" fmla="*/ 12930 h 276550"/>
                <a:gd name="connsiteX19" fmla="*/ 26155 w 190256"/>
                <a:gd name="connsiteY19" fmla="*/ 0 h 276550"/>
                <a:gd name="connsiteX20" fmla="*/ 25730 w 190256"/>
                <a:gd name="connsiteY20" fmla="*/ 2521 h 276550"/>
                <a:gd name="connsiteX21" fmla="*/ 15844 w 190256"/>
                <a:gd name="connsiteY21" fmla="*/ 15680 h 276550"/>
                <a:gd name="connsiteX22" fmla="*/ 9526 w 190256"/>
                <a:gd name="connsiteY22" fmla="*/ 22031 h 276550"/>
                <a:gd name="connsiteX23" fmla="*/ 5958 w 190256"/>
                <a:gd name="connsiteY23" fmla="*/ 42621 h 276550"/>
                <a:gd name="connsiteX24" fmla="*/ 6023 w 190256"/>
                <a:gd name="connsiteY24" fmla="*/ 46353 h 276550"/>
                <a:gd name="connsiteX25" fmla="*/ 5892 w 190256"/>
                <a:gd name="connsiteY25" fmla="*/ 51558 h 276550"/>
                <a:gd name="connsiteX26" fmla="*/ 5990 w 190256"/>
                <a:gd name="connsiteY26" fmla="*/ 61542 h 276550"/>
                <a:gd name="connsiteX27" fmla="*/ 7660 w 190256"/>
                <a:gd name="connsiteY27" fmla="*/ 67565 h 276550"/>
                <a:gd name="connsiteX28" fmla="*/ 9329 w 190256"/>
                <a:gd name="connsiteY28" fmla="*/ 72737 h 276550"/>
                <a:gd name="connsiteX29" fmla="*/ 9919 w 190256"/>
                <a:gd name="connsiteY29" fmla="*/ 77811 h 276550"/>
                <a:gd name="connsiteX30" fmla="*/ 11032 w 190256"/>
                <a:gd name="connsiteY30" fmla="*/ 83704 h 276550"/>
                <a:gd name="connsiteX31" fmla="*/ 15058 w 190256"/>
                <a:gd name="connsiteY31" fmla="*/ 90054 h 276550"/>
                <a:gd name="connsiteX32" fmla="*/ 18364 w 190256"/>
                <a:gd name="connsiteY32" fmla="*/ 94997 h 276550"/>
                <a:gd name="connsiteX33" fmla="*/ 26875 w 190256"/>
                <a:gd name="connsiteY33" fmla="*/ 120040 h 276550"/>
                <a:gd name="connsiteX34" fmla="*/ 27432 w 190256"/>
                <a:gd name="connsiteY34" fmla="*/ 122789 h 276550"/>
                <a:gd name="connsiteX35" fmla="*/ 28676 w 190256"/>
                <a:gd name="connsiteY35" fmla="*/ 127798 h 276550"/>
                <a:gd name="connsiteX36" fmla="*/ 30051 w 190256"/>
                <a:gd name="connsiteY36" fmla="*/ 145311 h 276550"/>
                <a:gd name="connsiteX37" fmla="*/ 26614 w 190256"/>
                <a:gd name="connsiteY37" fmla="*/ 151564 h 276550"/>
                <a:gd name="connsiteX38" fmla="*/ 24420 w 190256"/>
                <a:gd name="connsiteY38" fmla="*/ 155099 h 276550"/>
                <a:gd name="connsiteX39" fmla="*/ 22816 w 190256"/>
                <a:gd name="connsiteY39" fmla="*/ 167276 h 276550"/>
                <a:gd name="connsiteX40" fmla="*/ 23373 w 190256"/>
                <a:gd name="connsiteY40" fmla="*/ 177588 h 276550"/>
                <a:gd name="connsiteX41" fmla="*/ 22423 w 190256"/>
                <a:gd name="connsiteY41" fmla="*/ 200961 h 276550"/>
                <a:gd name="connsiteX42" fmla="*/ 8675 w 190256"/>
                <a:gd name="connsiteY42" fmla="*/ 214840 h 276550"/>
                <a:gd name="connsiteX43" fmla="*/ 2946 w 190256"/>
                <a:gd name="connsiteY43" fmla="*/ 219325 h 276550"/>
                <a:gd name="connsiteX44" fmla="*/ 0 w 190256"/>
                <a:gd name="connsiteY44" fmla="*/ 221944 h 276550"/>
                <a:gd name="connsiteX45" fmla="*/ 1015 w 190256"/>
                <a:gd name="connsiteY45" fmla="*/ 223221 h 276550"/>
                <a:gd name="connsiteX46" fmla="*/ 7693 w 190256"/>
                <a:gd name="connsiteY46" fmla="*/ 231535 h 2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0256" h="276550">
                  <a:moveTo>
                    <a:pt x="7791" y="231470"/>
                  </a:moveTo>
                  <a:cubicBezTo>
                    <a:pt x="15124" y="241061"/>
                    <a:pt x="22718" y="250947"/>
                    <a:pt x="31360" y="251962"/>
                  </a:cubicBezTo>
                  <a:cubicBezTo>
                    <a:pt x="32702" y="252289"/>
                    <a:pt x="35256" y="250980"/>
                    <a:pt x="37711" y="249671"/>
                  </a:cubicBezTo>
                  <a:cubicBezTo>
                    <a:pt x="39478" y="248721"/>
                    <a:pt x="41508" y="247772"/>
                    <a:pt x="43668" y="247052"/>
                  </a:cubicBezTo>
                  <a:cubicBezTo>
                    <a:pt x="44192" y="246888"/>
                    <a:pt x="44749" y="246855"/>
                    <a:pt x="45305" y="246724"/>
                  </a:cubicBezTo>
                  <a:cubicBezTo>
                    <a:pt x="46419" y="246463"/>
                    <a:pt x="47466" y="246070"/>
                    <a:pt x="48644" y="246070"/>
                  </a:cubicBezTo>
                  <a:cubicBezTo>
                    <a:pt x="49823" y="246070"/>
                    <a:pt x="51132" y="246233"/>
                    <a:pt x="52442" y="246593"/>
                  </a:cubicBezTo>
                  <a:cubicBezTo>
                    <a:pt x="60625" y="248983"/>
                    <a:pt x="63015" y="250489"/>
                    <a:pt x="62818" y="255792"/>
                  </a:cubicBezTo>
                  <a:cubicBezTo>
                    <a:pt x="62753" y="257265"/>
                    <a:pt x="62688" y="258935"/>
                    <a:pt x="63932" y="261848"/>
                  </a:cubicBezTo>
                  <a:cubicBezTo>
                    <a:pt x="65437" y="265383"/>
                    <a:pt x="65896" y="268592"/>
                    <a:pt x="66256" y="271145"/>
                  </a:cubicBezTo>
                  <a:cubicBezTo>
                    <a:pt x="66976" y="276251"/>
                    <a:pt x="66976" y="277004"/>
                    <a:pt x="75160" y="276350"/>
                  </a:cubicBezTo>
                  <a:cubicBezTo>
                    <a:pt x="79710" y="275891"/>
                    <a:pt x="82459" y="272814"/>
                    <a:pt x="85962" y="268886"/>
                  </a:cubicBezTo>
                  <a:cubicBezTo>
                    <a:pt x="89956" y="264336"/>
                    <a:pt x="92837" y="258575"/>
                    <a:pt x="95619" y="253010"/>
                  </a:cubicBezTo>
                  <a:cubicBezTo>
                    <a:pt x="98107" y="248099"/>
                    <a:pt x="100660" y="242993"/>
                    <a:pt x="103868" y="238672"/>
                  </a:cubicBezTo>
                  <a:cubicBezTo>
                    <a:pt x="121578" y="215070"/>
                    <a:pt x="130449" y="194577"/>
                    <a:pt x="139746" y="167145"/>
                  </a:cubicBezTo>
                  <a:cubicBezTo>
                    <a:pt x="147046" y="145704"/>
                    <a:pt x="154117" y="138993"/>
                    <a:pt x="169699" y="124328"/>
                  </a:cubicBezTo>
                  <a:cubicBezTo>
                    <a:pt x="175820" y="118534"/>
                    <a:pt x="182367" y="111103"/>
                    <a:pt x="190256" y="100922"/>
                  </a:cubicBezTo>
                  <a:cubicBezTo>
                    <a:pt x="187179" y="92804"/>
                    <a:pt x="183218" y="86683"/>
                    <a:pt x="179028" y="81085"/>
                  </a:cubicBezTo>
                  <a:cubicBezTo>
                    <a:pt x="145049" y="36205"/>
                    <a:pt x="108615" y="25435"/>
                    <a:pt x="66420" y="12930"/>
                  </a:cubicBezTo>
                  <a:cubicBezTo>
                    <a:pt x="53456" y="9100"/>
                    <a:pt x="40068" y="5139"/>
                    <a:pt x="26155" y="0"/>
                  </a:cubicBezTo>
                  <a:cubicBezTo>
                    <a:pt x="26057" y="917"/>
                    <a:pt x="25926" y="1735"/>
                    <a:pt x="25730" y="2521"/>
                  </a:cubicBezTo>
                  <a:cubicBezTo>
                    <a:pt x="24191" y="8871"/>
                    <a:pt x="19739" y="12505"/>
                    <a:pt x="15844" y="15680"/>
                  </a:cubicBezTo>
                  <a:cubicBezTo>
                    <a:pt x="13421" y="17677"/>
                    <a:pt x="11064" y="19608"/>
                    <a:pt x="9526" y="22031"/>
                  </a:cubicBezTo>
                  <a:cubicBezTo>
                    <a:pt x="5729" y="27956"/>
                    <a:pt x="5860" y="35059"/>
                    <a:pt x="5958" y="42621"/>
                  </a:cubicBezTo>
                  <a:lnTo>
                    <a:pt x="6023" y="46353"/>
                  </a:lnTo>
                  <a:cubicBezTo>
                    <a:pt x="6023" y="48055"/>
                    <a:pt x="5958" y="49790"/>
                    <a:pt x="5892" y="51558"/>
                  </a:cubicBezTo>
                  <a:cubicBezTo>
                    <a:pt x="5794" y="54897"/>
                    <a:pt x="5696" y="58334"/>
                    <a:pt x="5990" y="61542"/>
                  </a:cubicBezTo>
                  <a:cubicBezTo>
                    <a:pt x="6187" y="63735"/>
                    <a:pt x="6874" y="65503"/>
                    <a:pt x="7660" y="67565"/>
                  </a:cubicBezTo>
                  <a:cubicBezTo>
                    <a:pt x="8282" y="69202"/>
                    <a:pt x="8937" y="70872"/>
                    <a:pt x="9329" y="72737"/>
                  </a:cubicBezTo>
                  <a:cubicBezTo>
                    <a:pt x="9722" y="74472"/>
                    <a:pt x="9853" y="76175"/>
                    <a:pt x="9919" y="77811"/>
                  </a:cubicBezTo>
                  <a:cubicBezTo>
                    <a:pt x="10049" y="80005"/>
                    <a:pt x="10115" y="81870"/>
                    <a:pt x="11032" y="83704"/>
                  </a:cubicBezTo>
                  <a:cubicBezTo>
                    <a:pt x="12047" y="85766"/>
                    <a:pt x="13520" y="87861"/>
                    <a:pt x="15058" y="90054"/>
                  </a:cubicBezTo>
                  <a:cubicBezTo>
                    <a:pt x="16204" y="91691"/>
                    <a:pt x="17382" y="93361"/>
                    <a:pt x="18364" y="94997"/>
                  </a:cubicBezTo>
                  <a:cubicBezTo>
                    <a:pt x="23733" y="104065"/>
                    <a:pt x="25075" y="110776"/>
                    <a:pt x="26875" y="120040"/>
                  </a:cubicBezTo>
                  <a:lnTo>
                    <a:pt x="27432" y="122789"/>
                  </a:lnTo>
                  <a:cubicBezTo>
                    <a:pt x="27727" y="124426"/>
                    <a:pt x="28218" y="126096"/>
                    <a:pt x="28676" y="127798"/>
                  </a:cubicBezTo>
                  <a:cubicBezTo>
                    <a:pt x="30116" y="133167"/>
                    <a:pt x="31786" y="139255"/>
                    <a:pt x="30051" y="145311"/>
                  </a:cubicBezTo>
                  <a:cubicBezTo>
                    <a:pt x="29363" y="147701"/>
                    <a:pt x="27923" y="149763"/>
                    <a:pt x="26614" y="151564"/>
                  </a:cubicBezTo>
                  <a:cubicBezTo>
                    <a:pt x="25730" y="152840"/>
                    <a:pt x="24911" y="153986"/>
                    <a:pt x="24420" y="155099"/>
                  </a:cubicBezTo>
                  <a:cubicBezTo>
                    <a:pt x="22816" y="158929"/>
                    <a:pt x="22816" y="162824"/>
                    <a:pt x="22816" y="167276"/>
                  </a:cubicBezTo>
                  <a:cubicBezTo>
                    <a:pt x="22816" y="171106"/>
                    <a:pt x="23078" y="174282"/>
                    <a:pt x="23373" y="177588"/>
                  </a:cubicBezTo>
                  <a:cubicBezTo>
                    <a:pt x="24060" y="185510"/>
                    <a:pt x="24846" y="194479"/>
                    <a:pt x="22423" y="200961"/>
                  </a:cubicBezTo>
                  <a:cubicBezTo>
                    <a:pt x="20427" y="206231"/>
                    <a:pt x="14207" y="210814"/>
                    <a:pt x="8675" y="214840"/>
                  </a:cubicBezTo>
                  <a:cubicBezTo>
                    <a:pt x="6449" y="216477"/>
                    <a:pt x="4354" y="217950"/>
                    <a:pt x="2946" y="219325"/>
                  </a:cubicBezTo>
                  <a:cubicBezTo>
                    <a:pt x="2128" y="220143"/>
                    <a:pt x="1113" y="220995"/>
                    <a:pt x="0" y="221944"/>
                  </a:cubicBezTo>
                  <a:cubicBezTo>
                    <a:pt x="327" y="222337"/>
                    <a:pt x="687" y="222828"/>
                    <a:pt x="1015" y="223221"/>
                  </a:cubicBezTo>
                  <a:cubicBezTo>
                    <a:pt x="3241" y="225807"/>
                    <a:pt x="5434" y="228589"/>
                    <a:pt x="7693" y="231535"/>
                  </a:cubicBezTo>
                  <a:close/>
                </a:path>
              </a:pathLst>
            </a:custGeom>
            <a:noFill/>
            <a:ln w="3272" cap="flat">
              <a:noFill/>
              <a:prstDash val="solid"/>
              <a:miter/>
            </a:ln>
          </p:spPr>
          <p:txBody>
            <a:bodyPr rtlCol="0" anchor="ctr"/>
            <a:lstStyle/>
            <a:p>
              <a:endParaRPr lang="es-419" sz="500">
                <a:latin typeface="+mj-lt"/>
              </a:endParaRPr>
            </a:p>
          </p:txBody>
        </p:sp>
        <p:cxnSp>
          <p:nvCxnSpPr>
            <p:cNvPr id="49" name="Straight Connector 48">
              <a:extLst>
                <a:ext uri="{FF2B5EF4-FFF2-40B4-BE49-F238E27FC236}">
                  <a16:creationId xmlns:a16="http://schemas.microsoft.com/office/drawing/2014/main" id="{9DE61174-C085-DE98-B4FD-74E628E7080D}"/>
                </a:ext>
              </a:extLst>
            </p:cNvPr>
            <p:cNvCxnSpPr>
              <a:cxnSpLocks/>
              <a:stCxn id="46" idx="19"/>
            </p:cNvCxnSpPr>
            <p:nvPr/>
          </p:nvCxnSpPr>
          <p:spPr>
            <a:xfrm flipV="1">
              <a:off x="8642137" y="1732015"/>
              <a:ext cx="73418" cy="26361"/>
            </a:xfrm>
            <a:prstGeom prst="line">
              <a:avLst/>
            </a:prstGeom>
            <a:ln cap="rnd">
              <a:solidFill>
                <a:schemeClr val="bg1">
                  <a:lumMod val="50000"/>
                </a:schemeClr>
              </a:solidFill>
              <a:round/>
            </a:ln>
          </p:spPr>
          <p:style>
            <a:lnRef idx="1">
              <a:schemeClr val="accent6"/>
            </a:lnRef>
            <a:fillRef idx="0">
              <a:schemeClr val="accent6"/>
            </a:fillRef>
            <a:effectRef idx="0">
              <a:schemeClr val="accent6"/>
            </a:effectRef>
            <a:fontRef idx="minor">
              <a:schemeClr val="tx1"/>
            </a:fontRef>
          </p:style>
        </p:cxnSp>
      </p:grpSp>
      <p:sp>
        <p:nvSpPr>
          <p:cNvPr id="4" name="Rectangle: Rounded Corners 3">
            <a:extLst>
              <a:ext uri="{FF2B5EF4-FFF2-40B4-BE49-F238E27FC236}">
                <a16:creationId xmlns:a16="http://schemas.microsoft.com/office/drawing/2014/main" id="{4D9E82AB-AADB-ED09-83BC-642F0E323585}"/>
              </a:ext>
            </a:extLst>
          </p:cNvPr>
          <p:cNvSpPr/>
          <p:nvPr/>
        </p:nvSpPr>
        <p:spPr>
          <a:xfrm>
            <a:off x="-231731" y="262380"/>
            <a:ext cx="2131784"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Introduction</a:t>
            </a:r>
          </a:p>
        </p:txBody>
      </p:sp>
      <p:sp>
        <p:nvSpPr>
          <p:cNvPr id="17" name="TextBox 16">
            <a:extLst>
              <a:ext uri="{FF2B5EF4-FFF2-40B4-BE49-F238E27FC236}">
                <a16:creationId xmlns:a16="http://schemas.microsoft.com/office/drawing/2014/main" id="{584C0240-0B57-28E8-8ED1-7D7A62DDCAC8}"/>
              </a:ext>
            </a:extLst>
          </p:cNvPr>
          <p:cNvSpPr txBox="1"/>
          <p:nvPr/>
        </p:nvSpPr>
        <p:spPr>
          <a:xfrm>
            <a:off x="1319625" y="1426906"/>
            <a:ext cx="10787606" cy="950260"/>
          </a:xfrm>
          <a:prstGeom prst="rect">
            <a:avLst/>
          </a:prstGeom>
          <a:noFill/>
        </p:spPr>
        <p:txBody>
          <a:bodyPr wrap="square" lIns="91440" tIns="45720" rIns="91440" bIns="45720" anchor="t">
            <a:spAutoFit/>
          </a:bodyPr>
          <a:lstStyle/>
          <a:p>
            <a:pPr>
              <a:lnSpc>
                <a:spcPct val="110000"/>
              </a:lnSpc>
              <a:spcAft>
                <a:spcPts val="600"/>
              </a:spcAft>
              <a:defRPr/>
            </a:pPr>
            <a:r>
              <a:rPr lang="es-PE" sz="2400" b="1" dirty="0">
                <a:solidFill>
                  <a:srgbClr val="035C79"/>
                </a:solidFill>
                <a:latin typeface="Arial"/>
                <a:cs typeface="Times New Roman"/>
              </a:rPr>
              <a:t>Adolescent pregnancy </a:t>
            </a:r>
            <a:r>
              <a:rPr lang="es-PE" sz="2400" dirty="0">
                <a:solidFill>
                  <a:srgbClr val="035C79"/>
                </a:solidFill>
                <a:latin typeface="Arial"/>
                <a:cs typeface="Times New Roman"/>
              </a:rPr>
              <a:t>is both a </a:t>
            </a:r>
            <a:r>
              <a:rPr lang="es-PE" sz="2400" b="1" dirty="0">
                <a:solidFill>
                  <a:srgbClr val="035C79"/>
                </a:solidFill>
                <a:latin typeface="Arial"/>
                <a:cs typeface="Times New Roman"/>
              </a:rPr>
              <a:t>public health</a:t>
            </a:r>
            <a:r>
              <a:rPr lang="es-PE" sz="2400" dirty="0">
                <a:solidFill>
                  <a:srgbClr val="035C79"/>
                </a:solidFill>
                <a:latin typeface="Arial"/>
                <a:cs typeface="Times New Roman"/>
              </a:rPr>
              <a:t> and a </a:t>
            </a:r>
            <a:r>
              <a:rPr lang="es-PE" sz="2400" b="1" dirty="0">
                <a:solidFill>
                  <a:srgbClr val="035C79"/>
                </a:solidFill>
                <a:latin typeface="Arial"/>
                <a:cs typeface="Times New Roman"/>
              </a:rPr>
              <a:t>social</a:t>
            </a:r>
            <a:r>
              <a:rPr lang="es-PE" sz="2400" dirty="0">
                <a:solidFill>
                  <a:srgbClr val="035C79"/>
                </a:solidFill>
                <a:latin typeface="Arial"/>
                <a:cs typeface="Times New Roman"/>
              </a:rPr>
              <a:t> problem </a:t>
            </a:r>
          </a:p>
          <a:p>
            <a:pPr>
              <a:lnSpc>
                <a:spcPct val="110000"/>
              </a:lnSpc>
              <a:spcAft>
                <a:spcPts val="600"/>
              </a:spcAft>
              <a:defRPr/>
            </a:pPr>
            <a:r>
              <a:rPr lang="es-PE" sz="2400" dirty="0">
                <a:solidFill>
                  <a:srgbClr val="035C79"/>
                </a:solidFill>
                <a:latin typeface="Arial"/>
                <a:cs typeface="Times New Roman"/>
              </a:rPr>
              <a:t>It can have long lasting consequences and </a:t>
            </a:r>
            <a:r>
              <a:rPr lang="es-PE" sz="2400" b="1" dirty="0">
                <a:solidFill>
                  <a:srgbClr val="035C79"/>
                </a:solidFill>
                <a:latin typeface="Arial"/>
                <a:cs typeface="Times New Roman"/>
              </a:rPr>
              <a:t>large social </a:t>
            </a:r>
            <a:r>
              <a:rPr lang="es-PE" sz="2400" dirty="0">
                <a:solidFill>
                  <a:srgbClr val="035C79"/>
                </a:solidFill>
                <a:latin typeface="Arial"/>
                <a:cs typeface="Times New Roman"/>
              </a:rPr>
              <a:t>and </a:t>
            </a:r>
            <a:r>
              <a:rPr lang="es-PE" sz="2400" b="1" dirty="0">
                <a:solidFill>
                  <a:srgbClr val="035C79"/>
                </a:solidFill>
                <a:latin typeface="Arial"/>
                <a:cs typeface="Times New Roman"/>
              </a:rPr>
              <a:t>economic costs</a:t>
            </a:r>
            <a:r>
              <a:rPr lang="es-PE" sz="2400" dirty="0">
                <a:solidFill>
                  <a:srgbClr val="035C79"/>
                </a:solidFill>
                <a:latin typeface="Arial"/>
                <a:cs typeface="Times New Roman"/>
              </a:rPr>
              <a:t> </a:t>
            </a:r>
          </a:p>
        </p:txBody>
      </p:sp>
      <p:pic>
        <p:nvPicPr>
          <p:cNvPr id="3" name="Graphic 2">
            <a:extLst>
              <a:ext uri="{FF2B5EF4-FFF2-40B4-BE49-F238E27FC236}">
                <a16:creationId xmlns:a16="http://schemas.microsoft.com/office/drawing/2014/main" id="{FCCBC75D-616F-97AF-078E-4D7B30A5D6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69" y="1152645"/>
            <a:ext cx="1498783" cy="1498783"/>
          </a:xfrm>
          <a:prstGeom prst="rect">
            <a:avLst/>
          </a:prstGeom>
        </p:spPr>
      </p:pic>
      <p:sp>
        <p:nvSpPr>
          <p:cNvPr id="6" name="TextBox 5">
            <a:extLst>
              <a:ext uri="{FF2B5EF4-FFF2-40B4-BE49-F238E27FC236}">
                <a16:creationId xmlns:a16="http://schemas.microsoft.com/office/drawing/2014/main" id="{417588EB-9BCF-4060-590E-944FE5EB5BF1}"/>
              </a:ext>
            </a:extLst>
          </p:cNvPr>
          <p:cNvSpPr txBox="1"/>
          <p:nvPr/>
        </p:nvSpPr>
        <p:spPr>
          <a:xfrm>
            <a:off x="5124581" y="3345344"/>
            <a:ext cx="5185120" cy="873316"/>
          </a:xfrm>
          <a:prstGeom prst="rect">
            <a:avLst/>
          </a:prstGeom>
          <a:noFill/>
        </p:spPr>
        <p:txBody>
          <a:bodyPr wrap="square">
            <a:spAutoFit/>
          </a:bodyPr>
          <a:lstStyle/>
          <a:p>
            <a:pPr>
              <a:lnSpc>
                <a:spcPct val="110000"/>
              </a:lnSpc>
              <a:spcAft>
                <a:spcPts val="600"/>
              </a:spcAft>
              <a:defRPr/>
            </a:pPr>
            <a:r>
              <a:rPr lang="es-PE" sz="2400" b="1" dirty="0">
                <a:solidFill>
                  <a:srgbClr val="035C79"/>
                </a:solidFill>
                <a:latin typeface="Arial"/>
                <a:cs typeface="Times New Roman"/>
              </a:rPr>
              <a:t>LAC</a:t>
            </a:r>
            <a:r>
              <a:rPr lang="es-PE" sz="2400" dirty="0">
                <a:solidFill>
                  <a:srgbClr val="035C79"/>
                </a:solidFill>
                <a:latin typeface="Arial"/>
                <a:cs typeface="Times New Roman"/>
              </a:rPr>
              <a:t> region </a:t>
            </a:r>
            <a:r>
              <a:rPr lang="es-PE" sz="2400" b="1" dirty="0">
                <a:solidFill>
                  <a:srgbClr val="035C79"/>
                </a:solidFill>
                <a:latin typeface="Arial"/>
                <a:cs typeface="Times New Roman"/>
              </a:rPr>
              <a:t>2nd highest </a:t>
            </a:r>
            <a:r>
              <a:rPr lang="es-PE" sz="2400" dirty="0">
                <a:solidFill>
                  <a:srgbClr val="035C79"/>
                </a:solidFill>
                <a:latin typeface="Arial"/>
                <a:cs typeface="Times New Roman"/>
              </a:rPr>
              <a:t>prevalence of teenage pregnancy worldwide</a:t>
            </a:r>
          </a:p>
        </p:txBody>
      </p:sp>
      <p:sp>
        <p:nvSpPr>
          <p:cNvPr id="51" name="TextBox 50">
            <a:extLst>
              <a:ext uri="{FF2B5EF4-FFF2-40B4-BE49-F238E27FC236}">
                <a16:creationId xmlns:a16="http://schemas.microsoft.com/office/drawing/2014/main" id="{2A3CF6A7-FF3E-8029-86FD-8E50FF3FD00B}"/>
              </a:ext>
            </a:extLst>
          </p:cNvPr>
          <p:cNvSpPr txBox="1"/>
          <p:nvPr/>
        </p:nvSpPr>
        <p:spPr>
          <a:xfrm>
            <a:off x="5317357" y="4884460"/>
            <a:ext cx="3481869" cy="529569"/>
          </a:xfrm>
          <a:prstGeom prst="rect">
            <a:avLst/>
          </a:prstGeom>
          <a:noFill/>
        </p:spPr>
        <p:txBody>
          <a:bodyPr wrap="square">
            <a:spAutoFit/>
          </a:bodyPr>
          <a:lstStyle/>
          <a:p>
            <a:pPr>
              <a:lnSpc>
                <a:spcPct val="110000"/>
              </a:lnSpc>
              <a:spcAft>
                <a:spcPts val="600"/>
              </a:spcAft>
              <a:defRPr/>
            </a:pPr>
            <a:r>
              <a:rPr lang="es-PE" sz="2800" b="1" dirty="0">
                <a:solidFill>
                  <a:srgbClr val="035C79"/>
                </a:solidFill>
                <a:latin typeface="Arial"/>
                <a:cs typeface="Times New Roman"/>
              </a:rPr>
              <a:t>In 2010 Costa Rica</a:t>
            </a:r>
          </a:p>
        </p:txBody>
      </p:sp>
      <p:sp>
        <p:nvSpPr>
          <p:cNvPr id="52" name="Solo 1 de cada 2 mujeres embarazadas del 20% más pobre tuvo partos atendidos por personal calificado.">
            <a:extLst>
              <a:ext uri="{FF2B5EF4-FFF2-40B4-BE49-F238E27FC236}">
                <a16:creationId xmlns:a16="http://schemas.microsoft.com/office/drawing/2014/main" id="{88BB58F4-3FA9-024F-7CC6-D209B932ECC2}"/>
              </a:ext>
            </a:extLst>
          </p:cNvPr>
          <p:cNvSpPr txBox="1"/>
          <p:nvPr/>
        </p:nvSpPr>
        <p:spPr>
          <a:xfrm>
            <a:off x="5239649" y="5264817"/>
            <a:ext cx="6867582" cy="467051"/>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defPPr>
              <a:defRPr lang="en-US"/>
            </a:defPPr>
            <a:lvl1pPr>
              <a:lnSpc>
                <a:spcPct val="110000"/>
              </a:lnSpc>
              <a:spcAft>
                <a:spcPts val="600"/>
              </a:spcAft>
              <a:defRPr sz="2400" b="1">
                <a:solidFill>
                  <a:srgbClr val="035C79"/>
                </a:solidFill>
                <a:latin typeface="Arial"/>
                <a:cs typeface="Times New Roman"/>
              </a:defRPr>
            </a:lvl1pPr>
          </a:lstStyle>
          <a:p>
            <a:pPr algn="ctr"/>
            <a:r>
              <a:rPr lang="en-US" b="0" dirty="0">
                <a:sym typeface="UniSansBold"/>
              </a:rPr>
              <a:t>higher adolescent fertility than </a:t>
            </a:r>
            <a:r>
              <a:rPr lang="en-US" dirty="0">
                <a:sym typeface="UniSansBold"/>
              </a:rPr>
              <a:t>OECD </a:t>
            </a:r>
            <a:r>
              <a:rPr lang="en-US" b="0" dirty="0">
                <a:sym typeface="UniSansBold"/>
              </a:rPr>
              <a:t>(47 Vs 25)</a:t>
            </a:r>
          </a:p>
        </p:txBody>
      </p:sp>
      <p:sp>
        <p:nvSpPr>
          <p:cNvPr id="54" name="TextBox 53">
            <a:extLst>
              <a:ext uri="{FF2B5EF4-FFF2-40B4-BE49-F238E27FC236}">
                <a16:creationId xmlns:a16="http://schemas.microsoft.com/office/drawing/2014/main" id="{F9C647EF-4217-82EF-ECF2-4F65670FDC62}"/>
              </a:ext>
            </a:extLst>
          </p:cNvPr>
          <p:cNvSpPr txBox="1"/>
          <p:nvPr/>
        </p:nvSpPr>
        <p:spPr>
          <a:xfrm>
            <a:off x="4560045" y="5037234"/>
            <a:ext cx="1068694" cy="830997"/>
          </a:xfrm>
          <a:prstGeom prst="rect">
            <a:avLst/>
          </a:prstGeom>
          <a:noFill/>
        </p:spPr>
        <p:txBody>
          <a:bodyPr wrap="square">
            <a:spAutoFit/>
          </a:bodyPr>
          <a:lstStyle/>
          <a:p>
            <a:r>
              <a:rPr lang="en-US" sz="4800" b="1" dirty="0">
                <a:sym typeface="UniSansBold"/>
              </a:rPr>
              <a:t>2x </a:t>
            </a:r>
            <a:endParaRPr lang="en-US" sz="4800" b="1" dirty="0"/>
          </a:p>
        </p:txBody>
      </p:sp>
    </p:spTree>
    <p:extLst>
      <p:ext uri="{BB962C8B-B14F-4D97-AF65-F5344CB8AC3E}">
        <p14:creationId xmlns:p14="http://schemas.microsoft.com/office/powerpoint/2010/main" val="4054667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0CAA4-065B-1A50-1CD9-2135FF1403DD}"/>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F16D85E-85EF-32C8-8ABE-90ABC300C45F}"/>
              </a:ext>
            </a:extLst>
          </p:cNvPr>
          <p:cNvSpPr/>
          <p:nvPr/>
        </p:nvSpPr>
        <p:spPr>
          <a:xfrm>
            <a:off x="-231731" y="262380"/>
            <a:ext cx="1977403"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s-419" sz="2000" b="1" dirty="0">
                <a:solidFill>
                  <a:prstClr val="white"/>
                </a:solidFill>
                <a:latin typeface="Arial"/>
              </a:rPr>
              <a:t>Conclusions</a:t>
            </a:r>
            <a:endParaRPr kumimoji="0" lang="es-419"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F3A868D7-4F84-933F-6C96-B1FD4E3F8F68}"/>
              </a:ext>
            </a:extLst>
          </p:cNvPr>
          <p:cNvSpPr txBox="1"/>
          <p:nvPr/>
        </p:nvSpPr>
        <p:spPr>
          <a:xfrm>
            <a:off x="337395" y="978594"/>
            <a:ext cx="11517209" cy="5271443"/>
          </a:xfrm>
          <a:prstGeom prst="rect">
            <a:avLst/>
          </a:prstGeom>
          <a:noFill/>
        </p:spPr>
        <p:txBody>
          <a:bodyPr wrap="square" lIns="91440" tIns="45720" rIns="91440" bIns="45720" anchor="t">
            <a:spAutoFit/>
          </a:bodyPr>
          <a:lstStyle/>
          <a:p>
            <a:pPr marL="171450" indent="-171450">
              <a:lnSpc>
                <a:spcPct val="110000"/>
              </a:lnSpc>
              <a:spcAft>
                <a:spcPts val="600"/>
              </a:spcAft>
              <a:buFont typeface="Arial" panose="020B0604020202020204" pitchFamily="34" charset="0"/>
              <a:buChar char="•"/>
              <a:defRPr/>
            </a:pPr>
            <a:r>
              <a:rPr lang="es-PE" sz="2400" dirty="0">
                <a:solidFill>
                  <a:srgbClr val="035C79"/>
                </a:solidFill>
                <a:latin typeface="Arial"/>
                <a:cs typeface="Times New Roman"/>
              </a:rPr>
              <a:t>The </a:t>
            </a:r>
            <a:r>
              <a:rPr lang="es-PE" sz="2400" b="1" dirty="0">
                <a:solidFill>
                  <a:srgbClr val="035C79"/>
                </a:solidFill>
                <a:latin typeface="Arial"/>
                <a:cs typeface="Times New Roman"/>
              </a:rPr>
              <a:t>comprehensive care</a:t>
            </a:r>
            <a:r>
              <a:rPr lang="es-PE" sz="2400" dirty="0">
                <a:solidFill>
                  <a:srgbClr val="035C79"/>
                </a:solidFill>
                <a:latin typeface="Arial"/>
                <a:cs typeface="Times New Roman"/>
              </a:rPr>
              <a:t> adolescent reproductive care model was effective in </a:t>
            </a:r>
            <a:r>
              <a:rPr lang="es-PE" sz="2400" b="1" dirty="0">
                <a:solidFill>
                  <a:srgbClr val="035C79"/>
                </a:solidFill>
                <a:latin typeface="Arial"/>
                <a:cs typeface="Times New Roman"/>
              </a:rPr>
              <a:t>reducing adolescent fertility</a:t>
            </a:r>
          </a:p>
          <a:p>
            <a:pPr marL="171450" indent="-171450">
              <a:lnSpc>
                <a:spcPct val="110000"/>
              </a:lnSpc>
              <a:spcAft>
                <a:spcPts val="600"/>
              </a:spcAft>
              <a:buFont typeface="Arial" panose="020B0604020202020204" pitchFamily="34" charset="0"/>
              <a:buChar char="•"/>
              <a:defRPr/>
            </a:pPr>
            <a:r>
              <a:rPr lang="es-PE" sz="2400" dirty="0">
                <a:solidFill>
                  <a:srgbClr val="035C79"/>
                </a:solidFill>
                <a:cs typeface="Times New Roman"/>
              </a:rPr>
              <a:t>The model was </a:t>
            </a:r>
            <a:r>
              <a:rPr lang="es-PE" sz="2400" b="1" dirty="0">
                <a:solidFill>
                  <a:srgbClr val="035C79"/>
                </a:solidFill>
                <a:cs typeface="Times New Roman"/>
              </a:rPr>
              <a:t>effective</a:t>
            </a:r>
            <a:r>
              <a:rPr lang="es-PE" sz="2400" dirty="0">
                <a:solidFill>
                  <a:srgbClr val="035C79"/>
                </a:solidFill>
                <a:cs typeface="Times New Roman"/>
              </a:rPr>
              <a:t> in providing health services for </a:t>
            </a:r>
            <a:r>
              <a:rPr lang="es-PE" sz="2400" b="1" dirty="0">
                <a:solidFill>
                  <a:srgbClr val="035C79"/>
                </a:solidFill>
                <a:cs typeface="Times New Roman"/>
              </a:rPr>
              <a:t>vulnerable and at risk adolescents</a:t>
            </a:r>
            <a:r>
              <a:rPr lang="es-PE" sz="2400" dirty="0">
                <a:solidFill>
                  <a:srgbClr val="035C79"/>
                </a:solidFill>
                <a:cs typeface="Times New Roman"/>
              </a:rPr>
              <a:t>. </a:t>
            </a:r>
          </a:p>
          <a:p>
            <a:pPr marL="628650" lvl="1" indent="-171450">
              <a:lnSpc>
                <a:spcPct val="110000"/>
              </a:lnSpc>
              <a:spcAft>
                <a:spcPts val="600"/>
              </a:spcAft>
              <a:buFont typeface="Arial" panose="020B0604020202020204" pitchFamily="34" charset="0"/>
              <a:buChar char="•"/>
              <a:defRPr/>
            </a:pPr>
            <a:r>
              <a:rPr lang="es-PE" sz="2000" dirty="0">
                <a:solidFill>
                  <a:srgbClr val="035C79"/>
                </a:solidFill>
                <a:cs typeface="Times New Roman"/>
              </a:rPr>
              <a:t>Focus on the poorest by design </a:t>
            </a:r>
          </a:p>
          <a:p>
            <a:pPr marL="628650" lvl="1" indent="-171450">
              <a:lnSpc>
                <a:spcPct val="110000"/>
              </a:lnSpc>
              <a:spcAft>
                <a:spcPts val="600"/>
              </a:spcAft>
              <a:buFont typeface="Arial" panose="020B0604020202020204" pitchFamily="34" charset="0"/>
              <a:buChar char="•"/>
              <a:defRPr/>
            </a:pPr>
            <a:r>
              <a:rPr lang="es-PE" sz="2000" dirty="0">
                <a:solidFill>
                  <a:srgbClr val="035C79"/>
                </a:solidFill>
                <a:cs typeface="Times New Roman"/>
              </a:rPr>
              <a:t>Higher receipt of contraceptive services among those at higher sexual and reproductive risk</a:t>
            </a:r>
          </a:p>
          <a:p>
            <a:pPr marL="628650" lvl="1" indent="-171450">
              <a:lnSpc>
                <a:spcPct val="110000"/>
              </a:lnSpc>
              <a:spcAft>
                <a:spcPts val="600"/>
              </a:spcAft>
              <a:buFont typeface="Arial" panose="020B0604020202020204" pitchFamily="34" charset="0"/>
              <a:buChar char="•"/>
              <a:defRPr/>
            </a:pPr>
            <a:r>
              <a:rPr lang="es-PE" sz="2000" dirty="0">
                <a:solidFill>
                  <a:srgbClr val="035C79"/>
                </a:solidFill>
                <a:cs typeface="Times New Roman"/>
              </a:rPr>
              <a:t>Reduction in fertility even among adolescents aged 10 to 14. </a:t>
            </a:r>
          </a:p>
          <a:p>
            <a:pPr marL="171450" indent="-171450">
              <a:lnSpc>
                <a:spcPct val="110000"/>
              </a:lnSpc>
              <a:spcAft>
                <a:spcPts val="600"/>
              </a:spcAft>
              <a:buFont typeface="Arial" panose="020B0604020202020204" pitchFamily="34" charset="0"/>
              <a:buChar char="•"/>
              <a:defRPr/>
            </a:pPr>
            <a:r>
              <a:rPr lang="es-PE" sz="2400" b="1" dirty="0">
                <a:solidFill>
                  <a:srgbClr val="035C79"/>
                </a:solidFill>
                <a:latin typeface="Arial"/>
                <a:cs typeface="Times New Roman"/>
              </a:rPr>
              <a:t>Inputs Vs Integration</a:t>
            </a:r>
          </a:p>
          <a:p>
            <a:pPr marL="628650" lvl="1" indent="-171450">
              <a:lnSpc>
                <a:spcPct val="110000"/>
              </a:lnSpc>
              <a:spcAft>
                <a:spcPts val="600"/>
              </a:spcAft>
              <a:buFont typeface="Arial" panose="020B0604020202020204" pitchFamily="34" charset="0"/>
              <a:buChar char="•"/>
              <a:defRPr/>
            </a:pPr>
            <a:r>
              <a:rPr lang="es-PE" sz="2400" dirty="0">
                <a:solidFill>
                  <a:srgbClr val="035C79"/>
                </a:solidFill>
                <a:latin typeface="Arial"/>
                <a:cs typeface="Times New Roman"/>
              </a:rPr>
              <a:t>Effects only occur during the </a:t>
            </a:r>
            <a:r>
              <a:rPr lang="es-PE" sz="2400" b="1" dirty="0">
                <a:solidFill>
                  <a:srgbClr val="035C79"/>
                </a:solidFill>
                <a:latin typeface="Arial"/>
                <a:cs typeface="Times New Roman"/>
              </a:rPr>
              <a:t>implementation phase </a:t>
            </a:r>
            <a:r>
              <a:rPr lang="es-PE" sz="2400" dirty="0">
                <a:solidFill>
                  <a:srgbClr val="035C79"/>
                </a:solidFill>
                <a:latin typeface="Arial"/>
                <a:cs typeface="Times New Roman"/>
              </a:rPr>
              <a:t>rather than the preparation phase</a:t>
            </a:r>
          </a:p>
          <a:p>
            <a:pPr marL="628650" lvl="1" indent="-171450">
              <a:lnSpc>
                <a:spcPct val="110000"/>
              </a:lnSpc>
              <a:spcAft>
                <a:spcPts val="600"/>
              </a:spcAft>
              <a:buFont typeface="Arial" panose="020B0604020202020204" pitchFamily="34" charset="0"/>
              <a:buChar char="•"/>
              <a:defRPr/>
            </a:pPr>
            <a:r>
              <a:rPr lang="es-PE" sz="2400" dirty="0">
                <a:solidFill>
                  <a:srgbClr val="035C79"/>
                </a:solidFill>
                <a:latin typeface="Arial"/>
                <a:cs typeface="Times New Roman"/>
              </a:rPr>
              <a:t>This suggests that the integration of distinct elements of the model is what mattered</a:t>
            </a:r>
          </a:p>
        </p:txBody>
      </p:sp>
    </p:spTree>
    <p:extLst>
      <p:ext uri="{BB962C8B-B14F-4D97-AF65-F5344CB8AC3E}">
        <p14:creationId xmlns:p14="http://schemas.microsoft.com/office/powerpoint/2010/main" val="3429900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7EFB-5D0C-9FFE-BE21-DA72AADD630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DFA86-0595-B681-C6FC-2264D1AAC243}"/>
              </a:ext>
            </a:extLst>
          </p:cNvPr>
          <p:cNvSpPr/>
          <p:nvPr/>
        </p:nvSpPr>
        <p:spPr>
          <a:xfrm>
            <a:off x="-231731" y="262380"/>
            <a:ext cx="1977403"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s-419" sz="2000" b="1" dirty="0">
                <a:solidFill>
                  <a:prstClr val="white"/>
                </a:solidFill>
                <a:latin typeface="Arial"/>
              </a:rPr>
              <a:t>Conclusions</a:t>
            </a:r>
            <a:endParaRPr kumimoji="0" lang="es-419"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8BB06D7A-45B5-73D4-AAA0-9AD8A2CB8100}"/>
              </a:ext>
            </a:extLst>
          </p:cNvPr>
          <p:cNvSpPr txBox="1"/>
          <p:nvPr/>
        </p:nvSpPr>
        <p:spPr>
          <a:xfrm>
            <a:off x="337395" y="978594"/>
            <a:ext cx="11744677" cy="1433469"/>
          </a:xfrm>
          <a:prstGeom prst="rect">
            <a:avLst/>
          </a:prstGeom>
          <a:noFill/>
        </p:spPr>
        <p:txBody>
          <a:bodyPr wrap="square" lIns="91440" tIns="45720" rIns="91440" bIns="45720" anchor="t">
            <a:spAutoFit/>
          </a:bodyPr>
          <a:lstStyle/>
          <a:p>
            <a:pPr marL="171450" indent="-171450">
              <a:lnSpc>
                <a:spcPct val="110000"/>
              </a:lnSpc>
              <a:spcAft>
                <a:spcPts val="600"/>
              </a:spcAft>
              <a:buFont typeface="Arial" panose="020B0604020202020204" pitchFamily="34" charset="0"/>
              <a:buChar char="•"/>
              <a:defRPr/>
            </a:pPr>
            <a:r>
              <a:rPr lang="es-PE" sz="2400" b="1" dirty="0">
                <a:solidFill>
                  <a:srgbClr val="035C79"/>
                </a:solidFill>
                <a:latin typeface="Arial"/>
                <a:cs typeface="Times New Roman"/>
              </a:rPr>
              <a:t>Contribution of distinct elements of the model </a:t>
            </a:r>
          </a:p>
          <a:p>
            <a:pPr marL="628650" lvl="1" indent="-171450">
              <a:lnSpc>
                <a:spcPct val="110000"/>
              </a:lnSpc>
              <a:spcAft>
                <a:spcPts val="600"/>
              </a:spcAft>
              <a:buFont typeface="Arial" panose="020B0604020202020204" pitchFamily="34" charset="0"/>
              <a:buChar char="•"/>
              <a:defRPr/>
            </a:pPr>
            <a:r>
              <a:rPr lang="es-PE" sz="2400" dirty="0">
                <a:solidFill>
                  <a:srgbClr val="035C79"/>
                </a:solidFill>
                <a:latin typeface="Arial"/>
                <a:cs typeface="Times New Roman"/>
              </a:rPr>
              <a:t>Intersectoral coordination: </a:t>
            </a:r>
            <a:r>
              <a:rPr lang="es-PE" sz="2400" dirty="0">
                <a:solidFill>
                  <a:srgbClr val="035C79"/>
                </a:solidFill>
                <a:cs typeface="Times New Roman"/>
              </a:rPr>
              <a:t>LCU &amp; RCUs were instrumental for results </a:t>
            </a:r>
            <a:r>
              <a:rPr lang="es-PE" sz="1600" dirty="0">
                <a:solidFill>
                  <a:srgbClr val="035C79"/>
                </a:solidFill>
                <a:cs typeface="Times New Roman"/>
              </a:rPr>
              <a:t>(Valverde, 2020)</a:t>
            </a:r>
          </a:p>
          <a:p>
            <a:pPr marL="628650" lvl="1" indent="-171450">
              <a:lnSpc>
                <a:spcPct val="110000"/>
              </a:lnSpc>
              <a:spcAft>
                <a:spcPts val="600"/>
              </a:spcAft>
              <a:buFont typeface="Arial" panose="020B0604020202020204" pitchFamily="34" charset="0"/>
              <a:buChar char="•"/>
              <a:defRPr/>
            </a:pPr>
            <a:r>
              <a:rPr lang="es-PE" sz="2400" dirty="0">
                <a:solidFill>
                  <a:srgbClr val="035C79"/>
                </a:solidFill>
                <a:latin typeface="Arial"/>
                <a:cs typeface="Times New Roman"/>
              </a:rPr>
              <a:t>Results-focus </a:t>
            </a:r>
          </a:p>
        </p:txBody>
      </p:sp>
      <p:sp>
        <p:nvSpPr>
          <p:cNvPr id="2" name="TextBox 1">
            <a:extLst>
              <a:ext uri="{FF2B5EF4-FFF2-40B4-BE49-F238E27FC236}">
                <a16:creationId xmlns:a16="http://schemas.microsoft.com/office/drawing/2014/main" id="{C9B6421A-A12E-5D89-F266-F53CCE42F7D3}"/>
              </a:ext>
            </a:extLst>
          </p:cNvPr>
          <p:cNvSpPr txBox="1"/>
          <p:nvPr/>
        </p:nvSpPr>
        <p:spPr>
          <a:xfrm>
            <a:off x="564863" y="2680125"/>
            <a:ext cx="11517209" cy="1487715"/>
          </a:xfrm>
          <a:prstGeom prst="rect">
            <a:avLst/>
          </a:prstGeom>
          <a:noFill/>
        </p:spPr>
        <p:txBody>
          <a:bodyPr wrap="square" lIns="91440" tIns="45720" rIns="91440" bIns="45720" anchor="t">
            <a:spAutoFit/>
          </a:bodyPr>
          <a:lstStyle/>
          <a:p>
            <a:pPr algn="ctr">
              <a:lnSpc>
                <a:spcPct val="110000"/>
              </a:lnSpc>
              <a:spcAft>
                <a:spcPts val="600"/>
              </a:spcAft>
              <a:defRPr/>
            </a:pPr>
            <a:r>
              <a:rPr lang="en-GB" sz="2800" dirty="0">
                <a:effectLst/>
                <a:latin typeface="Calibri" panose="020F0502020204030204" pitchFamily="34" charset="0"/>
                <a:ea typeface="Times New Roman" panose="02020603050405020304" pitchFamily="18" charset="0"/>
              </a:rPr>
              <a:t>“</a:t>
            </a:r>
            <a:r>
              <a:rPr lang="en-US" sz="2800" i="1" dirty="0">
                <a:effectLst/>
                <a:latin typeface="Calibri" panose="020F0502020204030204" pitchFamily="34" charset="0"/>
                <a:ea typeface="Times New Roman" panose="02020603050405020304" pitchFamily="18" charset="0"/>
              </a:rPr>
              <a:t>the [results-based] evaluation was fundamental as there was a challenge and commitment at the country level to do well [while] most of the money was provided by the country, it hurt more to invest it badly” </a:t>
            </a:r>
            <a:endParaRPr lang="es-PE" sz="2800" dirty="0">
              <a:solidFill>
                <a:srgbClr val="035C79"/>
              </a:solidFill>
              <a:latin typeface="Arial"/>
              <a:cs typeface="Times New Roman"/>
            </a:endParaRPr>
          </a:p>
        </p:txBody>
      </p:sp>
      <p:sp>
        <p:nvSpPr>
          <p:cNvPr id="3" name="TextBox 2">
            <a:extLst>
              <a:ext uri="{FF2B5EF4-FFF2-40B4-BE49-F238E27FC236}">
                <a16:creationId xmlns:a16="http://schemas.microsoft.com/office/drawing/2014/main" id="{F7B09397-E273-F572-115A-34D057A5A558}"/>
              </a:ext>
            </a:extLst>
          </p:cNvPr>
          <p:cNvSpPr txBox="1"/>
          <p:nvPr/>
        </p:nvSpPr>
        <p:spPr>
          <a:xfrm>
            <a:off x="8912510" y="4197952"/>
            <a:ext cx="2812204" cy="475900"/>
          </a:xfrm>
          <a:prstGeom prst="rect">
            <a:avLst/>
          </a:prstGeom>
          <a:noFill/>
        </p:spPr>
        <p:txBody>
          <a:bodyPr wrap="square" lIns="91440" tIns="45720" rIns="91440" bIns="45720" anchor="t">
            <a:spAutoFit/>
          </a:bodyPr>
          <a:lstStyle/>
          <a:p>
            <a:pPr algn="ctr">
              <a:lnSpc>
                <a:spcPct val="110000"/>
              </a:lnSpc>
              <a:spcAft>
                <a:spcPts val="600"/>
              </a:spcAft>
              <a:defRPr/>
            </a:pPr>
            <a:r>
              <a:rPr lang="en-US" sz="2400" b="1" i="1" dirty="0">
                <a:effectLst/>
                <a:latin typeface="Calibri" panose="020F0502020204030204" pitchFamily="34" charset="0"/>
                <a:ea typeface="Times New Roman" panose="02020603050405020304" pitchFamily="18" charset="0"/>
              </a:rPr>
              <a:t>Minister of Health</a:t>
            </a:r>
            <a:endParaRPr lang="es-PE" sz="2400" b="1" i="1" dirty="0">
              <a:solidFill>
                <a:srgbClr val="035C79"/>
              </a:solidFill>
              <a:latin typeface="Arial"/>
              <a:cs typeface="Times New Roman"/>
            </a:endParaRPr>
          </a:p>
        </p:txBody>
      </p:sp>
      <p:sp>
        <p:nvSpPr>
          <p:cNvPr id="5" name="TextBox 4">
            <a:extLst>
              <a:ext uri="{FF2B5EF4-FFF2-40B4-BE49-F238E27FC236}">
                <a16:creationId xmlns:a16="http://schemas.microsoft.com/office/drawing/2014/main" id="{AE8079D5-2B97-4912-4ECA-4ADD6942C3BF}"/>
              </a:ext>
            </a:extLst>
          </p:cNvPr>
          <p:cNvSpPr txBox="1"/>
          <p:nvPr/>
        </p:nvSpPr>
        <p:spPr>
          <a:xfrm>
            <a:off x="6095999" y="5697343"/>
            <a:ext cx="5887156" cy="379976"/>
          </a:xfrm>
          <a:prstGeom prst="rect">
            <a:avLst/>
          </a:prstGeom>
          <a:noFill/>
        </p:spPr>
        <p:txBody>
          <a:bodyPr wrap="square" lIns="91440" tIns="45720" rIns="91440" bIns="45720" anchor="t">
            <a:spAutoFit/>
          </a:bodyPr>
          <a:lstStyle/>
          <a:p>
            <a:pPr algn="ctr">
              <a:lnSpc>
                <a:spcPct val="110000"/>
              </a:lnSpc>
              <a:spcAft>
                <a:spcPts val="600"/>
              </a:spcAft>
              <a:defRPr/>
            </a:pPr>
            <a:r>
              <a:rPr lang="en-US" dirty="0">
                <a:effectLst/>
                <a:latin typeface="Calibri" panose="020F0502020204030204" pitchFamily="34" charset="0"/>
                <a:ea typeface="Times New Roman" panose="02020603050405020304" pitchFamily="18" charset="0"/>
              </a:rPr>
              <a:t>For more information: Pedro Bernal (</a:t>
            </a:r>
            <a:r>
              <a:rPr lang="en-US" dirty="0">
                <a:effectLst/>
                <a:latin typeface="Calibri" panose="020F0502020204030204" pitchFamily="34" charset="0"/>
                <a:ea typeface="Times New Roman" panose="02020603050405020304" pitchFamily="18" charset="0"/>
                <a:hlinkClick r:id="rId3"/>
              </a:rPr>
              <a:t>pbernallara@iadb.org</a:t>
            </a:r>
            <a:r>
              <a:rPr lang="en-US" dirty="0">
                <a:latin typeface="Calibri" panose="020F0502020204030204" pitchFamily="34" charset="0"/>
                <a:ea typeface="Times New Roman" panose="02020603050405020304" pitchFamily="18" charset="0"/>
              </a:rPr>
              <a:t>)</a:t>
            </a:r>
            <a:endParaRPr lang="es-PE" dirty="0">
              <a:solidFill>
                <a:srgbClr val="035C79"/>
              </a:solidFill>
              <a:latin typeface="Arial"/>
              <a:cs typeface="Times New Roman"/>
            </a:endParaRPr>
          </a:p>
        </p:txBody>
      </p:sp>
    </p:spTree>
    <p:extLst>
      <p:ext uri="{BB962C8B-B14F-4D97-AF65-F5344CB8AC3E}">
        <p14:creationId xmlns:p14="http://schemas.microsoft.com/office/powerpoint/2010/main" val="158385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C3900-F8C2-E8A5-8403-031CFE8A1AF3}"/>
            </a:ext>
          </a:extLst>
        </p:cNvPr>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67F1551A-99A7-953C-AD66-129B401BC4AD}"/>
              </a:ext>
            </a:extLst>
          </p:cNvPr>
          <p:cNvSpPr txBox="1">
            <a:spLocks/>
          </p:cNvSpPr>
          <p:nvPr/>
        </p:nvSpPr>
        <p:spPr>
          <a:xfrm>
            <a:off x="556619" y="4014568"/>
            <a:ext cx="5029948" cy="25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0555EED-E820-6A10-2626-192FFB52BB28}"/>
              </a:ext>
            </a:extLst>
          </p:cNvPr>
          <p:cNvSpPr/>
          <p:nvPr/>
        </p:nvSpPr>
        <p:spPr>
          <a:xfrm>
            <a:off x="-231731" y="262380"/>
            <a:ext cx="2131784"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Introduction</a:t>
            </a:r>
          </a:p>
        </p:txBody>
      </p:sp>
      <p:sp>
        <p:nvSpPr>
          <p:cNvPr id="17" name="TextBox 16">
            <a:extLst>
              <a:ext uri="{FF2B5EF4-FFF2-40B4-BE49-F238E27FC236}">
                <a16:creationId xmlns:a16="http://schemas.microsoft.com/office/drawing/2014/main" id="{A74B83D1-FC9F-CB74-E044-45E4BF0AC32A}"/>
              </a:ext>
            </a:extLst>
          </p:cNvPr>
          <p:cNvSpPr txBox="1"/>
          <p:nvPr/>
        </p:nvSpPr>
        <p:spPr>
          <a:xfrm>
            <a:off x="100329" y="1180715"/>
            <a:ext cx="11991341" cy="4255780"/>
          </a:xfrm>
          <a:prstGeom prst="rect">
            <a:avLst/>
          </a:prstGeom>
          <a:noFill/>
        </p:spPr>
        <p:txBody>
          <a:bodyPr wrap="square" lIns="91440" tIns="45720" rIns="91440" bIns="45720" anchor="t">
            <a:spAutoFit/>
          </a:bodyPr>
          <a:lstStyle/>
          <a:p>
            <a:pPr marL="171450" indent="-171450">
              <a:lnSpc>
                <a:spcPct val="110000"/>
              </a:lnSpc>
              <a:spcAft>
                <a:spcPts val="600"/>
              </a:spcAft>
              <a:buFont typeface="Arial" panose="020B0604020202020204" pitchFamily="34" charset="0"/>
              <a:buChar char="•"/>
              <a:defRPr/>
            </a:pPr>
            <a:r>
              <a:rPr lang="es-PE" sz="2400" dirty="0">
                <a:solidFill>
                  <a:srgbClr val="035C79"/>
                </a:solidFill>
                <a:latin typeface="Arial"/>
                <a:cs typeface="Times New Roman"/>
              </a:rPr>
              <a:t>There is evidence of </a:t>
            </a:r>
            <a:r>
              <a:rPr lang="es-PE" sz="2400" b="1" dirty="0">
                <a:solidFill>
                  <a:srgbClr val="035C79"/>
                </a:solidFill>
                <a:latin typeface="Arial"/>
                <a:cs typeface="Times New Roman"/>
              </a:rPr>
              <a:t>effective interventions </a:t>
            </a:r>
            <a:r>
              <a:rPr lang="es-PE" sz="2400" dirty="0">
                <a:solidFill>
                  <a:srgbClr val="035C79"/>
                </a:solidFill>
                <a:latin typeface="Arial"/>
                <a:cs typeface="Times New Roman"/>
              </a:rPr>
              <a:t>to reduce </a:t>
            </a:r>
            <a:r>
              <a:rPr lang="es-PE" sz="2400" b="1" dirty="0">
                <a:solidFill>
                  <a:srgbClr val="035C79"/>
                </a:solidFill>
                <a:latin typeface="Arial"/>
                <a:cs typeface="Times New Roman"/>
              </a:rPr>
              <a:t>adolescent fertility </a:t>
            </a:r>
          </a:p>
          <a:p>
            <a:pPr>
              <a:lnSpc>
                <a:spcPct val="110000"/>
              </a:lnSpc>
              <a:spcAft>
                <a:spcPts val="600"/>
              </a:spcAft>
              <a:defRPr/>
            </a:pPr>
            <a:r>
              <a:rPr lang="es-PE" sz="2400" dirty="0">
                <a:solidFill>
                  <a:srgbClr val="035C79"/>
                </a:solidFill>
                <a:latin typeface="Arial"/>
                <a:cs typeface="Times New Roman"/>
              </a:rPr>
              <a:t>          Education </a:t>
            </a:r>
            <a:r>
              <a:rPr lang="es-PE" sz="2000" dirty="0">
                <a:solidFill>
                  <a:srgbClr val="035C79"/>
                </a:solidFill>
                <a:latin typeface="Arial"/>
                <a:cs typeface="Times New Roman"/>
              </a:rPr>
              <a:t>(sexual health education,  peer support)</a:t>
            </a:r>
          </a:p>
          <a:p>
            <a:pPr>
              <a:lnSpc>
                <a:spcPct val="110000"/>
              </a:lnSpc>
              <a:spcAft>
                <a:spcPts val="600"/>
              </a:spcAft>
              <a:defRPr/>
            </a:pPr>
            <a:r>
              <a:rPr lang="es-PE" sz="2400" dirty="0">
                <a:solidFill>
                  <a:srgbClr val="035C79"/>
                </a:solidFill>
                <a:latin typeface="Arial"/>
                <a:cs typeface="Times New Roman"/>
              </a:rPr>
              <a:t>          Health </a:t>
            </a:r>
            <a:r>
              <a:rPr lang="es-PE" sz="2000" dirty="0">
                <a:solidFill>
                  <a:srgbClr val="035C79"/>
                </a:solidFill>
                <a:latin typeface="Arial"/>
                <a:cs typeface="Times New Roman"/>
              </a:rPr>
              <a:t>(improved availability of contraception, provider training, adolescent friendly services)</a:t>
            </a:r>
          </a:p>
          <a:p>
            <a:pPr>
              <a:lnSpc>
                <a:spcPct val="110000"/>
              </a:lnSpc>
              <a:spcAft>
                <a:spcPts val="600"/>
              </a:spcAft>
              <a:defRPr/>
            </a:pPr>
            <a:r>
              <a:rPr lang="es-PE" sz="2400" dirty="0">
                <a:solidFill>
                  <a:srgbClr val="035C79"/>
                </a:solidFill>
                <a:latin typeface="Arial"/>
                <a:cs typeface="Times New Roman"/>
              </a:rPr>
              <a:t>          Social protection </a:t>
            </a:r>
            <a:r>
              <a:rPr lang="es-PE" sz="2000" dirty="0">
                <a:solidFill>
                  <a:srgbClr val="035C79"/>
                </a:solidFill>
                <a:latin typeface="Arial"/>
                <a:cs typeface="Times New Roman"/>
              </a:rPr>
              <a:t>(cash-transfer programs) </a:t>
            </a:r>
            <a:endParaRPr lang="es-PE" sz="2400" dirty="0">
              <a:solidFill>
                <a:srgbClr val="035C79"/>
              </a:solidFill>
              <a:latin typeface="Arial"/>
              <a:cs typeface="Times New Roman"/>
            </a:endParaRPr>
          </a:p>
          <a:p>
            <a:pPr marL="171450" indent="-171450">
              <a:lnSpc>
                <a:spcPct val="110000"/>
              </a:lnSpc>
              <a:spcAft>
                <a:spcPts val="600"/>
              </a:spcAft>
              <a:buFont typeface="Arial" panose="020B0604020202020204" pitchFamily="34" charset="0"/>
              <a:buChar char="•"/>
              <a:defRPr/>
            </a:pPr>
            <a:r>
              <a:rPr lang="es-PE" sz="2400" b="1" dirty="0">
                <a:solidFill>
                  <a:srgbClr val="035C79"/>
                </a:solidFill>
                <a:latin typeface="Arial"/>
                <a:cs typeface="Times New Roman"/>
              </a:rPr>
              <a:t>But, little</a:t>
            </a:r>
            <a:r>
              <a:rPr lang="es-PE" sz="2400" dirty="0">
                <a:solidFill>
                  <a:srgbClr val="035C79"/>
                </a:solidFill>
                <a:latin typeface="Arial"/>
                <a:cs typeface="Times New Roman"/>
              </a:rPr>
              <a:t> evidence on </a:t>
            </a:r>
            <a:r>
              <a:rPr lang="es-PE" sz="2400" b="1" dirty="0">
                <a:solidFill>
                  <a:srgbClr val="035C79"/>
                </a:solidFill>
                <a:latin typeface="Arial"/>
                <a:cs typeface="Times New Roman"/>
              </a:rPr>
              <a:t>how to integrate them </a:t>
            </a:r>
            <a:r>
              <a:rPr lang="es-PE" sz="2400" dirty="0">
                <a:solidFill>
                  <a:srgbClr val="035C79"/>
                </a:solidFill>
                <a:latin typeface="Arial"/>
                <a:cs typeface="Times New Roman"/>
              </a:rPr>
              <a:t>in </a:t>
            </a:r>
            <a:r>
              <a:rPr lang="es-PE" sz="2400" b="1" dirty="0">
                <a:solidFill>
                  <a:srgbClr val="035C79"/>
                </a:solidFill>
                <a:latin typeface="Arial"/>
                <a:cs typeface="Times New Roman"/>
              </a:rPr>
              <a:t>health &amp; education systems</a:t>
            </a:r>
            <a:endParaRPr lang="es-PE" sz="2400" dirty="0">
              <a:solidFill>
                <a:srgbClr val="035C79"/>
              </a:solidFill>
              <a:latin typeface="Arial"/>
              <a:cs typeface="Times New Roman"/>
            </a:endParaRPr>
          </a:p>
          <a:p>
            <a:pPr>
              <a:lnSpc>
                <a:spcPct val="110000"/>
              </a:lnSpc>
              <a:spcAft>
                <a:spcPts val="600"/>
              </a:spcAft>
              <a:defRPr/>
            </a:pPr>
            <a:r>
              <a:rPr lang="es-PE" sz="2400" dirty="0">
                <a:solidFill>
                  <a:srgbClr val="035C79"/>
                </a:solidFill>
                <a:latin typeface="Arial"/>
                <a:cs typeface="Times New Roman"/>
              </a:rPr>
              <a:t> </a:t>
            </a:r>
          </a:p>
          <a:p>
            <a:pPr marL="171450" indent="-171450">
              <a:lnSpc>
                <a:spcPct val="110000"/>
              </a:lnSpc>
              <a:spcAft>
                <a:spcPts val="600"/>
              </a:spcAft>
              <a:buFont typeface="Arial" panose="020B0604020202020204" pitchFamily="34" charset="0"/>
              <a:buChar char="•"/>
              <a:defRPr/>
            </a:pPr>
            <a:r>
              <a:rPr lang="es-PE" sz="2400" dirty="0">
                <a:solidFill>
                  <a:srgbClr val="035C79"/>
                </a:solidFill>
                <a:latin typeface="Arial"/>
                <a:cs typeface="Times New Roman"/>
              </a:rPr>
              <a:t>We evaluate the effect of a comprehensive care of model for reproductive adolescent health in Costa Rica on adolescent fertility. </a:t>
            </a:r>
          </a:p>
          <a:p>
            <a:pPr marL="171450" indent="-171450">
              <a:lnSpc>
                <a:spcPct val="110000"/>
              </a:lnSpc>
              <a:spcAft>
                <a:spcPts val="600"/>
              </a:spcAft>
              <a:buFont typeface="Arial" panose="020B0604020202020204" pitchFamily="34" charset="0"/>
              <a:buChar char="•"/>
              <a:defRPr/>
            </a:pPr>
            <a:r>
              <a:rPr lang="es-PE" sz="2400" dirty="0">
                <a:solidFill>
                  <a:srgbClr val="035C79"/>
                </a:solidFill>
                <a:latin typeface="Arial"/>
                <a:cs typeface="Times New Roman"/>
              </a:rPr>
              <a:t>Model was designed and implemented under Salud Mesoamerica Initiative. </a:t>
            </a:r>
          </a:p>
        </p:txBody>
      </p:sp>
      <p:pic>
        <p:nvPicPr>
          <p:cNvPr id="3" name="Graphic 2">
            <a:extLst>
              <a:ext uri="{FF2B5EF4-FFF2-40B4-BE49-F238E27FC236}">
                <a16:creationId xmlns:a16="http://schemas.microsoft.com/office/drawing/2014/main" id="{8C77DE62-C2EE-1EFF-EB4C-2B22226964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806" y="1666307"/>
            <a:ext cx="420236" cy="420236"/>
          </a:xfrm>
          <a:prstGeom prst="rect">
            <a:avLst/>
          </a:prstGeom>
        </p:spPr>
      </p:pic>
      <p:pic>
        <p:nvPicPr>
          <p:cNvPr id="6" name="Graphic 5">
            <a:extLst>
              <a:ext uri="{FF2B5EF4-FFF2-40B4-BE49-F238E27FC236}">
                <a16:creationId xmlns:a16="http://schemas.microsoft.com/office/drawing/2014/main" id="{1950D2DE-72FE-2F77-ED8B-66F9D78DA6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5263" y="2195963"/>
            <a:ext cx="356257" cy="356257"/>
          </a:xfrm>
          <a:prstGeom prst="rect">
            <a:avLst/>
          </a:prstGeom>
        </p:spPr>
      </p:pic>
      <p:pic>
        <p:nvPicPr>
          <p:cNvPr id="8" name="Graphic 7">
            <a:extLst>
              <a:ext uri="{FF2B5EF4-FFF2-40B4-BE49-F238E27FC236}">
                <a16:creationId xmlns:a16="http://schemas.microsoft.com/office/drawing/2014/main" id="{5FF93447-2CF1-364B-1E58-927070C01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808" y="2678267"/>
            <a:ext cx="362712" cy="362712"/>
          </a:xfrm>
          <a:prstGeom prst="rect">
            <a:avLst/>
          </a:prstGeom>
        </p:spPr>
      </p:pic>
    </p:spTree>
    <p:extLst>
      <p:ext uri="{BB962C8B-B14F-4D97-AF65-F5344CB8AC3E}">
        <p14:creationId xmlns:p14="http://schemas.microsoft.com/office/powerpoint/2010/main" val="138212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5D23A-B3DA-2E7E-BAB9-AC36849167DA}"/>
            </a:ext>
          </a:extLst>
        </p:cNvPr>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347B124-2C4E-969B-AC56-C34610DA4A81}"/>
              </a:ext>
            </a:extLst>
          </p:cNvPr>
          <p:cNvSpPr txBox="1">
            <a:spLocks/>
          </p:cNvSpPr>
          <p:nvPr/>
        </p:nvSpPr>
        <p:spPr>
          <a:xfrm>
            <a:off x="556619" y="4014568"/>
            <a:ext cx="5029948" cy="25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a:ln>
                <a:noFill/>
              </a:ln>
              <a:solidFill>
                <a:srgbClr val="035C79"/>
              </a:solidFill>
              <a:effectLst/>
              <a:uLnTx/>
              <a:uFillTx/>
              <a:latin typeface="Arial"/>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172C0C4-7159-D2FA-D19E-D3F9E89E7973}"/>
              </a:ext>
            </a:extLst>
          </p:cNvPr>
          <p:cNvSpPr/>
          <p:nvPr/>
        </p:nvSpPr>
        <p:spPr>
          <a:xfrm>
            <a:off x="-231731" y="262380"/>
            <a:ext cx="2037953"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Background</a:t>
            </a:r>
          </a:p>
        </p:txBody>
      </p:sp>
      <p:sp>
        <p:nvSpPr>
          <p:cNvPr id="17" name="TextBox 16">
            <a:extLst>
              <a:ext uri="{FF2B5EF4-FFF2-40B4-BE49-F238E27FC236}">
                <a16:creationId xmlns:a16="http://schemas.microsoft.com/office/drawing/2014/main" id="{AC628883-0145-9DDF-B29C-0D829F3586DD}"/>
              </a:ext>
            </a:extLst>
          </p:cNvPr>
          <p:cNvSpPr txBox="1"/>
          <p:nvPr/>
        </p:nvSpPr>
        <p:spPr>
          <a:xfrm>
            <a:off x="70479" y="1376850"/>
            <a:ext cx="11564902" cy="1816651"/>
          </a:xfrm>
          <a:prstGeom prst="rect">
            <a:avLst/>
          </a:prstGeom>
          <a:noFill/>
        </p:spPr>
        <p:txBody>
          <a:bodyPr wrap="square" lIns="91440" tIns="45720" rIns="91440" bIns="45720" anchor="t">
            <a:spAutoFit/>
          </a:bodyPr>
          <a:lstStyle/>
          <a:p>
            <a:pPr>
              <a:lnSpc>
                <a:spcPct val="110000"/>
              </a:lnSpc>
              <a:spcAft>
                <a:spcPts val="600"/>
              </a:spcAft>
              <a:defRPr/>
            </a:pPr>
            <a:r>
              <a:rPr lang="es-PE" sz="1700" dirty="0">
                <a:solidFill>
                  <a:srgbClr val="035C79"/>
                </a:solidFill>
                <a:latin typeface="Arial"/>
                <a:cs typeface="Times New Roman"/>
              </a:rPr>
              <a:t>Public-private partnership aiming to improve reproductive, maternal and child health in Mesoamerica's poorest 20%.</a:t>
            </a:r>
          </a:p>
          <a:p>
            <a:pPr lvl="1">
              <a:lnSpc>
                <a:spcPct val="110000"/>
              </a:lnSpc>
              <a:spcAft>
                <a:spcPts val="600"/>
              </a:spcAft>
              <a:defRPr/>
            </a:pPr>
            <a:r>
              <a:rPr lang="es-PE" sz="1700" dirty="0">
                <a:solidFill>
                  <a:srgbClr val="035C79"/>
                </a:solidFill>
                <a:latin typeface="Arial"/>
                <a:cs typeface="Times New Roman"/>
              </a:rPr>
              <a:t>Results-based financing mechanisms for Ministries of Health (MoHs)</a:t>
            </a:r>
          </a:p>
          <a:p>
            <a:pPr lvl="1">
              <a:lnSpc>
                <a:spcPct val="110000"/>
              </a:lnSpc>
              <a:spcAft>
                <a:spcPts val="600"/>
              </a:spcAft>
              <a:defRPr/>
            </a:pPr>
            <a:r>
              <a:rPr lang="es-PE" sz="1700" dirty="0">
                <a:solidFill>
                  <a:srgbClr val="035C79"/>
                </a:solidFill>
                <a:latin typeface="Arial"/>
                <a:cs typeface="Times New Roman"/>
              </a:rPr>
              <a:t>Technical assistance for MoHs to address performance gaps based on systems thinking</a:t>
            </a:r>
          </a:p>
          <a:p>
            <a:pPr lvl="1">
              <a:lnSpc>
                <a:spcPct val="110000"/>
              </a:lnSpc>
              <a:spcAft>
                <a:spcPts val="600"/>
              </a:spcAft>
              <a:defRPr/>
            </a:pPr>
            <a:r>
              <a:rPr lang="es-PE" sz="1700" dirty="0">
                <a:solidFill>
                  <a:srgbClr val="035C79"/>
                </a:solidFill>
                <a:latin typeface="Arial"/>
                <a:cs typeface="Times New Roman"/>
              </a:rPr>
              <a:t>Systems learning mechanisms</a:t>
            </a:r>
          </a:p>
          <a:p>
            <a:pPr lvl="1">
              <a:lnSpc>
                <a:spcPct val="110000"/>
              </a:lnSpc>
              <a:spcAft>
                <a:spcPts val="600"/>
              </a:spcAft>
              <a:defRPr/>
            </a:pPr>
            <a:r>
              <a:rPr lang="es-PE" sz="1700" dirty="0">
                <a:solidFill>
                  <a:srgbClr val="035C79"/>
                </a:solidFill>
                <a:latin typeface="Arial"/>
                <a:cs typeface="Times New Roman"/>
              </a:rPr>
              <a:t>Government &amp; providers as partners</a:t>
            </a:r>
          </a:p>
        </p:txBody>
      </p:sp>
      <p:sp>
        <p:nvSpPr>
          <p:cNvPr id="10" name="Content Placeholder 2">
            <a:extLst>
              <a:ext uri="{FF2B5EF4-FFF2-40B4-BE49-F238E27FC236}">
                <a16:creationId xmlns:a16="http://schemas.microsoft.com/office/drawing/2014/main" id="{3F11EEEF-6782-E1E0-382A-3535CF4EAD1C}"/>
              </a:ext>
            </a:extLst>
          </p:cNvPr>
          <p:cNvSpPr txBox="1">
            <a:spLocks/>
          </p:cNvSpPr>
          <p:nvPr/>
        </p:nvSpPr>
        <p:spPr>
          <a:xfrm>
            <a:off x="70479" y="898141"/>
            <a:ext cx="5273018" cy="8813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2400" b="1" dirty="0">
                <a:cs typeface="Arial"/>
              </a:rPr>
              <a:t>Salud Mesoamerica Initiative (SMI) </a:t>
            </a:r>
            <a:endParaRPr lang="es-419" sz="2400" b="1" dirty="0">
              <a:solidFill>
                <a:schemeClr val="accent2"/>
              </a:solidFill>
              <a:cs typeface="Arial"/>
            </a:endParaRPr>
          </a:p>
        </p:txBody>
      </p:sp>
      <p:sp>
        <p:nvSpPr>
          <p:cNvPr id="6" name="Content Placeholder 2">
            <a:extLst>
              <a:ext uri="{FF2B5EF4-FFF2-40B4-BE49-F238E27FC236}">
                <a16:creationId xmlns:a16="http://schemas.microsoft.com/office/drawing/2014/main" id="{F1759A33-7A17-606F-4A93-B66F5A09934B}"/>
              </a:ext>
            </a:extLst>
          </p:cNvPr>
          <p:cNvSpPr txBox="1">
            <a:spLocks/>
          </p:cNvSpPr>
          <p:nvPr/>
        </p:nvSpPr>
        <p:spPr>
          <a:xfrm>
            <a:off x="70479" y="3467114"/>
            <a:ext cx="4531584" cy="41222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2400" b="1" dirty="0">
                <a:cs typeface="Arial"/>
              </a:rPr>
              <a:t>Costa Rica </a:t>
            </a:r>
            <a:endParaRPr lang="es-419" sz="2400" b="1" dirty="0">
              <a:solidFill>
                <a:schemeClr val="accent2"/>
              </a:solidFill>
              <a:cs typeface="Arial"/>
            </a:endParaRPr>
          </a:p>
        </p:txBody>
      </p:sp>
      <p:sp>
        <p:nvSpPr>
          <p:cNvPr id="7" name="TextBox 6">
            <a:extLst>
              <a:ext uri="{FF2B5EF4-FFF2-40B4-BE49-F238E27FC236}">
                <a16:creationId xmlns:a16="http://schemas.microsoft.com/office/drawing/2014/main" id="{F8E1B6C6-ACDA-CC5D-59E3-3EB0626958C6}"/>
              </a:ext>
            </a:extLst>
          </p:cNvPr>
          <p:cNvSpPr txBox="1"/>
          <p:nvPr/>
        </p:nvSpPr>
        <p:spPr>
          <a:xfrm>
            <a:off x="70479" y="3855437"/>
            <a:ext cx="12121521" cy="1451936"/>
          </a:xfrm>
          <a:prstGeom prst="rect">
            <a:avLst/>
          </a:prstGeom>
          <a:noFill/>
        </p:spPr>
        <p:txBody>
          <a:bodyPr wrap="square" lIns="91440" tIns="45720" rIns="91440" bIns="45720" anchor="t">
            <a:spAutoFit/>
          </a:bodyPr>
          <a:lstStyle/>
          <a:p>
            <a:pPr marL="171450" indent="-171450">
              <a:lnSpc>
                <a:spcPct val="110000"/>
              </a:lnSpc>
              <a:spcAft>
                <a:spcPts val="600"/>
              </a:spcAft>
              <a:buFont typeface="Arial" panose="020B0604020202020204" pitchFamily="34" charset="0"/>
              <a:buChar char="•"/>
              <a:defRPr/>
            </a:pPr>
            <a:r>
              <a:rPr lang="es-PE" sz="1700" dirty="0">
                <a:solidFill>
                  <a:srgbClr val="035C79"/>
                </a:solidFill>
                <a:latin typeface="Arial"/>
                <a:cs typeface="Times New Roman"/>
              </a:rPr>
              <a:t>In Costa Rica focus was </a:t>
            </a:r>
            <a:r>
              <a:rPr lang="es-PE" sz="1700" b="1" dirty="0">
                <a:solidFill>
                  <a:srgbClr val="035C79"/>
                </a:solidFill>
                <a:latin typeface="Arial"/>
                <a:cs typeface="Times New Roman"/>
              </a:rPr>
              <a:t>on reducing adolescent fertility </a:t>
            </a:r>
            <a:r>
              <a:rPr lang="es-PE" sz="1700" dirty="0">
                <a:solidFill>
                  <a:srgbClr val="035C79"/>
                </a:solidFill>
                <a:latin typeface="Arial"/>
                <a:cs typeface="Times New Roman"/>
              </a:rPr>
              <a:t>in underserved areas. </a:t>
            </a:r>
          </a:p>
          <a:p>
            <a:pPr marL="171450" indent="-171450">
              <a:lnSpc>
                <a:spcPct val="110000"/>
              </a:lnSpc>
              <a:spcAft>
                <a:spcPts val="600"/>
              </a:spcAft>
              <a:buFont typeface="Arial" panose="020B0604020202020204" pitchFamily="34" charset="0"/>
              <a:buChar char="•"/>
              <a:defRPr/>
            </a:pPr>
            <a:r>
              <a:rPr lang="es-PE" sz="1700" b="1" dirty="0">
                <a:solidFill>
                  <a:srgbClr val="035C79"/>
                </a:solidFill>
                <a:latin typeface="Arial"/>
                <a:cs typeface="Times New Roman"/>
              </a:rPr>
              <a:t>Persistent challenge</a:t>
            </a:r>
            <a:r>
              <a:rPr lang="es-PE" sz="1700" dirty="0">
                <a:solidFill>
                  <a:srgbClr val="035C79"/>
                </a:solidFill>
                <a:latin typeface="Arial"/>
                <a:cs typeface="Times New Roman"/>
              </a:rPr>
              <a:t>, overall fertility rate had a higher rate of decline than adolescent fertility during 1980-2010</a:t>
            </a:r>
          </a:p>
          <a:p>
            <a:pPr marL="171450" indent="-171450">
              <a:lnSpc>
                <a:spcPct val="110000"/>
              </a:lnSpc>
              <a:spcAft>
                <a:spcPts val="600"/>
              </a:spcAft>
              <a:buFont typeface="Arial" panose="020B0604020202020204" pitchFamily="34" charset="0"/>
              <a:buChar char="•"/>
              <a:defRPr/>
            </a:pPr>
            <a:r>
              <a:rPr lang="es-PE" sz="1700" dirty="0">
                <a:solidFill>
                  <a:srgbClr val="035C79"/>
                </a:solidFill>
                <a:latin typeface="Arial"/>
                <a:cs typeface="Times New Roman"/>
              </a:rPr>
              <a:t>Strong primary care system, but </a:t>
            </a:r>
            <a:r>
              <a:rPr lang="es-PE" sz="1700" b="1" dirty="0">
                <a:solidFill>
                  <a:srgbClr val="035C79"/>
                </a:solidFill>
                <a:latin typeface="Arial"/>
                <a:cs typeface="Times New Roman"/>
              </a:rPr>
              <a:t>adolescents had been an underserved population</a:t>
            </a:r>
          </a:p>
          <a:p>
            <a:pPr marL="171450" indent="-171450">
              <a:lnSpc>
                <a:spcPct val="110000"/>
              </a:lnSpc>
              <a:spcAft>
                <a:spcPts val="600"/>
              </a:spcAft>
              <a:buFont typeface="Arial" panose="020B0604020202020204" pitchFamily="34" charset="0"/>
              <a:buChar char="•"/>
              <a:defRPr/>
            </a:pPr>
            <a:r>
              <a:rPr lang="es-PE" sz="1700" dirty="0">
                <a:solidFill>
                  <a:srgbClr val="035C79"/>
                </a:solidFill>
                <a:latin typeface="Arial"/>
                <a:cs typeface="Times New Roman"/>
              </a:rPr>
              <a:t>SMI supported the MoH in desgining and implementing a </a:t>
            </a:r>
            <a:r>
              <a:rPr lang="es-PE" sz="1700" b="1" dirty="0">
                <a:solidFill>
                  <a:srgbClr val="035C79"/>
                </a:solidFill>
                <a:latin typeface="Arial"/>
                <a:cs typeface="Times New Roman"/>
              </a:rPr>
              <a:t>comprehensive care model </a:t>
            </a:r>
            <a:r>
              <a:rPr lang="es-PE" sz="1700" dirty="0">
                <a:solidFill>
                  <a:srgbClr val="035C79"/>
                </a:solidFill>
                <a:latin typeface="Arial"/>
                <a:cs typeface="Times New Roman"/>
              </a:rPr>
              <a:t>for reproductive adolescent health</a:t>
            </a:r>
          </a:p>
        </p:txBody>
      </p:sp>
      <p:pic>
        <p:nvPicPr>
          <p:cNvPr id="9" name="Graphic 8">
            <a:extLst>
              <a:ext uri="{FF2B5EF4-FFF2-40B4-BE49-F238E27FC236}">
                <a16:creationId xmlns:a16="http://schemas.microsoft.com/office/drawing/2014/main" id="{E4CB3B2C-540F-942D-0274-765F4201CF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97" y="2524159"/>
            <a:ext cx="241921" cy="241921"/>
          </a:xfrm>
          <a:prstGeom prst="rect">
            <a:avLst/>
          </a:prstGeom>
        </p:spPr>
      </p:pic>
      <p:pic>
        <p:nvPicPr>
          <p:cNvPr id="12" name="Graphic 11">
            <a:extLst>
              <a:ext uri="{FF2B5EF4-FFF2-40B4-BE49-F238E27FC236}">
                <a16:creationId xmlns:a16="http://schemas.microsoft.com/office/drawing/2014/main" id="{D3BD5414-871A-DB84-BA00-C2B2F9C4AE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5108" y="1785316"/>
            <a:ext cx="241921" cy="241921"/>
          </a:xfrm>
          <a:prstGeom prst="rect">
            <a:avLst/>
          </a:prstGeom>
        </p:spPr>
      </p:pic>
      <p:pic>
        <p:nvPicPr>
          <p:cNvPr id="18" name="Graphic 17">
            <a:extLst>
              <a:ext uri="{FF2B5EF4-FFF2-40B4-BE49-F238E27FC236}">
                <a16:creationId xmlns:a16="http://schemas.microsoft.com/office/drawing/2014/main" id="{D176A6CD-ECBD-6759-A7C7-53CD2E6B8A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174" y="2139975"/>
            <a:ext cx="313788" cy="313788"/>
          </a:xfrm>
          <a:prstGeom prst="rect">
            <a:avLst/>
          </a:prstGeom>
        </p:spPr>
      </p:pic>
      <p:pic>
        <p:nvPicPr>
          <p:cNvPr id="20" name="Graphic 19">
            <a:extLst>
              <a:ext uri="{FF2B5EF4-FFF2-40B4-BE49-F238E27FC236}">
                <a16:creationId xmlns:a16="http://schemas.microsoft.com/office/drawing/2014/main" id="{835DD574-1BF3-2E57-C171-8A64FF376F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309" y="2791320"/>
            <a:ext cx="392113" cy="392113"/>
          </a:xfrm>
          <a:prstGeom prst="rect">
            <a:avLst/>
          </a:prstGeom>
        </p:spPr>
      </p:pic>
      <p:pic>
        <p:nvPicPr>
          <p:cNvPr id="2" name="Google Shape;60;p13" descr="Google Shape;60;p13">
            <a:extLst>
              <a:ext uri="{FF2B5EF4-FFF2-40B4-BE49-F238E27FC236}">
                <a16:creationId xmlns:a16="http://schemas.microsoft.com/office/drawing/2014/main" id="{B7E796DE-2462-0965-FF4C-662D1AF37991}"/>
              </a:ext>
            </a:extLst>
          </p:cNvPr>
          <p:cNvPicPr>
            <a:picLocks noChangeAspect="1"/>
          </p:cNvPicPr>
          <p:nvPr/>
        </p:nvPicPr>
        <p:blipFill>
          <a:blip r:embed="rId11"/>
          <a:srcRect l="4051" t="31027" r="45488" b="26471"/>
          <a:stretch>
            <a:fillRect/>
          </a:stretch>
        </p:blipFill>
        <p:spPr>
          <a:xfrm>
            <a:off x="5059536" y="714914"/>
            <a:ext cx="1642665" cy="778243"/>
          </a:xfrm>
          <a:prstGeom prst="rect">
            <a:avLst/>
          </a:prstGeom>
          <a:ln w="12700">
            <a:miter lim="400000"/>
          </a:ln>
        </p:spPr>
      </p:pic>
    </p:spTree>
    <p:extLst>
      <p:ext uri="{BB962C8B-B14F-4D97-AF65-F5344CB8AC3E}">
        <p14:creationId xmlns:p14="http://schemas.microsoft.com/office/powerpoint/2010/main" val="86127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7EC646C-66D0-A132-9820-E2C6D502DDAD}"/>
              </a:ext>
            </a:extLst>
          </p:cNvPr>
          <p:cNvSpPr>
            <a:spLocks noGrp="1"/>
          </p:cNvSpPr>
          <p:nvPr>
            <p:ph type="title"/>
          </p:nvPr>
        </p:nvSpPr>
        <p:spPr>
          <a:xfrm>
            <a:off x="838200" y="365125"/>
            <a:ext cx="10515600" cy="1325563"/>
          </a:xfrm>
        </p:spPr>
        <p:txBody>
          <a:bodyPr/>
          <a:lstStyle/>
          <a:p>
            <a:endParaRPr lang="en-US"/>
          </a:p>
        </p:txBody>
      </p:sp>
      <p:pic>
        <p:nvPicPr>
          <p:cNvPr id="2" name="Picture 1">
            <a:extLst>
              <a:ext uri="{FF2B5EF4-FFF2-40B4-BE49-F238E27FC236}">
                <a16:creationId xmlns:a16="http://schemas.microsoft.com/office/drawing/2014/main" id="{AA209BCB-0634-6FE6-A3E3-C1EDEB662F7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Lst>
          </a:blip>
          <a:srcRect l="1092" r="3450"/>
          <a:stretch>
            <a:fillRect/>
          </a:stretch>
        </p:blipFill>
        <p:spPr>
          <a:xfrm>
            <a:off x="838200" y="1825625"/>
            <a:ext cx="10515600" cy="4351338"/>
          </a:xfrm>
          <a:prstGeom prst="rect">
            <a:avLst/>
          </a:prstGeom>
          <a:noFill/>
        </p:spPr>
      </p:pic>
    </p:spTree>
    <p:extLst>
      <p:ext uri="{BB962C8B-B14F-4D97-AF65-F5344CB8AC3E}">
        <p14:creationId xmlns:p14="http://schemas.microsoft.com/office/powerpoint/2010/main" val="1667858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D678C-5B65-2E5D-E2C3-5E79364EA7E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2F6C60A-0F56-C264-F49F-00A2B4916101}"/>
              </a:ext>
            </a:extLst>
          </p:cNvPr>
          <p:cNvSpPr/>
          <p:nvPr/>
        </p:nvSpPr>
        <p:spPr>
          <a:xfrm>
            <a:off x="-231732" y="262380"/>
            <a:ext cx="3948709"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Comprehensive care model</a:t>
            </a:r>
          </a:p>
        </p:txBody>
      </p:sp>
      <p:sp>
        <p:nvSpPr>
          <p:cNvPr id="5" name="TextBox 4">
            <a:extLst>
              <a:ext uri="{FF2B5EF4-FFF2-40B4-BE49-F238E27FC236}">
                <a16:creationId xmlns:a16="http://schemas.microsoft.com/office/drawing/2014/main" id="{F2DDBA16-F1C1-1CC9-5D3A-6D11D95116CF}"/>
              </a:ext>
            </a:extLst>
          </p:cNvPr>
          <p:cNvSpPr txBox="1"/>
          <p:nvPr/>
        </p:nvSpPr>
        <p:spPr>
          <a:xfrm>
            <a:off x="310059" y="3109155"/>
            <a:ext cx="1832381" cy="923330"/>
          </a:xfrm>
          <a:prstGeom prst="rect">
            <a:avLst/>
          </a:prstGeom>
          <a:solidFill>
            <a:schemeClr val="accent5">
              <a:lumMod val="75000"/>
            </a:schemeClr>
          </a:solidFill>
        </p:spPr>
        <p:txBody>
          <a:bodyPr wrap="square" rtlCol="0">
            <a:spAutoFit/>
          </a:bodyPr>
          <a:lstStyle/>
          <a:p>
            <a:pPr algn="ctr"/>
            <a:r>
              <a:rPr lang="en-US" dirty="0">
                <a:solidFill>
                  <a:schemeClr val="bg1"/>
                </a:solidFill>
              </a:rPr>
              <a:t>Adolescent comprehensive care visit</a:t>
            </a:r>
          </a:p>
        </p:txBody>
      </p:sp>
      <p:sp>
        <p:nvSpPr>
          <p:cNvPr id="8" name="TextBox 7">
            <a:extLst>
              <a:ext uri="{FF2B5EF4-FFF2-40B4-BE49-F238E27FC236}">
                <a16:creationId xmlns:a16="http://schemas.microsoft.com/office/drawing/2014/main" id="{B0374184-43F1-D263-8ACC-A8DA941E5045}"/>
              </a:ext>
            </a:extLst>
          </p:cNvPr>
          <p:cNvSpPr txBox="1"/>
          <p:nvPr/>
        </p:nvSpPr>
        <p:spPr>
          <a:xfrm>
            <a:off x="2536133" y="1550928"/>
            <a:ext cx="3404088" cy="584775"/>
          </a:xfrm>
          <a:prstGeom prst="rect">
            <a:avLst/>
          </a:prstGeom>
          <a:noFill/>
        </p:spPr>
        <p:txBody>
          <a:bodyPr wrap="square" rtlCol="0">
            <a:spAutoFit/>
          </a:bodyPr>
          <a:lstStyle/>
          <a:p>
            <a:r>
              <a:rPr lang="en-US" sz="3200" b="1" dirty="0">
                <a:solidFill>
                  <a:srgbClr val="005C79"/>
                </a:solidFill>
              </a:rPr>
              <a:t>Preventive care</a:t>
            </a:r>
          </a:p>
        </p:txBody>
      </p:sp>
      <p:sp>
        <p:nvSpPr>
          <p:cNvPr id="14" name="TextBox 13">
            <a:extLst>
              <a:ext uri="{FF2B5EF4-FFF2-40B4-BE49-F238E27FC236}">
                <a16:creationId xmlns:a16="http://schemas.microsoft.com/office/drawing/2014/main" id="{BEA687AD-C6A4-9F49-8ED9-BD10F95BFD6B}"/>
              </a:ext>
            </a:extLst>
          </p:cNvPr>
          <p:cNvSpPr txBox="1"/>
          <p:nvPr/>
        </p:nvSpPr>
        <p:spPr>
          <a:xfrm>
            <a:off x="3263759" y="2453937"/>
            <a:ext cx="2614951" cy="369332"/>
          </a:xfrm>
          <a:prstGeom prst="rect">
            <a:avLst/>
          </a:prstGeom>
          <a:noFill/>
        </p:spPr>
        <p:txBody>
          <a:bodyPr wrap="square" rtlCol="0">
            <a:spAutoFit/>
          </a:bodyPr>
          <a:lstStyle/>
          <a:p>
            <a:r>
              <a:rPr lang="en-US" b="1" dirty="0">
                <a:solidFill>
                  <a:srgbClr val="005C79"/>
                </a:solidFill>
              </a:rPr>
              <a:t>Physical examination</a:t>
            </a:r>
          </a:p>
        </p:txBody>
      </p:sp>
      <p:pic>
        <p:nvPicPr>
          <p:cNvPr id="20" name="Graphic 19">
            <a:extLst>
              <a:ext uri="{FF2B5EF4-FFF2-40B4-BE49-F238E27FC236}">
                <a16:creationId xmlns:a16="http://schemas.microsoft.com/office/drawing/2014/main" id="{8BC9FA28-0A14-DB05-2FEB-DCA162EB90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703" y="2311037"/>
            <a:ext cx="629394" cy="629394"/>
          </a:xfrm>
          <a:prstGeom prst="rect">
            <a:avLst/>
          </a:prstGeom>
        </p:spPr>
      </p:pic>
      <p:pic>
        <p:nvPicPr>
          <p:cNvPr id="23" name="Graphic 22">
            <a:extLst>
              <a:ext uri="{FF2B5EF4-FFF2-40B4-BE49-F238E27FC236}">
                <a16:creationId xmlns:a16="http://schemas.microsoft.com/office/drawing/2014/main" id="{06F23497-4185-BE7B-AA52-D7DB2915D3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9916" y="4728706"/>
            <a:ext cx="505607" cy="505607"/>
          </a:xfrm>
          <a:prstGeom prst="rect">
            <a:avLst/>
          </a:prstGeom>
        </p:spPr>
      </p:pic>
      <p:pic>
        <p:nvPicPr>
          <p:cNvPr id="27" name="Graphic 26">
            <a:extLst>
              <a:ext uri="{FF2B5EF4-FFF2-40B4-BE49-F238E27FC236}">
                <a16:creationId xmlns:a16="http://schemas.microsoft.com/office/drawing/2014/main" id="{2AE024F9-6349-4C92-7DC2-451F9BD8EE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6133" y="3938341"/>
            <a:ext cx="629395" cy="629395"/>
          </a:xfrm>
          <a:prstGeom prst="rect">
            <a:avLst/>
          </a:prstGeom>
        </p:spPr>
      </p:pic>
      <p:sp>
        <p:nvSpPr>
          <p:cNvPr id="28" name="TextBox 27">
            <a:extLst>
              <a:ext uri="{FF2B5EF4-FFF2-40B4-BE49-F238E27FC236}">
                <a16:creationId xmlns:a16="http://schemas.microsoft.com/office/drawing/2014/main" id="{252FC448-A7E3-768A-51E0-CED0A7264A0F}"/>
              </a:ext>
            </a:extLst>
          </p:cNvPr>
          <p:cNvSpPr txBox="1"/>
          <p:nvPr/>
        </p:nvSpPr>
        <p:spPr>
          <a:xfrm>
            <a:off x="3251413" y="4120108"/>
            <a:ext cx="2614951" cy="369332"/>
          </a:xfrm>
          <a:prstGeom prst="rect">
            <a:avLst/>
          </a:prstGeom>
          <a:noFill/>
        </p:spPr>
        <p:txBody>
          <a:bodyPr wrap="square" rtlCol="0">
            <a:spAutoFit/>
          </a:bodyPr>
          <a:lstStyle/>
          <a:p>
            <a:r>
              <a:rPr lang="en-US" b="1" dirty="0">
                <a:solidFill>
                  <a:srgbClr val="005C79"/>
                </a:solidFill>
              </a:rPr>
              <a:t>Brief counseling</a:t>
            </a:r>
          </a:p>
        </p:txBody>
      </p:sp>
      <p:pic>
        <p:nvPicPr>
          <p:cNvPr id="30" name="Graphic 29">
            <a:extLst>
              <a:ext uri="{FF2B5EF4-FFF2-40B4-BE49-F238E27FC236}">
                <a16:creationId xmlns:a16="http://schemas.microsoft.com/office/drawing/2014/main" id="{6D882A60-0893-4C3F-E9BD-D72487BA1A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07582" y="3224038"/>
            <a:ext cx="486494" cy="486494"/>
          </a:xfrm>
          <a:prstGeom prst="rect">
            <a:avLst/>
          </a:prstGeom>
        </p:spPr>
      </p:pic>
      <p:sp>
        <p:nvSpPr>
          <p:cNvPr id="31" name="TextBox 30">
            <a:extLst>
              <a:ext uri="{FF2B5EF4-FFF2-40B4-BE49-F238E27FC236}">
                <a16:creationId xmlns:a16="http://schemas.microsoft.com/office/drawing/2014/main" id="{9343DB34-527F-0A82-E1C1-279CA48DC954}"/>
              </a:ext>
            </a:extLst>
          </p:cNvPr>
          <p:cNvSpPr txBox="1"/>
          <p:nvPr/>
        </p:nvSpPr>
        <p:spPr>
          <a:xfrm>
            <a:off x="3251413" y="3319759"/>
            <a:ext cx="2614951" cy="369332"/>
          </a:xfrm>
          <a:prstGeom prst="rect">
            <a:avLst/>
          </a:prstGeom>
          <a:noFill/>
        </p:spPr>
        <p:txBody>
          <a:bodyPr wrap="square" rtlCol="0">
            <a:spAutoFit/>
          </a:bodyPr>
          <a:lstStyle/>
          <a:p>
            <a:r>
              <a:rPr lang="en-US" b="1" dirty="0">
                <a:solidFill>
                  <a:srgbClr val="005C79"/>
                </a:solidFill>
              </a:rPr>
              <a:t>Risk Assessment</a:t>
            </a:r>
          </a:p>
        </p:txBody>
      </p:sp>
      <p:pic>
        <p:nvPicPr>
          <p:cNvPr id="33" name="Graphic 32">
            <a:extLst>
              <a:ext uri="{FF2B5EF4-FFF2-40B4-BE49-F238E27FC236}">
                <a16:creationId xmlns:a16="http://schemas.microsoft.com/office/drawing/2014/main" id="{00A3C3F3-68FB-0632-A7C3-8F2927BF0F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9232" y="1950683"/>
            <a:ext cx="1274033" cy="1274033"/>
          </a:xfrm>
          <a:prstGeom prst="rect">
            <a:avLst/>
          </a:prstGeom>
        </p:spPr>
      </p:pic>
      <p:sp>
        <p:nvSpPr>
          <p:cNvPr id="37" name="TextBox 36">
            <a:extLst>
              <a:ext uri="{FF2B5EF4-FFF2-40B4-BE49-F238E27FC236}">
                <a16:creationId xmlns:a16="http://schemas.microsoft.com/office/drawing/2014/main" id="{958FA276-CA0E-B2E3-0808-83DB923E94E1}"/>
              </a:ext>
            </a:extLst>
          </p:cNvPr>
          <p:cNvSpPr txBox="1"/>
          <p:nvPr/>
        </p:nvSpPr>
        <p:spPr>
          <a:xfrm>
            <a:off x="3263759" y="4864981"/>
            <a:ext cx="3691936" cy="369332"/>
          </a:xfrm>
          <a:prstGeom prst="rect">
            <a:avLst/>
          </a:prstGeom>
          <a:noFill/>
        </p:spPr>
        <p:txBody>
          <a:bodyPr wrap="square" rtlCol="0">
            <a:spAutoFit/>
          </a:bodyPr>
          <a:lstStyle/>
          <a:p>
            <a:r>
              <a:rPr lang="en-US" b="1" dirty="0">
                <a:solidFill>
                  <a:srgbClr val="005C79"/>
                </a:solidFill>
              </a:rPr>
              <a:t>Contraception if they chose to</a:t>
            </a:r>
          </a:p>
        </p:txBody>
      </p:sp>
    </p:spTree>
    <p:extLst>
      <p:ext uri="{BB962C8B-B14F-4D97-AF65-F5344CB8AC3E}">
        <p14:creationId xmlns:p14="http://schemas.microsoft.com/office/powerpoint/2010/main" val="429045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B9A0-C743-1D55-31F0-C8C2F0740F0D}"/>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5D6204C-F358-B3C6-C52D-EDB9014F2B31}"/>
              </a:ext>
            </a:extLst>
          </p:cNvPr>
          <p:cNvSpPr/>
          <p:nvPr/>
        </p:nvSpPr>
        <p:spPr>
          <a:xfrm>
            <a:off x="-231732" y="262380"/>
            <a:ext cx="3948709"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Comprehensive care model</a:t>
            </a:r>
          </a:p>
        </p:txBody>
      </p:sp>
      <p:sp>
        <p:nvSpPr>
          <p:cNvPr id="5" name="TextBox 4">
            <a:extLst>
              <a:ext uri="{FF2B5EF4-FFF2-40B4-BE49-F238E27FC236}">
                <a16:creationId xmlns:a16="http://schemas.microsoft.com/office/drawing/2014/main" id="{046EB952-E988-2B49-24E4-879CC98882AA}"/>
              </a:ext>
            </a:extLst>
          </p:cNvPr>
          <p:cNvSpPr txBox="1"/>
          <p:nvPr/>
        </p:nvSpPr>
        <p:spPr>
          <a:xfrm>
            <a:off x="310059" y="3109155"/>
            <a:ext cx="1832381" cy="923330"/>
          </a:xfrm>
          <a:prstGeom prst="rect">
            <a:avLst/>
          </a:prstGeom>
          <a:solidFill>
            <a:schemeClr val="bg1">
              <a:lumMod val="65000"/>
            </a:schemeClr>
          </a:solidFill>
        </p:spPr>
        <p:txBody>
          <a:bodyPr wrap="square" rtlCol="0">
            <a:spAutoFit/>
          </a:bodyPr>
          <a:lstStyle/>
          <a:p>
            <a:pPr algn="ctr"/>
            <a:r>
              <a:rPr lang="en-US" dirty="0">
                <a:solidFill>
                  <a:schemeClr val="bg1"/>
                </a:solidFill>
              </a:rPr>
              <a:t>Adolescent comprehensive care visit</a:t>
            </a:r>
          </a:p>
        </p:txBody>
      </p:sp>
      <p:sp>
        <p:nvSpPr>
          <p:cNvPr id="14" name="TextBox 13">
            <a:extLst>
              <a:ext uri="{FF2B5EF4-FFF2-40B4-BE49-F238E27FC236}">
                <a16:creationId xmlns:a16="http://schemas.microsoft.com/office/drawing/2014/main" id="{31FC64A6-4D41-4320-4638-8AFCF983ED98}"/>
              </a:ext>
            </a:extLst>
          </p:cNvPr>
          <p:cNvSpPr txBox="1"/>
          <p:nvPr/>
        </p:nvSpPr>
        <p:spPr>
          <a:xfrm>
            <a:off x="3263759" y="2453937"/>
            <a:ext cx="2614951" cy="369332"/>
          </a:xfrm>
          <a:prstGeom prst="rect">
            <a:avLst/>
          </a:prstGeom>
          <a:noFill/>
        </p:spPr>
        <p:txBody>
          <a:bodyPr wrap="square" rtlCol="0">
            <a:spAutoFit/>
          </a:bodyPr>
          <a:lstStyle/>
          <a:p>
            <a:r>
              <a:rPr lang="en-US" b="1" dirty="0">
                <a:solidFill>
                  <a:schemeClr val="bg1">
                    <a:lumMod val="65000"/>
                  </a:schemeClr>
                </a:solidFill>
              </a:rPr>
              <a:t>Physical examination</a:t>
            </a:r>
          </a:p>
        </p:txBody>
      </p:sp>
      <p:pic>
        <p:nvPicPr>
          <p:cNvPr id="20" name="Graphic 19">
            <a:extLst>
              <a:ext uri="{FF2B5EF4-FFF2-40B4-BE49-F238E27FC236}">
                <a16:creationId xmlns:a16="http://schemas.microsoft.com/office/drawing/2014/main" id="{42D97A73-E554-F52C-3C7B-363FC4ED3A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703" y="2311037"/>
            <a:ext cx="629394" cy="629394"/>
          </a:xfrm>
          <a:prstGeom prst="rect">
            <a:avLst/>
          </a:prstGeom>
        </p:spPr>
      </p:pic>
      <p:pic>
        <p:nvPicPr>
          <p:cNvPr id="23" name="Graphic 22">
            <a:extLst>
              <a:ext uri="{FF2B5EF4-FFF2-40B4-BE49-F238E27FC236}">
                <a16:creationId xmlns:a16="http://schemas.microsoft.com/office/drawing/2014/main" id="{B1E3A963-5F2E-4A35-D5B4-97A893F940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9916" y="4728706"/>
            <a:ext cx="505607" cy="505607"/>
          </a:xfrm>
          <a:prstGeom prst="rect">
            <a:avLst/>
          </a:prstGeom>
        </p:spPr>
      </p:pic>
      <p:pic>
        <p:nvPicPr>
          <p:cNvPr id="27" name="Graphic 26">
            <a:extLst>
              <a:ext uri="{FF2B5EF4-FFF2-40B4-BE49-F238E27FC236}">
                <a16:creationId xmlns:a16="http://schemas.microsoft.com/office/drawing/2014/main" id="{DFCAF734-322D-A50B-1208-986B5E4698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6133" y="3938341"/>
            <a:ext cx="629395" cy="629395"/>
          </a:xfrm>
          <a:prstGeom prst="rect">
            <a:avLst/>
          </a:prstGeom>
        </p:spPr>
      </p:pic>
      <p:sp>
        <p:nvSpPr>
          <p:cNvPr id="28" name="TextBox 27">
            <a:extLst>
              <a:ext uri="{FF2B5EF4-FFF2-40B4-BE49-F238E27FC236}">
                <a16:creationId xmlns:a16="http://schemas.microsoft.com/office/drawing/2014/main" id="{ADEBC5BA-CF1A-762F-0650-36F287AF7561}"/>
              </a:ext>
            </a:extLst>
          </p:cNvPr>
          <p:cNvSpPr txBox="1"/>
          <p:nvPr/>
        </p:nvSpPr>
        <p:spPr>
          <a:xfrm>
            <a:off x="3251413" y="4120108"/>
            <a:ext cx="2614951" cy="369332"/>
          </a:xfrm>
          <a:prstGeom prst="rect">
            <a:avLst/>
          </a:prstGeom>
          <a:noFill/>
        </p:spPr>
        <p:txBody>
          <a:bodyPr wrap="square" rtlCol="0">
            <a:spAutoFit/>
          </a:bodyPr>
          <a:lstStyle/>
          <a:p>
            <a:r>
              <a:rPr lang="en-US" b="1" dirty="0">
                <a:solidFill>
                  <a:schemeClr val="bg1">
                    <a:lumMod val="65000"/>
                  </a:schemeClr>
                </a:solidFill>
              </a:rPr>
              <a:t>Brief counseling</a:t>
            </a:r>
          </a:p>
        </p:txBody>
      </p:sp>
      <p:pic>
        <p:nvPicPr>
          <p:cNvPr id="30" name="Graphic 29">
            <a:extLst>
              <a:ext uri="{FF2B5EF4-FFF2-40B4-BE49-F238E27FC236}">
                <a16:creationId xmlns:a16="http://schemas.microsoft.com/office/drawing/2014/main" id="{40924F32-BB54-54E0-160F-3878A2F1AB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07582" y="3224038"/>
            <a:ext cx="486494" cy="486494"/>
          </a:xfrm>
          <a:prstGeom prst="rect">
            <a:avLst/>
          </a:prstGeom>
        </p:spPr>
      </p:pic>
      <p:sp>
        <p:nvSpPr>
          <p:cNvPr id="31" name="TextBox 30">
            <a:extLst>
              <a:ext uri="{FF2B5EF4-FFF2-40B4-BE49-F238E27FC236}">
                <a16:creationId xmlns:a16="http://schemas.microsoft.com/office/drawing/2014/main" id="{844DA540-96AA-07AA-A330-2E6F03D5CCF7}"/>
              </a:ext>
            </a:extLst>
          </p:cNvPr>
          <p:cNvSpPr txBox="1"/>
          <p:nvPr/>
        </p:nvSpPr>
        <p:spPr>
          <a:xfrm>
            <a:off x="3251414" y="3319759"/>
            <a:ext cx="2155060" cy="369332"/>
          </a:xfrm>
          <a:prstGeom prst="rect">
            <a:avLst/>
          </a:prstGeom>
          <a:solidFill>
            <a:srgbClr val="005C79"/>
          </a:solidFill>
        </p:spPr>
        <p:txBody>
          <a:bodyPr wrap="square" rtlCol="0">
            <a:spAutoFit/>
          </a:bodyPr>
          <a:lstStyle/>
          <a:p>
            <a:r>
              <a:rPr lang="en-US" b="1" dirty="0">
                <a:solidFill>
                  <a:schemeClr val="bg1"/>
                </a:solidFill>
              </a:rPr>
              <a:t>Risk Assessment</a:t>
            </a:r>
          </a:p>
        </p:txBody>
      </p:sp>
      <p:pic>
        <p:nvPicPr>
          <p:cNvPr id="33" name="Graphic 32">
            <a:extLst>
              <a:ext uri="{FF2B5EF4-FFF2-40B4-BE49-F238E27FC236}">
                <a16:creationId xmlns:a16="http://schemas.microsoft.com/office/drawing/2014/main" id="{BE0A4C9F-13F8-2C06-6A8D-1803A5B5DF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9232" y="1950683"/>
            <a:ext cx="1274033" cy="1274033"/>
          </a:xfrm>
          <a:prstGeom prst="rect">
            <a:avLst/>
          </a:prstGeom>
        </p:spPr>
      </p:pic>
      <p:sp>
        <p:nvSpPr>
          <p:cNvPr id="37" name="TextBox 36">
            <a:extLst>
              <a:ext uri="{FF2B5EF4-FFF2-40B4-BE49-F238E27FC236}">
                <a16:creationId xmlns:a16="http://schemas.microsoft.com/office/drawing/2014/main" id="{A81A217D-D023-C769-3D63-30A3488DB312}"/>
              </a:ext>
            </a:extLst>
          </p:cNvPr>
          <p:cNvSpPr txBox="1"/>
          <p:nvPr/>
        </p:nvSpPr>
        <p:spPr>
          <a:xfrm>
            <a:off x="3263759" y="4864981"/>
            <a:ext cx="3691936" cy="369332"/>
          </a:xfrm>
          <a:prstGeom prst="rect">
            <a:avLst/>
          </a:prstGeom>
          <a:noFill/>
        </p:spPr>
        <p:txBody>
          <a:bodyPr wrap="square" rtlCol="0">
            <a:spAutoFit/>
          </a:bodyPr>
          <a:lstStyle/>
          <a:p>
            <a:r>
              <a:rPr lang="en-US" b="1" dirty="0">
                <a:solidFill>
                  <a:schemeClr val="bg1">
                    <a:lumMod val="65000"/>
                  </a:schemeClr>
                </a:solidFill>
              </a:rPr>
              <a:t>Contraception if they chose to</a:t>
            </a:r>
          </a:p>
        </p:txBody>
      </p:sp>
      <p:sp>
        <p:nvSpPr>
          <p:cNvPr id="39" name="TextBox 38">
            <a:extLst>
              <a:ext uri="{FF2B5EF4-FFF2-40B4-BE49-F238E27FC236}">
                <a16:creationId xmlns:a16="http://schemas.microsoft.com/office/drawing/2014/main" id="{6F052971-31DD-F8A0-E524-92D11813DC10}"/>
              </a:ext>
            </a:extLst>
          </p:cNvPr>
          <p:cNvSpPr txBox="1"/>
          <p:nvPr/>
        </p:nvSpPr>
        <p:spPr>
          <a:xfrm>
            <a:off x="7551651" y="1539015"/>
            <a:ext cx="4008601" cy="369332"/>
          </a:xfrm>
          <a:prstGeom prst="rect">
            <a:avLst/>
          </a:prstGeom>
          <a:solidFill>
            <a:srgbClr val="005C79"/>
          </a:solidFill>
        </p:spPr>
        <p:txBody>
          <a:bodyPr wrap="square" rtlCol="0">
            <a:spAutoFit/>
          </a:bodyPr>
          <a:lstStyle/>
          <a:p>
            <a:r>
              <a:rPr lang="en-US" b="1" dirty="0">
                <a:solidFill>
                  <a:schemeClr val="bg1"/>
                </a:solidFill>
              </a:rPr>
              <a:t>Risk Assessment &amp; key services</a:t>
            </a:r>
          </a:p>
        </p:txBody>
      </p:sp>
      <p:sp>
        <p:nvSpPr>
          <p:cNvPr id="40" name="TextBox 39">
            <a:extLst>
              <a:ext uri="{FF2B5EF4-FFF2-40B4-BE49-F238E27FC236}">
                <a16:creationId xmlns:a16="http://schemas.microsoft.com/office/drawing/2014/main" id="{F704F610-9AE6-DE94-3F77-BB8F574E49C8}"/>
              </a:ext>
            </a:extLst>
          </p:cNvPr>
          <p:cNvSpPr txBox="1"/>
          <p:nvPr/>
        </p:nvSpPr>
        <p:spPr>
          <a:xfrm>
            <a:off x="7470931" y="2460017"/>
            <a:ext cx="3810147" cy="369332"/>
          </a:xfrm>
          <a:prstGeom prst="rect">
            <a:avLst/>
          </a:prstGeom>
          <a:noFill/>
          <a:ln>
            <a:noFill/>
          </a:ln>
        </p:spPr>
        <p:txBody>
          <a:bodyPr wrap="square" rtlCol="0">
            <a:spAutoFit/>
          </a:bodyPr>
          <a:lstStyle/>
          <a:p>
            <a:r>
              <a:rPr lang="en-US" u="sng" dirty="0">
                <a:solidFill>
                  <a:srgbClr val="005C79"/>
                </a:solidFill>
              </a:rPr>
              <a:t>No risk/low </a:t>
            </a:r>
            <a:r>
              <a:rPr lang="en-US" dirty="0">
                <a:solidFill>
                  <a:srgbClr val="005C79"/>
                </a:solidFill>
              </a:rPr>
              <a:t>→ </a:t>
            </a:r>
            <a:r>
              <a:rPr lang="en-US" sz="1500" dirty="0">
                <a:solidFill>
                  <a:srgbClr val="005C79"/>
                </a:solidFill>
              </a:rPr>
              <a:t>Schedule next visit</a:t>
            </a:r>
          </a:p>
        </p:txBody>
      </p:sp>
      <p:sp>
        <p:nvSpPr>
          <p:cNvPr id="41" name="TextBox 40">
            <a:extLst>
              <a:ext uri="{FF2B5EF4-FFF2-40B4-BE49-F238E27FC236}">
                <a16:creationId xmlns:a16="http://schemas.microsoft.com/office/drawing/2014/main" id="{36026081-C94D-EBD3-0B11-9B56E2496503}"/>
              </a:ext>
            </a:extLst>
          </p:cNvPr>
          <p:cNvSpPr txBox="1"/>
          <p:nvPr/>
        </p:nvSpPr>
        <p:spPr>
          <a:xfrm>
            <a:off x="7468052" y="2914059"/>
            <a:ext cx="5060415" cy="369332"/>
          </a:xfrm>
          <a:prstGeom prst="rect">
            <a:avLst/>
          </a:prstGeom>
          <a:noFill/>
          <a:ln>
            <a:noFill/>
          </a:ln>
        </p:spPr>
        <p:txBody>
          <a:bodyPr wrap="square" rtlCol="0">
            <a:spAutoFit/>
          </a:bodyPr>
          <a:lstStyle/>
          <a:p>
            <a:r>
              <a:rPr lang="en-US" u="sng" dirty="0">
                <a:solidFill>
                  <a:srgbClr val="005C79"/>
                </a:solidFill>
              </a:rPr>
              <a:t>Medium</a:t>
            </a:r>
            <a:r>
              <a:rPr lang="en-US" dirty="0">
                <a:solidFill>
                  <a:srgbClr val="005C79"/>
                </a:solidFill>
              </a:rPr>
              <a:t> → </a:t>
            </a:r>
            <a:r>
              <a:rPr lang="en-US" sz="1500" dirty="0">
                <a:solidFill>
                  <a:srgbClr val="005C79"/>
                </a:solidFill>
              </a:rPr>
              <a:t>Contraception counseling &amp; prescription</a:t>
            </a:r>
          </a:p>
        </p:txBody>
      </p:sp>
      <p:sp>
        <p:nvSpPr>
          <p:cNvPr id="42" name="TextBox 41">
            <a:extLst>
              <a:ext uri="{FF2B5EF4-FFF2-40B4-BE49-F238E27FC236}">
                <a16:creationId xmlns:a16="http://schemas.microsoft.com/office/drawing/2014/main" id="{14971E5F-D141-C752-7E07-C42CF7BD5741}"/>
              </a:ext>
            </a:extLst>
          </p:cNvPr>
          <p:cNvSpPr txBox="1"/>
          <p:nvPr/>
        </p:nvSpPr>
        <p:spPr>
          <a:xfrm>
            <a:off x="7470931" y="3350805"/>
            <a:ext cx="4399379" cy="600164"/>
          </a:xfrm>
          <a:prstGeom prst="rect">
            <a:avLst/>
          </a:prstGeom>
          <a:noFill/>
          <a:ln>
            <a:noFill/>
          </a:ln>
        </p:spPr>
        <p:txBody>
          <a:bodyPr wrap="square" rtlCol="0">
            <a:spAutoFit/>
          </a:bodyPr>
          <a:lstStyle/>
          <a:p>
            <a:r>
              <a:rPr lang="en-US" u="sng" dirty="0">
                <a:solidFill>
                  <a:srgbClr val="005C79"/>
                </a:solidFill>
              </a:rPr>
              <a:t>High</a:t>
            </a:r>
            <a:r>
              <a:rPr lang="en-US" dirty="0">
                <a:solidFill>
                  <a:srgbClr val="005C79"/>
                </a:solidFill>
              </a:rPr>
              <a:t> → </a:t>
            </a:r>
            <a:r>
              <a:rPr lang="en-US" sz="1500" dirty="0">
                <a:solidFill>
                  <a:srgbClr val="005C79"/>
                </a:solidFill>
              </a:rPr>
              <a:t>Contraception counseling &amp; prescription +  referral to additional services</a:t>
            </a:r>
          </a:p>
        </p:txBody>
      </p:sp>
      <p:sp>
        <p:nvSpPr>
          <p:cNvPr id="43" name="TextBox 42">
            <a:extLst>
              <a:ext uri="{FF2B5EF4-FFF2-40B4-BE49-F238E27FC236}">
                <a16:creationId xmlns:a16="http://schemas.microsoft.com/office/drawing/2014/main" id="{CAC4CDFE-5034-9797-4C71-176FBB63820F}"/>
              </a:ext>
            </a:extLst>
          </p:cNvPr>
          <p:cNvSpPr txBox="1"/>
          <p:nvPr/>
        </p:nvSpPr>
        <p:spPr>
          <a:xfrm>
            <a:off x="7449053" y="2005975"/>
            <a:ext cx="3566479" cy="369332"/>
          </a:xfrm>
          <a:prstGeom prst="rect">
            <a:avLst/>
          </a:prstGeom>
          <a:noFill/>
          <a:ln>
            <a:noFill/>
          </a:ln>
        </p:spPr>
        <p:txBody>
          <a:bodyPr wrap="square" rtlCol="0">
            <a:spAutoFit/>
          </a:bodyPr>
          <a:lstStyle/>
          <a:p>
            <a:r>
              <a:rPr lang="en-US" b="1" dirty="0">
                <a:solidFill>
                  <a:srgbClr val="005C79"/>
                </a:solidFill>
              </a:rPr>
              <a:t>Sexual and reproductive risks</a:t>
            </a:r>
          </a:p>
        </p:txBody>
      </p:sp>
      <p:sp>
        <p:nvSpPr>
          <p:cNvPr id="44" name="TextBox 43">
            <a:extLst>
              <a:ext uri="{FF2B5EF4-FFF2-40B4-BE49-F238E27FC236}">
                <a16:creationId xmlns:a16="http://schemas.microsoft.com/office/drawing/2014/main" id="{85D6993C-EDD4-A16F-630C-28E1AE121D6B}"/>
              </a:ext>
            </a:extLst>
          </p:cNvPr>
          <p:cNvSpPr txBox="1"/>
          <p:nvPr/>
        </p:nvSpPr>
        <p:spPr>
          <a:xfrm>
            <a:off x="7468054" y="4116523"/>
            <a:ext cx="3203094" cy="369332"/>
          </a:xfrm>
          <a:prstGeom prst="rect">
            <a:avLst/>
          </a:prstGeom>
          <a:noFill/>
          <a:ln>
            <a:noFill/>
          </a:ln>
        </p:spPr>
        <p:txBody>
          <a:bodyPr wrap="square" rtlCol="0">
            <a:spAutoFit/>
          </a:bodyPr>
          <a:lstStyle/>
          <a:p>
            <a:r>
              <a:rPr lang="en-US" b="1" dirty="0">
                <a:solidFill>
                  <a:srgbClr val="005C79"/>
                </a:solidFill>
              </a:rPr>
              <a:t>Mental and social risks</a:t>
            </a:r>
          </a:p>
        </p:txBody>
      </p:sp>
      <p:sp>
        <p:nvSpPr>
          <p:cNvPr id="45" name="TextBox 44">
            <a:extLst>
              <a:ext uri="{FF2B5EF4-FFF2-40B4-BE49-F238E27FC236}">
                <a16:creationId xmlns:a16="http://schemas.microsoft.com/office/drawing/2014/main" id="{B38AB4B1-7E24-19C9-BB3A-93D8EBBBB7A2}"/>
              </a:ext>
            </a:extLst>
          </p:cNvPr>
          <p:cNvSpPr txBox="1"/>
          <p:nvPr/>
        </p:nvSpPr>
        <p:spPr>
          <a:xfrm>
            <a:off x="7468053" y="4570565"/>
            <a:ext cx="4549776" cy="600164"/>
          </a:xfrm>
          <a:prstGeom prst="rect">
            <a:avLst/>
          </a:prstGeom>
          <a:noFill/>
          <a:ln>
            <a:noFill/>
          </a:ln>
        </p:spPr>
        <p:txBody>
          <a:bodyPr wrap="square" rtlCol="0">
            <a:spAutoFit/>
          </a:bodyPr>
          <a:lstStyle/>
          <a:p>
            <a:r>
              <a:rPr lang="en-US" u="sng" dirty="0">
                <a:solidFill>
                  <a:srgbClr val="005C79"/>
                </a:solidFill>
              </a:rPr>
              <a:t>Mental</a:t>
            </a:r>
            <a:r>
              <a:rPr lang="en-US" dirty="0">
                <a:solidFill>
                  <a:srgbClr val="005C79"/>
                </a:solidFill>
              </a:rPr>
              <a:t> → </a:t>
            </a:r>
            <a:r>
              <a:rPr lang="en-US" sz="1500" dirty="0">
                <a:solidFill>
                  <a:srgbClr val="005C79"/>
                </a:solidFill>
              </a:rPr>
              <a:t>Psychological services +  referral to additional services</a:t>
            </a:r>
          </a:p>
        </p:txBody>
      </p:sp>
      <p:sp>
        <p:nvSpPr>
          <p:cNvPr id="46" name="TextBox 45">
            <a:extLst>
              <a:ext uri="{FF2B5EF4-FFF2-40B4-BE49-F238E27FC236}">
                <a16:creationId xmlns:a16="http://schemas.microsoft.com/office/drawing/2014/main" id="{7B1F0C81-FA4B-05B0-4FA0-A093B63971E7}"/>
              </a:ext>
            </a:extLst>
          </p:cNvPr>
          <p:cNvSpPr txBox="1"/>
          <p:nvPr/>
        </p:nvSpPr>
        <p:spPr>
          <a:xfrm>
            <a:off x="7468053" y="5234313"/>
            <a:ext cx="4275587" cy="369332"/>
          </a:xfrm>
          <a:prstGeom prst="rect">
            <a:avLst/>
          </a:prstGeom>
          <a:noFill/>
          <a:ln>
            <a:noFill/>
          </a:ln>
        </p:spPr>
        <p:txBody>
          <a:bodyPr wrap="square" rtlCol="0">
            <a:spAutoFit/>
          </a:bodyPr>
          <a:lstStyle/>
          <a:p>
            <a:r>
              <a:rPr lang="en-US" u="sng" dirty="0">
                <a:solidFill>
                  <a:srgbClr val="005C79"/>
                </a:solidFill>
              </a:rPr>
              <a:t>Social</a:t>
            </a:r>
            <a:r>
              <a:rPr lang="en-US" dirty="0">
                <a:solidFill>
                  <a:srgbClr val="005C79"/>
                </a:solidFill>
              </a:rPr>
              <a:t> → </a:t>
            </a:r>
            <a:r>
              <a:rPr lang="en-US" sz="1500" dirty="0">
                <a:solidFill>
                  <a:srgbClr val="005C79"/>
                </a:solidFill>
              </a:rPr>
              <a:t>Referral to additional services</a:t>
            </a:r>
            <a:endParaRPr lang="en-US" sz="1500" u="sng" dirty="0">
              <a:solidFill>
                <a:srgbClr val="005C79"/>
              </a:solidFill>
            </a:endParaRPr>
          </a:p>
        </p:txBody>
      </p:sp>
      <p:cxnSp>
        <p:nvCxnSpPr>
          <p:cNvPr id="48" name="Straight Connector 47">
            <a:extLst>
              <a:ext uri="{FF2B5EF4-FFF2-40B4-BE49-F238E27FC236}">
                <a16:creationId xmlns:a16="http://schemas.microsoft.com/office/drawing/2014/main" id="{533C6504-26FB-604B-02EE-B15B4943E863}"/>
              </a:ext>
            </a:extLst>
          </p:cNvPr>
          <p:cNvCxnSpPr>
            <a:cxnSpLocks/>
          </p:cNvCxnSpPr>
          <p:nvPr/>
        </p:nvCxnSpPr>
        <p:spPr>
          <a:xfrm flipV="1">
            <a:off x="5513365" y="1855225"/>
            <a:ext cx="1831214" cy="1464534"/>
          </a:xfrm>
          <a:prstGeom prst="line">
            <a:avLst/>
          </a:prstGeom>
          <a:ln>
            <a:solidFill>
              <a:srgbClr val="005C7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69AD5A5-15D4-6EC1-11F5-09D13104BBB0}"/>
              </a:ext>
            </a:extLst>
          </p:cNvPr>
          <p:cNvCxnSpPr>
            <a:cxnSpLocks/>
          </p:cNvCxnSpPr>
          <p:nvPr/>
        </p:nvCxnSpPr>
        <p:spPr>
          <a:xfrm>
            <a:off x="5513365" y="3689091"/>
            <a:ext cx="1816488" cy="1476717"/>
          </a:xfrm>
          <a:prstGeom prst="line">
            <a:avLst/>
          </a:prstGeom>
          <a:ln>
            <a:solidFill>
              <a:srgbClr val="005C79"/>
            </a:solidFill>
          </a:ln>
        </p:spPr>
        <p:style>
          <a:lnRef idx="1">
            <a:schemeClr val="accent1"/>
          </a:lnRef>
          <a:fillRef idx="0">
            <a:schemeClr val="accent1"/>
          </a:fillRef>
          <a:effectRef idx="0">
            <a:schemeClr val="accent1"/>
          </a:effectRef>
          <a:fontRef idx="minor">
            <a:schemeClr val="tx1"/>
          </a:fontRef>
        </p:style>
      </p:cxnSp>
      <p:pic>
        <p:nvPicPr>
          <p:cNvPr id="53" name="Picture 52" descr="A close-up of a form&#10;&#10;Description automatically generated">
            <a:extLst>
              <a:ext uri="{FF2B5EF4-FFF2-40B4-BE49-F238E27FC236}">
                <a16:creationId xmlns:a16="http://schemas.microsoft.com/office/drawing/2014/main" id="{ADA1E0D8-A35F-1319-DC3F-2C46AFBBB7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8710" y="3036882"/>
            <a:ext cx="1465869" cy="947269"/>
          </a:xfrm>
          <a:prstGeom prst="rect">
            <a:avLst/>
          </a:prstGeom>
        </p:spPr>
      </p:pic>
      <p:sp>
        <p:nvSpPr>
          <p:cNvPr id="2" name="TextBox 1">
            <a:extLst>
              <a:ext uri="{FF2B5EF4-FFF2-40B4-BE49-F238E27FC236}">
                <a16:creationId xmlns:a16="http://schemas.microsoft.com/office/drawing/2014/main" id="{67761934-7780-B3B8-4552-4DBFE604134A}"/>
              </a:ext>
            </a:extLst>
          </p:cNvPr>
          <p:cNvSpPr txBox="1"/>
          <p:nvPr/>
        </p:nvSpPr>
        <p:spPr>
          <a:xfrm>
            <a:off x="2536133" y="1550928"/>
            <a:ext cx="3404088" cy="584775"/>
          </a:xfrm>
          <a:prstGeom prst="rect">
            <a:avLst/>
          </a:prstGeom>
          <a:noFill/>
        </p:spPr>
        <p:txBody>
          <a:bodyPr wrap="square" rtlCol="0">
            <a:spAutoFit/>
          </a:bodyPr>
          <a:lstStyle/>
          <a:p>
            <a:r>
              <a:rPr lang="en-US" sz="3200" b="1" dirty="0">
                <a:solidFill>
                  <a:srgbClr val="ACABA8"/>
                </a:solidFill>
              </a:rPr>
              <a:t>Preventive care</a:t>
            </a:r>
          </a:p>
        </p:txBody>
      </p:sp>
    </p:spTree>
    <p:extLst>
      <p:ext uri="{BB962C8B-B14F-4D97-AF65-F5344CB8AC3E}">
        <p14:creationId xmlns:p14="http://schemas.microsoft.com/office/powerpoint/2010/main" val="150023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19DB0-9EE5-91E6-821B-996D1237084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448C979-371D-AA41-57C7-FBEF11CF0571}"/>
              </a:ext>
            </a:extLst>
          </p:cNvPr>
          <p:cNvSpPr/>
          <p:nvPr/>
        </p:nvSpPr>
        <p:spPr>
          <a:xfrm>
            <a:off x="-231732" y="262380"/>
            <a:ext cx="4518724"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Primary care service adaptation</a:t>
            </a:r>
          </a:p>
        </p:txBody>
      </p:sp>
      <p:sp>
        <p:nvSpPr>
          <p:cNvPr id="5" name="TextBox 4">
            <a:extLst>
              <a:ext uri="{FF2B5EF4-FFF2-40B4-BE49-F238E27FC236}">
                <a16:creationId xmlns:a16="http://schemas.microsoft.com/office/drawing/2014/main" id="{7DDB452D-F52D-110E-F1A5-B566820AAD46}"/>
              </a:ext>
            </a:extLst>
          </p:cNvPr>
          <p:cNvSpPr txBox="1"/>
          <p:nvPr/>
        </p:nvSpPr>
        <p:spPr>
          <a:xfrm>
            <a:off x="4941436" y="3144781"/>
            <a:ext cx="1832381" cy="923330"/>
          </a:xfrm>
          <a:prstGeom prst="rect">
            <a:avLst/>
          </a:prstGeom>
          <a:solidFill>
            <a:schemeClr val="accent5">
              <a:lumMod val="75000"/>
            </a:schemeClr>
          </a:solidFill>
        </p:spPr>
        <p:txBody>
          <a:bodyPr wrap="square" rtlCol="0">
            <a:spAutoFit/>
          </a:bodyPr>
          <a:lstStyle/>
          <a:p>
            <a:pPr algn="ctr"/>
            <a:r>
              <a:rPr lang="en-US" dirty="0">
                <a:solidFill>
                  <a:schemeClr val="bg1"/>
                </a:solidFill>
              </a:rPr>
              <a:t>Adolescent comprehensive care visit</a:t>
            </a:r>
          </a:p>
        </p:txBody>
      </p:sp>
      <p:pic>
        <p:nvPicPr>
          <p:cNvPr id="33" name="Graphic 32">
            <a:extLst>
              <a:ext uri="{FF2B5EF4-FFF2-40B4-BE49-F238E27FC236}">
                <a16:creationId xmlns:a16="http://schemas.microsoft.com/office/drawing/2014/main" id="{D5DC1695-0E67-931A-5C57-B12B0F72F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0609" y="1986309"/>
            <a:ext cx="1274033" cy="1274033"/>
          </a:xfrm>
          <a:prstGeom prst="rect">
            <a:avLst/>
          </a:prstGeom>
        </p:spPr>
      </p:pic>
      <p:sp>
        <p:nvSpPr>
          <p:cNvPr id="2" name="TextBox 1">
            <a:extLst>
              <a:ext uri="{FF2B5EF4-FFF2-40B4-BE49-F238E27FC236}">
                <a16:creationId xmlns:a16="http://schemas.microsoft.com/office/drawing/2014/main" id="{CB671426-7B56-9067-0C72-992EEE2ABDFA}"/>
              </a:ext>
            </a:extLst>
          </p:cNvPr>
          <p:cNvSpPr txBox="1"/>
          <p:nvPr/>
        </p:nvSpPr>
        <p:spPr>
          <a:xfrm>
            <a:off x="4089140" y="4059900"/>
            <a:ext cx="3536970" cy="861774"/>
          </a:xfrm>
          <a:prstGeom prst="rect">
            <a:avLst/>
          </a:prstGeom>
          <a:noFill/>
        </p:spPr>
        <p:txBody>
          <a:bodyPr wrap="square" rtlCol="0">
            <a:spAutoFit/>
          </a:bodyPr>
          <a:lstStyle/>
          <a:p>
            <a:pPr algn="ctr"/>
            <a:r>
              <a:rPr lang="en-US" dirty="0">
                <a:solidFill>
                  <a:srgbClr val="005C79"/>
                </a:solidFill>
                <a:latin typeface="Arial" panose="020B0604020202020204" pitchFamily="34" charset="0"/>
                <a:cs typeface="Arial" panose="020B0604020202020204" pitchFamily="34" charset="0"/>
              </a:rPr>
              <a:t>Provided at the local level by </a:t>
            </a:r>
            <a:r>
              <a:rPr lang="en-US" sz="1600" dirty="0">
                <a:effectLst/>
                <a:latin typeface="Arial" panose="020B0604020202020204" pitchFamily="34" charset="0"/>
                <a:ea typeface="Times New Roman" panose="02020603050405020304" pitchFamily="18" charset="0"/>
                <a:cs typeface="Arial" panose="020B0604020202020204" pitchFamily="34" charset="0"/>
              </a:rPr>
              <a:t>Basic Teams for Comprehensive Health Care</a:t>
            </a:r>
            <a:r>
              <a:rPr lang="en-US" sz="1600" dirty="0">
                <a:effectLst/>
                <a:latin typeface="Arial" panose="020B0604020202020204" pitchFamily="34" charset="0"/>
                <a:cs typeface="Arial" panose="020B0604020202020204" pitchFamily="34" charset="0"/>
              </a:rPr>
              <a:t> (EBAIS)</a:t>
            </a:r>
            <a:endParaRPr lang="en-US" sz="1600" b="1" dirty="0">
              <a:solidFill>
                <a:srgbClr val="005C79"/>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7ABEE43-7E18-E9FE-4B0D-2B82ADC0567F}"/>
              </a:ext>
            </a:extLst>
          </p:cNvPr>
          <p:cNvSpPr txBox="1"/>
          <p:nvPr/>
        </p:nvSpPr>
        <p:spPr>
          <a:xfrm>
            <a:off x="856625" y="1663143"/>
            <a:ext cx="3232515" cy="646331"/>
          </a:xfrm>
          <a:prstGeom prst="rect">
            <a:avLst/>
          </a:prstGeom>
          <a:noFill/>
        </p:spPr>
        <p:txBody>
          <a:bodyPr wrap="square" rtlCol="0">
            <a:spAutoFit/>
          </a:bodyPr>
          <a:lstStyle/>
          <a:p>
            <a:r>
              <a:rPr lang="en-US" b="1" dirty="0">
                <a:solidFill>
                  <a:srgbClr val="005C79"/>
                </a:solidFill>
              </a:rPr>
              <a:t>Increased consultation time </a:t>
            </a:r>
            <a:r>
              <a:rPr lang="en-US" dirty="0">
                <a:solidFill>
                  <a:srgbClr val="005C79"/>
                </a:solidFill>
              </a:rPr>
              <a:t>(30 vs. 15 min)</a:t>
            </a:r>
          </a:p>
        </p:txBody>
      </p:sp>
      <p:pic>
        <p:nvPicPr>
          <p:cNvPr id="7" name="Graphic 6">
            <a:extLst>
              <a:ext uri="{FF2B5EF4-FFF2-40B4-BE49-F238E27FC236}">
                <a16:creationId xmlns:a16="http://schemas.microsoft.com/office/drawing/2014/main" id="{01499EB0-74C3-30C2-5A98-875601AA78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492" y="1746393"/>
            <a:ext cx="429916" cy="429916"/>
          </a:xfrm>
          <a:prstGeom prst="rect">
            <a:avLst/>
          </a:prstGeom>
        </p:spPr>
      </p:pic>
      <p:sp>
        <p:nvSpPr>
          <p:cNvPr id="9" name="TextBox 8">
            <a:extLst>
              <a:ext uri="{FF2B5EF4-FFF2-40B4-BE49-F238E27FC236}">
                <a16:creationId xmlns:a16="http://schemas.microsoft.com/office/drawing/2014/main" id="{23DE0A0D-2928-89F3-3957-978CAD558FE1}"/>
              </a:ext>
            </a:extLst>
          </p:cNvPr>
          <p:cNvSpPr txBox="1"/>
          <p:nvPr/>
        </p:nvSpPr>
        <p:spPr>
          <a:xfrm>
            <a:off x="856625" y="3000305"/>
            <a:ext cx="3805636" cy="646331"/>
          </a:xfrm>
          <a:prstGeom prst="rect">
            <a:avLst/>
          </a:prstGeom>
          <a:noFill/>
        </p:spPr>
        <p:txBody>
          <a:bodyPr wrap="square" rtlCol="0">
            <a:spAutoFit/>
          </a:bodyPr>
          <a:lstStyle/>
          <a:p>
            <a:r>
              <a:rPr lang="en-US" b="1" dirty="0">
                <a:solidFill>
                  <a:srgbClr val="005C79"/>
                </a:solidFill>
              </a:rPr>
              <a:t>Personnel training </a:t>
            </a:r>
          </a:p>
          <a:p>
            <a:r>
              <a:rPr lang="en-US" dirty="0">
                <a:solidFill>
                  <a:srgbClr val="005C79"/>
                </a:solidFill>
              </a:rPr>
              <a:t>communicating with adolescents</a:t>
            </a:r>
          </a:p>
        </p:txBody>
      </p:sp>
      <p:pic>
        <p:nvPicPr>
          <p:cNvPr id="11" name="Graphic 10">
            <a:extLst>
              <a:ext uri="{FF2B5EF4-FFF2-40B4-BE49-F238E27FC236}">
                <a16:creationId xmlns:a16="http://schemas.microsoft.com/office/drawing/2014/main" id="{2D8747AB-27B0-45F6-CE61-BC6BFC561F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737" y="3044134"/>
            <a:ext cx="558671" cy="558671"/>
          </a:xfrm>
          <a:prstGeom prst="rect">
            <a:avLst/>
          </a:prstGeom>
        </p:spPr>
      </p:pic>
      <p:pic>
        <p:nvPicPr>
          <p:cNvPr id="15" name="Graphic 14">
            <a:extLst>
              <a:ext uri="{FF2B5EF4-FFF2-40B4-BE49-F238E27FC236}">
                <a16:creationId xmlns:a16="http://schemas.microsoft.com/office/drawing/2014/main" id="{2FE4EE11-289C-3088-F05D-8637AA6B1E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3737" y="4340919"/>
            <a:ext cx="558671" cy="558671"/>
          </a:xfrm>
          <a:prstGeom prst="rect">
            <a:avLst/>
          </a:prstGeom>
        </p:spPr>
      </p:pic>
      <p:sp>
        <p:nvSpPr>
          <p:cNvPr id="16" name="TextBox 15">
            <a:extLst>
              <a:ext uri="{FF2B5EF4-FFF2-40B4-BE49-F238E27FC236}">
                <a16:creationId xmlns:a16="http://schemas.microsoft.com/office/drawing/2014/main" id="{A8375AEB-EA05-7F7E-15D6-C2F354738E49}"/>
              </a:ext>
            </a:extLst>
          </p:cNvPr>
          <p:cNvSpPr txBox="1"/>
          <p:nvPr/>
        </p:nvSpPr>
        <p:spPr>
          <a:xfrm>
            <a:off x="856625" y="4344372"/>
            <a:ext cx="2609626" cy="646331"/>
          </a:xfrm>
          <a:prstGeom prst="rect">
            <a:avLst/>
          </a:prstGeom>
          <a:noFill/>
        </p:spPr>
        <p:txBody>
          <a:bodyPr wrap="square" rtlCol="0">
            <a:spAutoFit/>
          </a:bodyPr>
          <a:lstStyle/>
          <a:p>
            <a:r>
              <a:rPr lang="en-US" b="1" dirty="0">
                <a:solidFill>
                  <a:srgbClr val="005C79"/>
                </a:solidFill>
              </a:rPr>
              <a:t>Privacy</a:t>
            </a:r>
          </a:p>
          <a:p>
            <a:r>
              <a:rPr lang="en-US" dirty="0">
                <a:solidFill>
                  <a:srgbClr val="005C79"/>
                </a:solidFill>
              </a:rPr>
              <a:t>for consultations</a:t>
            </a:r>
          </a:p>
        </p:txBody>
      </p:sp>
      <p:sp>
        <p:nvSpPr>
          <p:cNvPr id="18" name="TextBox 17">
            <a:extLst>
              <a:ext uri="{FF2B5EF4-FFF2-40B4-BE49-F238E27FC236}">
                <a16:creationId xmlns:a16="http://schemas.microsoft.com/office/drawing/2014/main" id="{F143A6D7-9417-23A6-81D5-54487855DFE3}"/>
              </a:ext>
            </a:extLst>
          </p:cNvPr>
          <p:cNvSpPr txBox="1"/>
          <p:nvPr/>
        </p:nvSpPr>
        <p:spPr>
          <a:xfrm>
            <a:off x="8725750" y="1663143"/>
            <a:ext cx="3805636" cy="646331"/>
          </a:xfrm>
          <a:prstGeom prst="rect">
            <a:avLst/>
          </a:prstGeom>
          <a:noFill/>
        </p:spPr>
        <p:txBody>
          <a:bodyPr wrap="square" rtlCol="0">
            <a:spAutoFit/>
          </a:bodyPr>
          <a:lstStyle/>
          <a:p>
            <a:r>
              <a:rPr lang="en-US" b="1" dirty="0">
                <a:solidFill>
                  <a:srgbClr val="005C79"/>
                </a:solidFill>
              </a:rPr>
              <a:t>Service schedules</a:t>
            </a:r>
          </a:p>
          <a:p>
            <a:r>
              <a:rPr lang="en-US" dirty="0">
                <a:solidFill>
                  <a:srgbClr val="005C79"/>
                </a:solidFill>
              </a:rPr>
              <a:t>adolescent-specific</a:t>
            </a:r>
          </a:p>
        </p:txBody>
      </p:sp>
      <p:pic>
        <p:nvPicPr>
          <p:cNvPr id="21" name="Graphic 20">
            <a:extLst>
              <a:ext uri="{FF2B5EF4-FFF2-40B4-BE49-F238E27FC236}">
                <a16:creationId xmlns:a16="http://schemas.microsoft.com/office/drawing/2014/main" id="{451B260A-8A58-2171-B900-E21F479F09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79267" y="1663143"/>
            <a:ext cx="646332" cy="646332"/>
          </a:xfrm>
          <a:prstGeom prst="rect">
            <a:avLst/>
          </a:prstGeom>
        </p:spPr>
      </p:pic>
      <p:sp>
        <p:nvSpPr>
          <p:cNvPr id="22" name="TextBox 21">
            <a:extLst>
              <a:ext uri="{FF2B5EF4-FFF2-40B4-BE49-F238E27FC236}">
                <a16:creationId xmlns:a16="http://schemas.microsoft.com/office/drawing/2014/main" id="{0A2A3A7A-C141-62F9-DD9F-8C50A25E5E12}"/>
              </a:ext>
            </a:extLst>
          </p:cNvPr>
          <p:cNvSpPr txBox="1"/>
          <p:nvPr/>
        </p:nvSpPr>
        <p:spPr>
          <a:xfrm>
            <a:off x="8725750" y="3000304"/>
            <a:ext cx="3805636" cy="646331"/>
          </a:xfrm>
          <a:prstGeom prst="rect">
            <a:avLst/>
          </a:prstGeom>
          <a:noFill/>
        </p:spPr>
        <p:txBody>
          <a:bodyPr wrap="square" rtlCol="0">
            <a:spAutoFit/>
          </a:bodyPr>
          <a:lstStyle/>
          <a:p>
            <a:r>
              <a:rPr lang="en-US" b="1" dirty="0">
                <a:solidFill>
                  <a:srgbClr val="005C79"/>
                </a:solidFill>
              </a:rPr>
              <a:t>Contraception availability</a:t>
            </a:r>
          </a:p>
          <a:p>
            <a:r>
              <a:rPr lang="en-US" dirty="0">
                <a:solidFill>
                  <a:srgbClr val="005C79"/>
                </a:solidFill>
              </a:rPr>
              <a:t>Long-lasting reversible</a:t>
            </a:r>
          </a:p>
        </p:txBody>
      </p:sp>
      <p:sp>
        <p:nvSpPr>
          <p:cNvPr id="25" name="TextBox 24">
            <a:extLst>
              <a:ext uri="{FF2B5EF4-FFF2-40B4-BE49-F238E27FC236}">
                <a16:creationId xmlns:a16="http://schemas.microsoft.com/office/drawing/2014/main" id="{8677A3D1-1AB0-344F-1373-A52C5C625E5C}"/>
              </a:ext>
            </a:extLst>
          </p:cNvPr>
          <p:cNvSpPr txBox="1"/>
          <p:nvPr/>
        </p:nvSpPr>
        <p:spPr>
          <a:xfrm>
            <a:off x="8725750" y="4336898"/>
            <a:ext cx="3466250" cy="646331"/>
          </a:xfrm>
          <a:prstGeom prst="rect">
            <a:avLst/>
          </a:prstGeom>
          <a:noFill/>
        </p:spPr>
        <p:txBody>
          <a:bodyPr wrap="square" rtlCol="0">
            <a:spAutoFit/>
          </a:bodyPr>
          <a:lstStyle/>
          <a:p>
            <a:r>
              <a:rPr lang="en-US" b="1" dirty="0">
                <a:solidFill>
                  <a:srgbClr val="005C79"/>
                </a:solidFill>
              </a:rPr>
              <a:t>Adolescent autonomy</a:t>
            </a:r>
          </a:p>
          <a:p>
            <a:r>
              <a:rPr lang="en-US" dirty="0">
                <a:solidFill>
                  <a:srgbClr val="005C79"/>
                </a:solidFill>
              </a:rPr>
              <a:t>parents did not need to attend</a:t>
            </a:r>
          </a:p>
        </p:txBody>
      </p:sp>
      <p:pic>
        <p:nvPicPr>
          <p:cNvPr id="29" name="Graphic 28">
            <a:extLst>
              <a:ext uri="{FF2B5EF4-FFF2-40B4-BE49-F238E27FC236}">
                <a16:creationId xmlns:a16="http://schemas.microsoft.com/office/drawing/2014/main" id="{E5EDF5F2-8528-2C2D-1421-CF7F508300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49629" y="3097198"/>
            <a:ext cx="505607" cy="505607"/>
          </a:xfrm>
          <a:prstGeom prst="rect">
            <a:avLst/>
          </a:prstGeom>
        </p:spPr>
      </p:pic>
      <p:sp>
        <p:nvSpPr>
          <p:cNvPr id="32" name="TextBox 31">
            <a:extLst>
              <a:ext uri="{FF2B5EF4-FFF2-40B4-BE49-F238E27FC236}">
                <a16:creationId xmlns:a16="http://schemas.microsoft.com/office/drawing/2014/main" id="{A8D89BC8-3258-1D68-5C57-940E790F553D}"/>
              </a:ext>
            </a:extLst>
          </p:cNvPr>
          <p:cNvSpPr txBox="1"/>
          <p:nvPr/>
        </p:nvSpPr>
        <p:spPr>
          <a:xfrm>
            <a:off x="4720682" y="5290345"/>
            <a:ext cx="2537291" cy="861774"/>
          </a:xfrm>
          <a:prstGeom prst="rect">
            <a:avLst/>
          </a:prstGeom>
          <a:noFill/>
        </p:spPr>
        <p:txBody>
          <a:bodyPr wrap="square" rtlCol="0">
            <a:spAutoFit/>
          </a:bodyPr>
          <a:lstStyle/>
          <a:p>
            <a:pPr algn="ctr"/>
            <a:r>
              <a:rPr lang="en-US" dirty="0">
                <a:solidFill>
                  <a:srgbClr val="005C79"/>
                </a:solidFill>
                <a:latin typeface="Arial" panose="020B0604020202020204" pitchFamily="34" charset="0"/>
                <a:cs typeface="Arial" panose="020B0604020202020204" pitchFamily="34" charset="0"/>
              </a:rPr>
              <a:t>Free of charge funded </a:t>
            </a:r>
            <a:r>
              <a:rPr lang="en-US" sz="1600" dirty="0">
                <a:solidFill>
                  <a:srgbClr val="005C79"/>
                </a:solidFill>
                <a:latin typeface="Arial" panose="020B0604020202020204" pitchFamily="34" charset="0"/>
                <a:cs typeface="Arial" panose="020B0604020202020204" pitchFamily="34" charset="0"/>
              </a:rPr>
              <a:t>by the Costa Rican Social Security Fund (CCSS)</a:t>
            </a:r>
            <a:endParaRPr lang="en-US" sz="1600" b="1" dirty="0">
              <a:solidFill>
                <a:srgbClr val="005C79"/>
              </a:solidFill>
              <a:latin typeface="Arial" panose="020B0604020202020204" pitchFamily="34" charset="0"/>
              <a:cs typeface="Arial" panose="020B0604020202020204" pitchFamily="34" charset="0"/>
            </a:endParaRPr>
          </a:p>
        </p:txBody>
      </p:sp>
      <p:pic>
        <p:nvPicPr>
          <p:cNvPr id="35" name="Graphic 34">
            <a:extLst>
              <a:ext uri="{FF2B5EF4-FFF2-40B4-BE49-F238E27FC236}">
                <a16:creationId xmlns:a16="http://schemas.microsoft.com/office/drawing/2014/main" id="{286DE2DE-E926-7F4D-02B6-45C077CF87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15625" y="5472982"/>
            <a:ext cx="405057" cy="405057"/>
          </a:xfrm>
          <a:prstGeom prst="rect">
            <a:avLst/>
          </a:prstGeom>
        </p:spPr>
      </p:pic>
      <p:pic>
        <p:nvPicPr>
          <p:cNvPr id="38" name="Graphic 37">
            <a:extLst>
              <a:ext uri="{FF2B5EF4-FFF2-40B4-BE49-F238E27FC236}">
                <a16:creationId xmlns:a16="http://schemas.microsoft.com/office/drawing/2014/main" id="{8F6CB254-F65E-53FF-6BA4-5FE13FFA4F9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31504" y="4344372"/>
            <a:ext cx="741856" cy="741856"/>
          </a:xfrm>
          <a:prstGeom prst="rect">
            <a:avLst/>
          </a:prstGeom>
        </p:spPr>
      </p:pic>
    </p:spTree>
    <p:extLst>
      <p:ext uri="{BB962C8B-B14F-4D97-AF65-F5344CB8AC3E}">
        <p14:creationId xmlns:p14="http://schemas.microsoft.com/office/powerpoint/2010/main" val="108912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F7D6C-0248-836F-6D17-CA3FB2398E4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5D1189A-6361-EBCC-A586-88E18A699722}"/>
              </a:ext>
            </a:extLst>
          </p:cNvPr>
          <p:cNvSpPr/>
          <p:nvPr/>
        </p:nvSpPr>
        <p:spPr>
          <a:xfrm>
            <a:off x="-231732" y="262380"/>
            <a:ext cx="3307441" cy="3150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uLnTx/>
                <a:uFillTx/>
                <a:latin typeface="Arial"/>
                <a:ea typeface="+mn-ea"/>
                <a:cs typeface="+mn-cs"/>
              </a:rPr>
              <a:t>Intersectoral approach</a:t>
            </a:r>
          </a:p>
        </p:txBody>
      </p:sp>
      <p:sp>
        <p:nvSpPr>
          <p:cNvPr id="5" name="TextBox 4">
            <a:extLst>
              <a:ext uri="{FF2B5EF4-FFF2-40B4-BE49-F238E27FC236}">
                <a16:creationId xmlns:a16="http://schemas.microsoft.com/office/drawing/2014/main" id="{2264BF15-FA4D-D52B-E02E-AD0B373E0865}"/>
              </a:ext>
            </a:extLst>
          </p:cNvPr>
          <p:cNvSpPr txBox="1"/>
          <p:nvPr/>
        </p:nvSpPr>
        <p:spPr>
          <a:xfrm>
            <a:off x="4822683" y="3073530"/>
            <a:ext cx="1832381" cy="923330"/>
          </a:xfrm>
          <a:prstGeom prst="rect">
            <a:avLst/>
          </a:prstGeom>
          <a:solidFill>
            <a:schemeClr val="accent5">
              <a:lumMod val="75000"/>
            </a:schemeClr>
          </a:solidFill>
        </p:spPr>
        <p:txBody>
          <a:bodyPr wrap="square" rtlCol="0">
            <a:spAutoFit/>
          </a:bodyPr>
          <a:lstStyle/>
          <a:p>
            <a:pPr algn="ctr"/>
            <a:r>
              <a:rPr lang="en-US" dirty="0">
                <a:solidFill>
                  <a:schemeClr val="bg1"/>
                </a:solidFill>
              </a:rPr>
              <a:t>Adolescent comprehensive care visit</a:t>
            </a:r>
          </a:p>
        </p:txBody>
      </p:sp>
      <p:pic>
        <p:nvPicPr>
          <p:cNvPr id="33" name="Graphic 32">
            <a:extLst>
              <a:ext uri="{FF2B5EF4-FFF2-40B4-BE49-F238E27FC236}">
                <a16:creationId xmlns:a16="http://schemas.microsoft.com/office/drawing/2014/main" id="{ED3BDEE7-0A0E-705F-62B1-F6D96D14C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1856" y="1915058"/>
            <a:ext cx="1274033" cy="1274033"/>
          </a:xfrm>
          <a:prstGeom prst="rect">
            <a:avLst/>
          </a:prstGeom>
        </p:spPr>
      </p:pic>
      <p:sp>
        <p:nvSpPr>
          <p:cNvPr id="8" name="TextBox 7">
            <a:extLst>
              <a:ext uri="{FF2B5EF4-FFF2-40B4-BE49-F238E27FC236}">
                <a16:creationId xmlns:a16="http://schemas.microsoft.com/office/drawing/2014/main" id="{79E19C28-905D-6D75-A512-7141F326FAE0}"/>
              </a:ext>
            </a:extLst>
          </p:cNvPr>
          <p:cNvSpPr txBox="1"/>
          <p:nvPr/>
        </p:nvSpPr>
        <p:spPr>
          <a:xfrm>
            <a:off x="4459547" y="3996860"/>
            <a:ext cx="2600694" cy="1200329"/>
          </a:xfrm>
          <a:prstGeom prst="rect">
            <a:avLst/>
          </a:prstGeom>
          <a:noFill/>
        </p:spPr>
        <p:txBody>
          <a:bodyPr wrap="square">
            <a:spAutoFit/>
          </a:bodyPr>
          <a:lstStyle/>
          <a:p>
            <a:pPr algn="ctr"/>
            <a:r>
              <a:rPr lang="en-US" sz="1800" b="1" dirty="0">
                <a:solidFill>
                  <a:srgbClr val="005C79"/>
                </a:solidFill>
                <a:latin typeface="Arial" panose="020B0604020202020204" pitchFamily="34" charset="0"/>
                <a:cs typeface="Arial" panose="020B0604020202020204" pitchFamily="34" charset="0"/>
              </a:rPr>
              <a:t>Costa Rican Social Security Fund </a:t>
            </a:r>
          </a:p>
          <a:p>
            <a:pPr algn="ctr"/>
            <a:r>
              <a:rPr lang="en-US" dirty="0">
                <a:solidFill>
                  <a:srgbClr val="005C79"/>
                </a:solidFill>
                <a:latin typeface="Arial" panose="020B0604020202020204" pitchFamily="34" charset="0"/>
                <a:cs typeface="Arial" panose="020B0604020202020204" pitchFamily="34" charset="0"/>
              </a:rPr>
              <a:t>Health service provision &amp; financing</a:t>
            </a:r>
            <a:endParaRPr lang="en-US" dirty="0"/>
          </a:p>
        </p:txBody>
      </p:sp>
      <p:sp>
        <p:nvSpPr>
          <p:cNvPr id="9" name="TextBox 8">
            <a:extLst>
              <a:ext uri="{FF2B5EF4-FFF2-40B4-BE49-F238E27FC236}">
                <a16:creationId xmlns:a16="http://schemas.microsoft.com/office/drawing/2014/main" id="{75B0FB5D-19D6-4DB8-3DD5-E8D7EE44400D}"/>
              </a:ext>
            </a:extLst>
          </p:cNvPr>
          <p:cNvSpPr txBox="1"/>
          <p:nvPr/>
        </p:nvSpPr>
        <p:spPr>
          <a:xfrm>
            <a:off x="956898" y="2231498"/>
            <a:ext cx="3502649" cy="861774"/>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Ministry of Education</a:t>
            </a:r>
          </a:p>
          <a:p>
            <a:r>
              <a:rPr lang="en-US" sz="1600" dirty="0">
                <a:solidFill>
                  <a:srgbClr val="005C79"/>
                </a:solidFill>
                <a:latin typeface="Arial" panose="020B0604020202020204" pitchFamily="34" charset="0"/>
                <a:cs typeface="Arial" panose="020B0604020202020204" pitchFamily="34" charset="0"/>
              </a:rPr>
              <a:t>Linking adolescents to health system</a:t>
            </a:r>
          </a:p>
          <a:p>
            <a:r>
              <a:rPr lang="en-US" sz="1600" dirty="0">
                <a:solidFill>
                  <a:srgbClr val="005C79"/>
                </a:solidFill>
                <a:latin typeface="Arial" panose="020B0604020202020204" pitchFamily="34" charset="0"/>
                <a:cs typeface="Arial" panose="020B0604020202020204" pitchFamily="34" charset="0"/>
              </a:rPr>
              <a:t>Educational activities </a:t>
            </a:r>
            <a:endParaRPr lang="en-US" sz="1600" dirty="0"/>
          </a:p>
        </p:txBody>
      </p:sp>
      <p:pic>
        <p:nvPicPr>
          <p:cNvPr id="11" name="Graphic 10">
            <a:extLst>
              <a:ext uri="{FF2B5EF4-FFF2-40B4-BE49-F238E27FC236}">
                <a16:creationId xmlns:a16="http://schemas.microsoft.com/office/drawing/2014/main" id="{69F09D3D-3D97-28B6-D0E6-B03599550F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606" y="2374655"/>
            <a:ext cx="637017" cy="637017"/>
          </a:xfrm>
          <a:prstGeom prst="rect">
            <a:avLst/>
          </a:prstGeom>
        </p:spPr>
      </p:pic>
      <p:sp>
        <p:nvSpPr>
          <p:cNvPr id="12" name="TextBox 11">
            <a:extLst>
              <a:ext uri="{FF2B5EF4-FFF2-40B4-BE49-F238E27FC236}">
                <a16:creationId xmlns:a16="http://schemas.microsoft.com/office/drawing/2014/main" id="{DF36BB14-8093-0998-E4EC-FAD02066ECE8}"/>
              </a:ext>
            </a:extLst>
          </p:cNvPr>
          <p:cNvSpPr txBox="1"/>
          <p:nvPr/>
        </p:nvSpPr>
        <p:spPr>
          <a:xfrm>
            <a:off x="8038622" y="2231498"/>
            <a:ext cx="3502649" cy="861774"/>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Ministry of Health</a:t>
            </a:r>
          </a:p>
          <a:p>
            <a:r>
              <a:rPr lang="en-US" sz="1600" dirty="0">
                <a:solidFill>
                  <a:srgbClr val="005C79"/>
                </a:solidFill>
                <a:latin typeface="Arial" panose="020B0604020202020204" pitchFamily="34" charset="0"/>
                <a:cs typeface="Arial" panose="020B0604020202020204" pitchFamily="34" charset="0"/>
              </a:rPr>
              <a:t>Oversight</a:t>
            </a:r>
          </a:p>
          <a:p>
            <a:r>
              <a:rPr lang="en-US" sz="1600" dirty="0">
                <a:solidFill>
                  <a:srgbClr val="005C79"/>
                </a:solidFill>
                <a:latin typeface="Arial" panose="020B0604020202020204" pitchFamily="34" charset="0"/>
                <a:cs typeface="Arial" panose="020B0604020202020204" pitchFamily="34" charset="0"/>
              </a:rPr>
              <a:t>Model design &amp; clinical guidelines</a:t>
            </a:r>
            <a:endParaRPr lang="en-US" sz="1600" dirty="0"/>
          </a:p>
        </p:txBody>
      </p:sp>
      <p:pic>
        <p:nvPicPr>
          <p:cNvPr id="17" name="Graphic 16">
            <a:extLst>
              <a:ext uri="{FF2B5EF4-FFF2-40B4-BE49-F238E27FC236}">
                <a16:creationId xmlns:a16="http://schemas.microsoft.com/office/drawing/2014/main" id="{AFC2C8DD-61B7-A567-E24B-FEECB3D12E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9414" y="2333854"/>
            <a:ext cx="718617" cy="718617"/>
          </a:xfrm>
          <a:prstGeom prst="rect">
            <a:avLst/>
          </a:prstGeom>
        </p:spPr>
      </p:pic>
      <p:sp>
        <p:nvSpPr>
          <p:cNvPr id="18" name="TextBox 17">
            <a:extLst>
              <a:ext uri="{FF2B5EF4-FFF2-40B4-BE49-F238E27FC236}">
                <a16:creationId xmlns:a16="http://schemas.microsoft.com/office/drawing/2014/main" id="{5668D374-F8F7-8FD9-CC57-76CE49FC969C}"/>
              </a:ext>
            </a:extLst>
          </p:cNvPr>
          <p:cNvSpPr txBox="1"/>
          <p:nvPr/>
        </p:nvSpPr>
        <p:spPr>
          <a:xfrm>
            <a:off x="826480" y="3996860"/>
            <a:ext cx="3502649" cy="1107996"/>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Child Welfare Agency (PANI)</a:t>
            </a:r>
          </a:p>
          <a:p>
            <a:r>
              <a:rPr lang="en-US" sz="1600" dirty="0">
                <a:solidFill>
                  <a:srgbClr val="005C79"/>
                </a:solidFill>
                <a:latin typeface="Arial" panose="020B0604020202020204" pitchFamily="34" charset="0"/>
                <a:cs typeface="Arial" panose="020B0604020202020204" pitchFamily="34" charset="0"/>
              </a:rPr>
              <a:t>Support for adolescents at risk </a:t>
            </a:r>
          </a:p>
          <a:p>
            <a:r>
              <a:rPr lang="en-US" sz="1600" dirty="0">
                <a:solidFill>
                  <a:srgbClr val="005C79"/>
                </a:solidFill>
                <a:latin typeface="Arial" panose="020B0604020202020204" pitchFamily="34" charset="0"/>
                <a:cs typeface="Arial" panose="020B0604020202020204" pitchFamily="34" charset="0"/>
              </a:rPr>
              <a:t>Peer support program</a:t>
            </a:r>
          </a:p>
          <a:p>
            <a:r>
              <a:rPr lang="en-US" sz="1600" dirty="0">
                <a:solidFill>
                  <a:srgbClr val="005C79"/>
                </a:solidFill>
                <a:latin typeface="Arial" panose="020B0604020202020204" pitchFamily="34" charset="0"/>
                <a:cs typeface="Arial" panose="020B0604020202020204" pitchFamily="34" charset="0"/>
              </a:rPr>
              <a:t>Scholarships for adolescent mothers</a:t>
            </a:r>
          </a:p>
        </p:txBody>
      </p:sp>
      <p:pic>
        <p:nvPicPr>
          <p:cNvPr id="20" name="Graphic 19">
            <a:extLst>
              <a:ext uri="{FF2B5EF4-FFF2-40B4-BE49-F238E27FC236}">
                <a16:creationId xmlns:a16="http://schemas.microsoft.com/office/drawing/2014/main" id="{60F47D4A-DAD6-5781-3448-0E5C91EB6E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86" y="4112421"/>
            <a:ext cx="637017" cy="637017"/>
          </a:xfrm>
          <a:prstGeom prst="rect">
            <a:avLst/>
          </a:prstGeom>
        </p:spPr>
      </p:pic>
      <p:sp>
        <p:nvSpPr>
          <p:cNvPr id="21" name="TextBox 20">
            <a:extLst>
              <a:ext uri="{FF2B5EF4-FFF2-40B4-BE49-F238E27FC236}">
                <a16:creationId xmlns:a16="http://schemas.microsoft.com/office/drawing/2014/main" id="{B49AA409-DB5C-5FC9-B336-E326E3D384EF}"/>
              </a:ext>
            </a:extLst>
          </p:cNvPr>
          <p:cNvSpPr txBox="1"/>
          <p:nvPr/>
        </p:nvSpPr>
        <p:spPr>
          <a:xfrm>
            <a:off x="8038622" y="3806696"/>
            <a:ext cx="4166215" cy="1107996"/>
          </a:xfrm>
          <a:prstGeom prst="rect">
            <a:avLst/>
          </a:prstGeom>
          <a:noFill/>
        </p:spPr>
        <p:txBody>
          <a:bodyPr wrap="square">
            <a:spAutoFit/>
          </a:bodyPr>
          <a:lstStyle/>
          <a:p>
            <a:r>
              <a:rPr lang="en-US" sz="1800" b="1" dirty="0">
                <a:solidFill>
                  <a:srgbClr val="005C79"/>
                </a:solidFill>
                <a:latin typeface="Arial" panose="020B0604020202020204" pitchFamily="34" charset="0"/>
                <a:cs typeface="Arial" panose="020B0604020202020204" pitchFamily="34" charset="0"/>
              </a:rPr>
              <a:t>Directorate of Education &amp; Nutrition</a:t>
            </a:r>
          </a:p>
          <a:p>
            <a:r>
              <a:rPr lang="en-US" sz="1600" b="1" dirty="0">
                <a:solidFill>
                  <a:srgbClr val="005C79"/>
                </a:solidFill>
                <a:latin typeface="Arial" panose="020B0604020202020204" pitchFamily="34" charset="0"/>
                <a:cs typeface="Arial" panose="020B0604020202020204" pitchFamily="34" charset="0"/>
              </a:rPr>
              <a:t>(CEN-CINAI)</a:t>
            </a:r>
          </a:p>
          <a:p>
            <a:r>
              <a:rPr lang="en-US" sz="1600" dirty="0">
                <a:solidFill>
                  <a:srgbClr val="005C79"/>
                </a:solidFill>
                <a:latin typeface="Arial" panose="020B0604020202020204" pitchFamily="34" charset="0"/>
                <a:cs typeface="Arial" panose="020B0604020202020204" pitchFamily="34" charset="0"/>
              </a:rPr>
              <a:t>Child-care and nutritional services for pregnant adolescents</a:t>
            </a:r>
            <a:endParaRPr lang="en-US" sz="1600" dirty="0"/>
          </a:p>
        </p:txBody>
      </p:sp>
      <p:pic>
        <p:nvPicPr>
          <p:cNvPr id="2" name="Graphic 1">
            <a:extLst>
              <a:ext uri="{FF2B5EF4-FFF2-40B4-BE49-F238E27FC236}">
                <a16:creationId xmlns:a16="http://schemas.microsoft.com/office/drawing/2014/main" id="{4204E50B-C26B-B640-7EE2-628C47DECA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7980" y="3934728"/>
            <a:ext cx="760206" cy="760206"/>
          </a:xfrm>
          <a:prstGeom prst="rect">
            <a:avLst/>
          </a:prstGeom>
        </p:spPr>
      </p:pic>
    </p:spTree>
    <p:extLst>
      <p:ext uri="{BB962C8B-B14F-4D97-AF65-F5344CB8AC3E}">
        <p14:creationId xmlns:p14="http://schemas.microsoft.com/office/powerpoint/2010/main" val="2667386928"/>
      </p:ext>
    </p:extLst>
  </p:cSld>
  <p:clrMapOvr>
    <a:masterClrMapping/>
  </p:clrMapOvr>
</p:sld>
</file>

<file path=ppt/theme/theme1.xml><?xml version="1.0" encoding="utf-8"?>
<a:theme xmlns:a="http://schemas.openxmlformats.org/drawingml/2006/main" name="1_Office Theme">
  <a:themeElements>
    <a:clrScheme name="SPH">
      <a:dk1>
        <a:srgbClr val="035C79"/>
      </a:dk1>
      <a:lt1>
        <a:sysClr val="window" lastClr="FFFFFF"/>
      </a:lt1>
      <a:dk2>
        <a:srgbClr val="00506E"/>
      </a:dk2>
      <a:lt2>
        <a:srgbClr val="FFFFFF"/>
      </a:lt2>
      <a:accent1>
        <a:srgbClr val="00506E"/>
      </a:accent1>
      <a:accent2>
        <a:srgbClr val="00ACE9"/>
      </a:accent2>
      <a:accent3>
        <a:srgbClr val="FFEA51"/>
      </a:accent3>
      <a:accent4>
        <a:srgbClr val="6BBE47"/>
      </a:accent4>
      <a:accent5>
        <a:srgbClr val="035C79"/>
      </a:accent5>
      <a:accent6>
        <a:srgbClr val="BFBFBF"/>
      </a:accent6>
      <a:hlink>
        <a:srgbClr val="00ACE9"/>
      </a:hlink>
      <a:folHlink>
        <a:srgbClr val="BFBFBF"/>
      </a:folHlink>
    </a:clrScheme>
    <a:fontScheme name="Arial Standard">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9564CB710AEC42BE9EA656C969339B" ma:contentTypeVersion="20" ma:contentTypeDescription="Create a new document." ma:contentTypeScope="" ma:versionID="420a0b90b7c3e5cda757b9bbf87973d2">
  <xsd:schema xmlns:xsd="http://www.w3.org/2001/XMLSchema" xmlns:xs="http://www.w3.org/2001/XMLSchema" xmlns:p="http://schemas.microsoft.com/office/2006/metadata/properties" xmlns:ns3="1d02d821-6be1-43d4-95dd-ad9531677c57" xmlns:ns4="7c3a489b-8786-4b3e-b805-338f8c0de186" targetNamespace="http://schemas.microsoft.com/office/2006/metadata/properties" ma:root="true" ma:fieldsID="db470a3f0dcf3e0e52afd904ee0d6f99" ns3:_="" ns4:_="">
    <xsd:import namespace="1d02d821-6be1-43d4-95dd-ad9531677c57"/>
    <xsd:import namespace="7c3a489b-8786-4b3e-b805-338f8c0de186"/>
    <xsd:element name="properties">
      <xsd:complexType>
        <xsd:sequence>
          <xsd:element name="documentManagement">
            <xsd:complexType>
              <xsd:all>
                <xsd:element ref="ns3:SharedWithUsers" minOccurs="0"/>
                <xsd:element ref="ns3:SharedWithDetails" minOccurs="0"/>
                <xsd:element ref="ns3:SharingHintHash" minOccurs="0"/>
                <xsd:element ref="ns3:LastSharedByTime" minOccurs="0"/>
                <xsd:element ref="ns3:LastSharedByUser" minOccurs="0"/>
                <xsd:element ref="ns4:MediaServiceMetadata" minOccurs="0"/>
                <xsd:element ref="ns4:MediaServiceFastMetadata" minOccurs="0"/>
                <xsd:element ref="ns4:MediaServiceAutoTags" minOccurs="0"/>
                <xsd:element ref="ns4:MediaServiceOCR" minOccurs="0"/>
                <xsd:element ref="ns4:MediaServiceEventHashCode" minOccurs="0"/>
                <xsd:element ref="ns4:MediaServiceGenerationTime" minOccurs="0"/>
                <xsd:element ref="ns4:MediaServiceDateTaken"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2d821-6be1-43d4-95dd-ad9531677c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Time" ma:index="11" nillable="true" ma:displayName="Last Shared By Time" ma:internalName="LastSharedByTime" ma:readOnly="true">
      <xsd:simpleType>
        <xsd:restriction base="dms:DateTime"/>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3a489b-8786-4b3e-b805-338f8c0de186"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c3a489b-8786-4b3e-b805-338f8c0de186" xsi:nil="true"/>
  </documentManagement>
</p:properties>
</file>

<file path=customXml/itemProps1.xml><?xml version="1.0" encoding="utf-8"?>
<ds:datastoreItem xmlns:ds="http://schemas.openxmlformats.org/officeDocument/2006/customXml" ds:itemID="{1AE0AFDB-763D-455E-9BBB-6FC992F1DF9C}">
  <ds:schemaRefs>
    <ds:schemaRef ds:uri="http://schemas.microsoft.com/sharepoint/v3/contenttype/forms"/>
  </ds:schemaRefs>
</ds:datastoreItem>
</file>

<file path=customXml/itemProps2.xml><?xml version="1.0" encoding="utf-8"?>
<ds:datastoreItem xmlns:ds="http://schemas.openxmlformats.org/officeDocument/2006/customXml" ds:itemID="{F0A1F496-EFA4-4B72-BDCB-2B4373726AA5}">
  <ds:schemaRefs>
    <ds:schemaRef ds:uri="1d02d821-6be1-43d4-95dd-ad9531677c57"/>
    <ds:schemaRef ds:uri="7c3a489b-8786-4b3e-b805-338f8c0de1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3F7AC0-9807-45B8-A6E6-490E98148E85}">
  <ds:schemaRefs>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7c3a489b-8786-4b3e-b805-338f8c0de186"/>
    <ds:schemaRef ds:uri="1d02d821-6be1-43d4-95dd-ad9531677c57"/>
  </ds:schemaRefs>
</ds:datastoreItem>
</file>

<file path=docProps/app.xml><?xml version="1.0" encoding="utf-8"?>
<Properties xmlns="http://schemas.openxmlformats.org/officeDocument/2006/extended-properties" xmlns:vt="http://schemas.openxmlformats.org/officeDocument/2006/docPropsVTypes">
  <TotalTime>35067</TotalTime>
  <Words>1649</Words>
  <Application>Microsoft Macintosh PowerPoint</Application>
  <PresentationFormat>Widescreen</PresentationFormat>
  <Paragraphs>319</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Bold</vt:lpstr>
      <vt:lpstr>Calibri</vt:lpstr>
      <vt:lpstr>Times New Roman</vt:lpstr>
      <vt:lpstr>UniSansBold</vt:lpstr>
      <vt:lpstr>1_Office Theme</vt:lpstr>
      <vt:lpstr>Effect of a comprehensive and intersectoral reproductive adolescent health primary care model on fertility: the case of Salud Mesoamerica Initiative in Costa 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Salud y protección social: mejorando vidas en México </dc:title>
  <dc:creator>Ibarraran, Pablo</dc:creator>
  <cp:lastModifiedBy>Bernal Lara, Pedro Gerardo</cp:lastModifiedBy>
  <cp:revision>53</cp:revision>
  <cp:lastPrinted>2024-11-20T21:52:11Z</cp:lastPrinted>
  <dcterms:created xsi:type="dcterms:W3CDTF">2024-04-22T13:27:39Z</dcterms:created>
  <dcterms:modified xsi:type="dcterms:W3CDTF">2025-10-31T14:22:02Z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0x010100979564CB710AEC42BE9EA656C969339B</vt:lpwstr>
  </property>
</Properties>
</file>