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5" r:id="rId2"/>
    <p:sldId id="280" r:id="rId3"/>
    <p:sldId id="2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4"/>
    <a:srgbClr val="558DAD"/>
    <a:srgbClr val="FFFFFF"/>
    <a:srgbClr val="F6F6F6"/>
    <a:srgbClr val="FAFAFA"/>
    <a:srgbClr val="0E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03DBF-D986-FC44-9589-0F546F2D64A4}" v="2" dt="2025-10-28T10:13:42.289"/>
    <p1510:client id="{E26A8866-57C9-C544-BB78-A95385421E85}" v="9" dt="2025-10-28T10:03:13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6"/>
    <p:restoredTop sz="94601"/>
  </p:normalViewPr>
  <p:slideViewPr>
    <p:cSldViewPr snapToGrid="0">
      <p:cViewPr varScale="1">
        <p:scale>
          <a:sx n="69" d="100"/>
          <a:sy n="69" d="100"/>
        </p:scale>
        <p:origin x="232" y="9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inoza-Pajuelo, Laura" userId="40274610356_tp_box_2" providerId="OAuth2" clId="{417072C9-66F4-5D13-8890-FA3098FCC8C9}"/>
    <pc:docChg chg="custSel addSld delSld modSld">
      <pc:chgData name="Espinoza-Pajuelo, Laura" userId="40274610356_tp_box_2" providerId="OAuth2" clId="{417072C9-66F4-5D13-8890-FA3098FCC8C9}" dt="2025-10-28T10:13:45.301" v="98" actId="962"/>
      <pc:docMkLst>
        <pc:docMk/>
      </pc:docMkLst>
      <pc:sldChg chg="del">
        <pc:chgData name="Espinoza-Pajuelo, Laura" userId="40274610356_tp_box_2" providerId="OAuth2" clId="{417072C9-66F4-5D13-8890-FA3098FCC8C9}" dt="2025-10-28T09:53:25.256" v="1" actId="2696"/>
        <pc:sldMkLst>
          <pc:docMk/>
          <pc:sldMk cId="1370837670" sldId="256"/>
        </pc:sldMkLst>
      </pc:sldChg>
      <pc:sldChg chg="del">
        <pc:chgData name="Espinoza-Pajuelo, Laura" userId="40274610356_tp_box_2" providerId="OAuth2" clId="{417072C9-66F4-5D13-8890-FA3098FCC8C9}" dt="2025-10-28T09:53:25.615" v="2" actId="2696"/>
        <pc:sldMkLst>
          <pc:docMk/>
          <pc:sldMk cId="3572753780" sldId="257"/>
        </pc:sldMkLst>
      </pc:sldChg>
      <pc:sldChg chg="del">
        <pc:chgData name="Espinoza-Pajuelo, Laura" userId="40274610356_tp_box_2" providerId="OAuth2" clId="{417072C9-66F4-5D13-8890-FA3098FCC8C9}" dt="2025-10-28T09:53:31.301" v="18" actId="2696"/>
        <pc:sldMkLst>
          <pc:docMk/>
          <pc:sldMk cId="164010464" sldId="263"/>
        </pc:sldMkLst>
      </pc:sldChg>
      <pc:sldChg chg="del">
        <pc:chgData name="Espinoza-Pajuelo, Laura" userId="40274610356_tp_box_2" providerId="OAuth2" clId="{417072C9-66F4-5D13-8890-FA3098FCC8C9}" dt="2025-10-28T09:53:24.867" v="0" actId="2696"/>
        <pc:sldMkLst>
          <pc:docMk/>
          <pc:sldMk cId="3653553778" sldId="266"/>
        </pc:sldMkLst>
      </pc:sldChg>
      <pc:sldChg chg="del">
        <pc:chgData name="Espinoza-Pajuelo, Laura" userId="40274610356_tp_box_2" providerId="OAuth2" clId="{417072C9-66F4-5D13-8890-FA3098FCC8C9}" dt="2025-10-28T09:53:30.851" v="17" actId="2696"/>
        <pc:sldMkLst>
          <pc:docMk/>
          <pc:sldMk cId="1570165239" sldId="267"/>
        </pc:sldMkLst>
      </pc:sldChg>
      <pc:sldChg chg="del">
        <pc:chgData name="Espinoza-Pajuelo, Laura" userId="40274610356_tp_box_2" providerId="OAuth2" clId="{417072C9-66F4-5D13-8890-FA3098FCC8C9}" dt="2025-10-28T09:53:31.770" v="19" actId="2696"/>
        <pc:sldMkLst>
          <pc:docMk/>
          <pc:sldMk cId="931672640" sldId="268"/>
        </pc:sldMkLst>
      </pc:sldChg>
      <pc:sldChg chg="del">
        <pc:chgData name="Espinoza-Pajuelo, Laura" userId="40274610356_tp_box_2" providerId="OAuth2" clId="{417072C9-66F4-5D13-8890-FA3098FCC8C9}" dt="2025-10-28T09:53:33.152" v="21" actId="2696"/>
        <pc:sldMkLst>
          <pc:docMk/>
          <pc:sldMk cId="3781839007" sldId="269"/>
        </pc:sldMkLst>
      </pc:sldChg>
      <pc:sldChg chg="del">
        <pc:chgData name="Espinoza-Pajuelo, Laura" userId="40274610356_tp_box_2" providerId="OAuth2" clId="{417072C9-66F4-5D13-8890-FA3098FCC8C9}" dt="2025-10-28T10:10:42.580" v="86" actId="2696"/>
        <pc:sldMkLst>
          <pc:docMk/>
          <pc:sldMk cId="3522652996" sldId="270"/>
        </pc:sldMkLst>
      </pc:sldChg>
      <pc:sldChg chg="del">
        <pc:chgData name="Espinoza-Pajuelo, Laura" userId="40274610356_tp_box_2" providerId="OAuth2" clId="{417072C9-66F4-5D13-8890-FA3098FCC8C9}" dt="2025-10-28T09:53:30.366" v="16" actId="2696"/>
        <pc:sldMkLst>
          <pc:docMk/>
          <pc:sldMk cId="4272329318" sldId="271"/>
        </pc:sldMkLst>
      </pc:sldChg>
      <pc:sldChg chg="del">
        <pc:chgData name="Espinoza-Pajuelo, Laura" userId="40274610356_tp_box_2" providerId="OAuth2" clId="{417072C9-66F4-5D13-8890-FA3098FCC8C9}" dt="2025-10-28T09:53:32.425" v="20" actId="2696"/>
        <pc:sldMkLst>
          <pc:docMk/>
          <pc:sldMk cId="1166521694" sldId="272"/>
        </pc:sldMkLst>
      </pc:sldChg>
      <pc:sldChg chg="del">
        <pc:chgData name="Espinoza-Pajuelo, Laura" userId="40274610356_tp_box_2" providerId="OAuth2" clId="{417072C9-66F4-5D13-8890-FA3098FCC8C9}" dt="2025-10-28T09:53:36.808" v="22" actId="2696"/>
        <pc:sldMkLst>
          <pc:docMk/>
          <pc:sldMk cId="274765556" sldId="273"/>
        </pc:sldMkLst>
      </pc:sldChg>
      <pc:sldChg chg="del">
        <pc:chgData name="Espinoza-Pajuelo, Laura" userId="40274610356_tp_box_2" providerId="OAuth2" clId="{417072C9-66F4-5D13-8890-FA3098FCC8C9}" dt="2025-10-28T09:53:54.847" v="23" actId="2696"/>
        <pc:sldMkLst>
          <pc:docMk/>
          <pc:sldMk cId="570973704" sldId="274"/>
        </pc:sldMkLst>
      </pc:sldChg>
      <pc:sldChg chg="addSp delSp modSp del mod setBg">
        <pc:chgData name="Espinoza-Pajuelo, Laura" userId="40274610356_tp_box_2" providerId="OAuth2" clId="{417072C9-66F4-5D13-8890-FA3098FCC8C9}" dt="2025-10-28T10:10:44.656" v="88" actId="2696"/>
        <pc:sldMkLst>
          <pc:docMk/>
          <pc:sldMk cId="743158133" sldId="276"/>
        </pc:sldMkLst>
        <pc:spChg chg="add mod">
          <ac:chgData name="Espinoza-Pajuelo, Laura" userId="40274610356_tp_box_2" providerId="OAuth2" clId="{417072C9-66F4-5D13-8890-FA3098FCC8C9}" dt="2025-10-28T10:03:20.927" v="78" actId="1076"/>
          <ac:spMkLst>
            <pc:docMk/>
            <pc:sldMk cId="743158133" sldId="276"/>
            <ac:spMk id="2" creationId="{929DBF99-C776-3D50-E1FD-7D303DEAF8E1}"/>
          </ac:spMkLst>
        </pc:spChg>
        <pc:spChg chg="add del mod">
          <ac:chgData name="Espinoza-Pajuelo, Laura" userId="40274610356_tp_box_2" providerId="OAuth2" clId="{417072C9-66F4-5D13-8890-FA3098FCC8C9}" dt="2025-10-28T10:00:03.590" v="71"/>
          <ac:spMkLst>
            <pc:docMk/>
            <pc:sldMk cId="743158133" sldId="276"/>
            <ac:spMk id="3" creationId="{A5094005-7D4A-037C-8981-7E9003A7A4AD}"/>
          </ac:spMkLst>
        </pc:spChg>
        <pc:spChg chg="mod">
          <ac:chgData name="Espinoza-Pajuelo, Laura" userId="40274610356_tp_box_2" providerId="OAuth2" clId="{417072C9-66F4-5D13-8890-FA3098FCC8C9}" dt="2025-10-28T10:03:33.062" v="82" actId="1076"/>
          <ac:spMkLst>
            <pc:docMk/>
            <pc:sldMk cId="743158133" sldId="276"/>
            <ac:spMk id="4" creationId="{BA14457F-5916-EBF3-F0E3-4738F68934AA}"/>
          </ac:spMkLst>
        </pc:spChg>
        <pc:spChg chg="mod">
          <ac:chgData name="Espinoza-Pajuelo, Laura" userId="40274610356_tp_box_2" providerId="OAuth2" clId="{417072C9-66F4-5D13-8890-FA3098FCC8C9}" dt="2025-10-28T10:03:35.044" v="83" actId="1076"/>
          <ac:spMkLst>
            <pc:docMk/>
            <pc:sldMk cId="743158133" sldId="276"/>
            <ac:spMk id="5" creationId="{524BB72E-BBC5-1B9D-750C-8D3551E99EDB}"/>
          </ac:spMkLst>
        </pc:spChg>
      </pc:sldChg>
      <pc:sldChg chg="del">
        <pc:chgData name="Espinoza-Pajuelo, Laura" userId="40274610356_tp_box_2" providerId="OAuth2" clId="{417072C9-66F4-5D13-8890-FA3098FCC8C9}" dt="2025-10-28T10:04:46.726" v="84" actId="2696"/>
        <pc:sldMkLst>
          <pc:docMk/>
          <pc:sldMk cId="4116964362" sldId="277"/>
        </pc:sldMkLst>
      </pc:sldChg>
      <pc:sldChg chg="addSp delSp modSp new del mod setBg">
        <pc:chgData name="Espinoza-Pajuelo, Laura" userId="40274610356_tp_box_2" providerId="OAuth2" clId="{417072C9-66F4-5D13-8890-FA3098FCC8C9}" dt="2025-10-28T10:10:41.496" v="85" actId="2696"/>
        <pc:sldMkLst>
          <pc:docMk/>
          <pc:sldMk cId="1957659510" sldId="280"/>
        </pc:sldMkLst>
        <pc:spChg chg="del">
          <ac:chgData name="Espinoza-Pajuelo, Laura" userId="40274610356_tp_box_2" providerId="OAuth2" clId="{417072C9-66F4-5D13-8890-FA3098FCC8C9}" dt="2025-10-28T09:58:27.427" v="60" actId="26606"/>
          <ac:spMkLst>
            <pc:docMk/>
            <pc:sldMk cId="1957659510" sldId="280"/>
            <ac:spMk id="2" creationId="{F6FDDC60-05B6-643C-6365-9097D70F8BF3}"/>
          </ac:spMkLst>
        </pc:spChg>
        <pc:spChg chg="del">
          <ac:chgData name="Espinoza-Pajuelo, Laura" userId="40274610356_tp_box_2" providerId="OAuth2" clId="{417072C9-66F4-5D13-8890-FA3098FCC8C9}" dt="2025-10-28T09:58:25.692" v="59"/>
          <ac:spMkLst>
            <pc:docMk/>
            <pc:sldMk cId="1957659510" sldId="280"/>
            <ac:spMk id="3" creationId="{0DEB4CE4-F3D7-CEA1-0B40-6DDE126C7525}"/>
          </ac:spMkLst>
        </pc:spChg>
        <pc:spChg chg="add">
          <ac:chgData name="Espinoza-Pajuelo, Laura" userId="40274610356_tp_box_2" providerId="OAuth2" clId="{417072C9-66F4-5D13-8890-FA3098FCC8C9}" dt="2025-10-28T09:58:27.427" v="60" actId="26606"/>
          <ac:spMkLst>
            <pc:docMk/>
            <pc:sldMk cId="1957659510" sldId="280"/>
            <ac:spMk id="9" creationId="{42A4FC2C-047E-45A5-965D-8E1E3BF09BC6}"/>
          </ac:spMkLst>
        </pc:spChg>
        <pc:picChg chg="add mod">
          <ac:chgData name="Espinoza-Pajuelo, Laura" userId="40274610356_tp_box_2" providerId="OAuth2" clId="{417072C9-66F4-5D13-8890-FA3098FCC8C9}" dt="2025-10-28T09:58:29.742" v="62" actId="962"/>
          <ac:picMkLst>
            <pc:docMk/>
            <pc:sldMk cId="1957659510" sldId="280"/>
            <ac:picMk id="4" creationId="{BDCA7D3F-DE83-2EE7-A54D-E928C09CC69E}"/>
          </ac:picMkLst>
        </pc:picChg>
      </pc:sldChg>
      <pc:sldChg chg="addSp delSp modSp new mod setBg">
        <pc:chgData name="Espinoza-Pajuelo, Laura" userId="40274610356_tp_box_2" providerId="OAuth2" clId="{417072C9-66F4-5D13-8890-FA3098FCC8C9}" dt="2025-10-28T10:13:45.301" v="98" actId="962"/>
        <pc:sldMkLst>
          <pc:docMk/>
          <pc:sldMk cId="4234438210" sldId="280"/>
        </pc:sldMkLst>
        <pc:spChg chg="del">
          <ac:chgData name="Espinoza-Pajuelo, Laura" userId="40274610356_tp_box_2" providerId="OAuth2" clId="{417072C9-66F4-5D13-8890-FA3098FCC8C9}" dt="2025-10-28T10:13:17.635" v="91" actId="26606"/>
          <ac:spMkLst>
            <pc:docMk/>
            <pc:sldMk cId="4234438210" sldId="280"/>
            <ac:spMk id="2" creationId="{832CDC02-9D5E-93BA-32F2-C852F6A3FC35}"/>
          </ac:spMkLst>
        </pc:spChg>
        <pc:spChg chg="del">
          <ac:chgData name="Espinoza-Pajuelo, Laura" userId="40274610356_tp_box_2" providerId="OAuth2" clId="{417072C9-66F4-5D13-8890-FA3098FCC8C9}" dt="2025-10-28T10:13:17.635" v="91" actId="26606"/>
          <ac:spMkLst>
            <pc:docMk/>
            <pc:sldMk cId="4234438210" sldId="280"/>
            <ac:spMk id="3" creationId="{A025EFA2-D785-64E8-D736-3AEEF1FF09CB}"/>
          </ac:spMkLst>
        </pc:spChg>
        <pc:spChg chg="add del mod">
          <ac:chgData name="Espinoza-Pajuelo, Laura" userId="40274610356_tp_box_2" providerId="OAuth2" clId="{417072C9-66F4-5D13-8890-FA3098FCC8C9}" dt="2025-10-28T10:13:43.764" v="96" actId="26606"/>
          <ac:spMkLst>
            <pc:docMk/>
            <pc:sldMk cId="4234438210" sldId="280"/>
            <ac:spMk id="6" creationId="{69E4BAEA-F96B-5F53-2F77-E4E08827C2FD}"/>
          </ac:spMkLst>
        </pc:spChg>
        <pc:spChg chg="add del">
          <ac:chgData name="Espinoza-Pajuelo, Laura" userId="40274610356_tp_box_2" providerId="OAuth2" clId="{417072C9-66F4-5D13-8890-FA3098FCC8C9}" dt="2025-10-28T10:13:43.764" v="96" actId="26606"/>
          <ac:spMkLst>
            <pc:docMk/>
            <pc:sldMk cId="4234438210" sldId="280"/>
            <ac:spMk id="9" creationId="{42A4FC2C-047E-45A5-965D-8E1E3BF09BC6}"/>
          </ac:spMkLst>
        </pc:spChg>
        <pc:spChg chg="add">
          <ac:chgData name="Espinoza-Pajuelo, Laura" userId="40274610356_tp_box_2" providerId="OAuth2" clId="{417072C9-66F4-5D13-8890-FA3098FCC8C9}" dt="2025-10-28T10:13:43.764" v="96" actId="26606"/>
          <ac:spMkLst>
            <pc:docMk/>
            <pc:sldMk cId="4234438210" sldId="280"/>
            <ac:spMk id="14" creationId="{42A4FC2C-047E-45A5-965D-8E1E3BF09BC6}"/>
          </ac:spMkLst>
        </pc:spChg>
        <pc:picChg chg="add del mod">
          <ac:chgData name="Espinoza-Pajuelo, Laura" userId="40274610356_tp_box_2" providerId="OAuth2" clId="{417072C9-66F4-5D13-8890-FA3098FCC8C9}" dt="2025-10-28T10:13:42.026" v="94" actId="478"/>
          <ac:picMkLst>
            <pc:docMk/>
            <pc:sldMk cId="4234438210" sldId="280"/>
            <ac:picMk id="4" creationId="{1F4BC8CA-5E5A-1EEB-4EFA-DB60FF0951FF}"/>
          </ac:picMkLst>
        </pc:picChg>
        <pc:picChg chg="add mod">
          <ac:chgData name="Espinoza-Pajuelo, Laura" userId="40274610356_tp_box_2" providerId="OAuth2" clId="{417072C9-66F4-5D13-8890-FA3098FCC8C9}" dt="2025-10-28T10:13:45.301" v="98" actId="962"/>
          <ac:picMkLst>
            <pc:docMk/>
            <pc:sldMk cId="4234438210" sldId="280"/>
            <ac:picMk id="7" creationId="{E6044A6B-7AC0-3B96-0FEB-0D45343D2C9C}"/>
          </ac:picMkLst>
        </pc:picChg>
      </pc:sldChg>
      <pc:sldChg chg="addSp delSp modSp new del mod setBg">
        <pc:chgData name="Espinoza-Pajuelo, Laura" userId="40274610356_tp_box_2" providerId="OAuth2" clId="{417072C9-66F4-5D13-8890-FA3098FCC8C9}" dt="2025-10-28T10:10:43.644" v="87" actId="2696"/>
        <pc:sldMkLst>
          <pc:docMk/>
          <pc:sldMk cId="92872805" sldId="281"/>
        </pc:sldMkLst>
        <pc:spChg chg="del">
          <ac:chgData name="Espinoza-Pajuelo, Laura" userId="40274610356_tp_box_2" providerId="OAuth2" clId="{417072C9-66F4-5D13-8890-FA3098FCC8C9}" dt="2025-10-28T09:59:28.656" v="66" actId="26606"/>
          <ac:spMkLst>
            <pc:docMk/>
            <pc:sldMk cId="92872805" sldId="281"/>
            <ac:spMk id="2" creationId="{CC4B3980-0035-1DA9-62DC-B6F5331DCDD7}"/>
          </ac:spMkLst>
        </pc:spChg>
        <pc:spChg chg="del">
          <ac:chgData name="Espinoza-Pajuelo, Laura" userId="40274610356_tp_box_2" providerId="OAuth2" clId="{417072C9-66F4-5D13-8890-FA3098FCC8C9}" dt="2025-10-28T09:59:28.656" v="66" actId="26606"/>
          <ac:spMkLst>
            <pc:docMk/>
            <pc:sldMk cId="92872805" sldId="281"/>
            <ac:spMk id="3" creationId="{7FF77CE8-B856-19B6-86D0-C2D6D074629A}"/>
          </ac:spMkLst>
        </pc:spChg>
        <pc:spChg chg="add">
          <ac:chgData name="Espinoza-Pajuelo, Laura" userId="40274610356_tp_box_2" providerId="OAuth2" clId="{417072C9-66F4-5D13-8890-FA3098FCC8C9}" dt="2025-10-28T09:59:28.656" v="66" actId="26606"/>
          <ac:spMkLst>
            <pc:docMk/>
            <pc:sldMk cId="92872805" sldId="281"/>
            <ac:spMk id="9" creationId="{42A4FC2C-047E-45A5-965D-8E1E3BF09BC6}"/>
          </ac:spMkLst>
        </pc:spChg>
        <pc:picChg chg="add mod">
          <ac:chgData name="Espinoza-Pajuelo, Laura" userId="40274610356_tp_box_2" providerId="OAuth2" clId="{417072C9-66F4-5D13-8890-FA3098FCC8C9}" dt="2025-10-28T09:59:31.040" v="68" actId="962"/>
          <ac:picMkLst>
            <pc:docMk/>
            <pc:sldMk cId="92872805" sldId="281"/>
            <ac:picMk id="4" creationId="{6EA6ED0E-A506-B6A6-B981-B872BD4AA347}"/>
          </ac:picMkLst>
        </pc:picChg>
      </pc:sldChg>
      <pc:sldChg chg="del">
        <pc:chgData name="Espinoza-Pajuelo, Laura" userId="40274610356_tp_box_2" providerId="OAuth2" clId="{417072C9-66F4-5D13-8890-FA3098FCC8C9}" dt="2025-10-28T09:53:27.778" v="10" actId="2696"/>
        <pc:sldMkLst>
          <pc:docMk/>
          <pc:sldMk cId="4199079766" sldId="282"/>
        </pc:sldMkLst>
      </pc:sldChg>
      <pc:sldChg chg="del">
        <pc:chgData name="Espinoza-Pajuelo, Laura" userId="40274610356_tp_box_2" providerId="OAuth2" clId="{417072C9-66F4-5D13-8890-FA3098FCC8C9}" dt="2025-10-28T09:53:26.305" v="4" actId="2696"/>
        <pc:sldMkLst>
          <pc:docMk/>
          <pc:sldMk cId="3368934742" sldId="284"/>
        </pc:sldMkLst>
      </pc:sldChg>
      <pc:sldChg chg="del">
        <pc:chgData name="Espinoza-Pajuelo, Laura" userId="40274610356_tp_box_2" providerId="OAuth2" clId="{417072C9-66F4-5D13-8890-FA3098FCC8C9}" dt="2025-10-28T09:53:27.035" v="7" actId="2696"/>
        <pc:sldMkLst>
          <pc:docMk/>
          <pc:sldMk cId="3645880381" sldId="287"/>
        </pc:sldMkLst>
      </pc:sldChg>
      <pc:sldChg chg="del">
        <pc:chgData name="Espinoza-Pajuelo, Laura" userId="40274610356_tp_box_2" providerId="OAuth2" clId="{417072C9-66F4-5D13-8890-FA3098FCC8C9}" dt="2025-10-28T09:53:28.307" v="12" actId="2696"/>
        <pc:sldMkLst>
          <pc:docMk/>
          <pc:sldMk cId="2054409380" sldId="289"/>
        </pc:sldMkLst>
      </pc:sldChg>
      <pc:sldChg chg="del">
        <pc:chgData name="Espinoza-Pajuelo, Laura" userId="40274610356_tp_box_2" providerId="OAuth2" clId="{417072C9-66F4-5D13-8890-FA3098FCC8C9}" dt="2025-10-28T09:53:28.936" v="13" actId="2696"/>
        <pc:sldMkLst>
          <pc:docMk/>
          <pc:sldMk cId="4290757110" sldId="290"/>
        </pc:sldMkLst>
      </pc:sldChg>
      <pc:sldChg chg="del">
        <pc:chgData name="Espinoza-Pajuelo, Laura" userId="40274610356_tp_box_2" providerId="OAuth2" clId="{417072C9-66F4-5D13-8890-FA3098FCC8C9}" dt="2025-10-28T09:53:29.733" v="15" actId="2696"/>
        <pc:sldMkLst>
          <pc:docMk/>
          <pc:sldMk cId="2068190915" sldId="291"/>
        </pc:sldMkLst>
      </pc:sldChg>
      <pc:sldChg chg="del">
        <pc:chgData name="Espinoza-Pajuelo, Laura" userId="40274610356_tp_box_2" providerId="OAuth2" clId="{417072C9-66F4-5D13-8890-FA3098FCC8C9}" dt="2025-10-28T09:53:29.417" v="14" actId="2696"/>
        <pc:sldMkLst>
          <pc:docMk/>
          <pc:sldMk cId="4238791247" sldId="292"/>
        </pc:sldMkLst>
      </pc:sldChg>
      <pc:sldChg chg="del">
        <pc:chgData name="Espinoza-Pajuelo, Laura" userId="40274610356_tp_box_2" providerId="OAuth2" clId="{417072C9-66F4-5D13-8890-FA3098FCC8C9}" dt="2025-10-28T09:53:25.962" v="3" actId="2696"/>
        <pc:sldMkLst>
          <pc:docMk/>
          <pc:sldMk cId="3563337082" sldId="293"/>
        </pc:sldMkLst>
      </pc:sldChg>
      <pc:sldChg chg="del">
        <pc:chgData name="Espinoza-Pajuelo, Laura" userId="40274610356_tp_box_2" providerId="OAuth2" clId="{417072C9-66F4-5D13-8890-FA3098FCC8C9}" dt="2025-10-28T09:53:26.833" v="6" actId="2696"/>
        <pc:sldMkLst>
          <pc:docMk/>
          <pc:sldMk cId="798912314" sldId="294"/>
        </pc:sldMkLst>
      </pc:sldChg>
      <pc:sldChg chg="del">
        <pc:chgData name="Espinoza-Pajuelo, Laura" userId="40274610356_tp_box_2" providerId="OAuth2" clId="{417072C9-66F4-5D13-8890-FA3098FCC8C9}" dt="2025-10-28T09:53:26.579" v="5" actId="2696"/>
        <pc:sldMkLst>
          <pc:docMk/>
          <pc:sldMk cId="1146248758" sldId="295"/>
        </pc:sldMkLst>
      </pc:sldChg>
      <pc:sldChg chg="del">
        <pc:chgData name="Espinoza-Pajuelo, Laura" userId="40274610356_tp_box_2" providerId="OAuth2" clId="{417072C9-66F4-5D13-8890-FA3098FCC8C9}" dt="2025-10-28T09:53:27.278" v="8" actId="2696"/>
        <pc:sldMkLst>
          <pc:docMk/>
          <pc:sldMk cId="908573550" sldId="296"/>
        </pc:sldMkLst>
      </pc:sldChg>
      <pc:sldChg chg="del">
        <pc:chgData name="Espinoza-Pajuelo, Laura" userId="40274610356_tp_box_2" providerId="OAuth2" clId="{417072C9-66F4-5D13-8890-FA3098FCC8C9}" dt="2025-10-28T09:53:27.547" v="9" actId="2696"/>
        <pc:sldMkLst>
          <pc:docMk/>
          <pc:sldMk cId="2455748709" sldId="297"/>
        </pc:sldMkLst>
      </pc:sldChg>
      <pc:sldChg chg="del">
        <pc:chgData name="Espinoza-Pajuelo, Laura" userId="40274610356_tp_box_2" providerId="OAuth2" clId="{417072C9-66F4-5D13-8890-FA3098FCC8C9}" dt="2025-10-28T09:53:28.066" v="11" actId="2696"/>
        <pc:sldMkLst>
          <pc:docMk/>
          <pc:sldMk cId="877541308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8FC18-B328-6940-91B0-8EC076279D9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9503A-2A00-054D-B445-87B1C5EA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A340-912F-8FD6-D6F8-2E53BD810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75F73-6DF0-04AC-A6FD-1B6AAD79E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116D-33DC-39CE-7BB1-4033DAEA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A4F1-4761-AD04-EB9D-9741897B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EFF2C-9369-B9DA-9BF5-BB7BD3FB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70D6-56E6-81F0-A4CB-D338D0D9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B2B5B-0FBA-4E7C-21C3-711272D9F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3441F-69C3-C00C-5B6A-FEE11C8F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76AC1-CA17-C636-95D8-77831432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3A053-6743-4341-5BD4-93F07C3D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47CD1-638F-68D8-B807-3F2AC9EF6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ACC2C-CF6F-5456-F189-98B24FBA3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D14E-919A-8910-7810-0745C515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8D195-915B-F789-A98E-8EA9348B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AC67A-4AF3-FD70-3F4B-4A88FAB4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D121-357F-8D03-59E1-BD670979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6438-F082-64AB-719A-A751A486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990B-32CF-3112-3C9B-9D5F57D2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1A7C4-A7E6-D1E9-302A-2DD48A43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43B9-D868-EB79-FB52-A276BFF3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CCFA-6DC0-B58D-F1DD-57612354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F7015-B6E7-BC7E-A019-6A0918710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BCCA-0083-DF65-7FC8-62D001A4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CE69-D3E4-EF8D-337B-29FFB67E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BEF00-29C6-3670-C5D6-11170F07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5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5A40-1837-4911-5DD4-389BC67F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D4AD-26CE-AD00-B6FB-B7597304A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61FB-F157-A931-047D-6130CAAA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FA944-DB91-F9F4-980D-82B3530D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D6E34-3339-4AF6-B916-3B6B3941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6040C-8537-9A9F-9A59-193C09C4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8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7529-7A15-7D61-08CB-53154C58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00C4C-1224-A7E4-67E6-8FA91527E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328F7-AF60-28C7-0DD6-B3FB9A665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32096-6D37-77AF-6067-57F19A317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5A03E-DCD5-600D-42E5-19FF70A04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68B00-E915-4FDC-1C40-A9792E63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E3916-1FAC-9645-D062-78CA35A9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A3843-B46B-FE41-0E95-F81131FC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7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E0E3-95BD-D3DE-0F7E-3B3097FC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134F4-C769-FF8A-145F-0A2B9591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768A7-E36A-A288-0A76-E00B5D2D2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A88E7-BE4D-971F-2542-E508E25E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ED2AC-8213-2AE0-C7E2-B17739B0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A1979-6685-485D-0521-9D50BE0E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5F817-5DDC-4AD9-9D80-4607D6D8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0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25A7-EA78-B575-F8F9-D72CA83D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1656-4AC6-61EF-00F1-2BFE3B57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34B1B-7C62-6CF8-1EB7-6FE06B1F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87200-BBDF-10EC-9106-9C311410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07F9-9C29-1F40-9864-B1928146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2858D-53B5-77B8-8917-720B02E1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2810-F670-D1B0-5414-122B5D52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F095C-28BC-3D4B-FF20-5DABBDC51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89C52-FD36-DC8C-0542-CA177C9BD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9EB1D-B4D6-37FD-E0FF-BDAB82E8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CBAAC-54CA-9249-BB83-CB1B2730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A627A-75B8-B6D9-3DEB-43869EAF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8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CAC4A-EF1E-6AB9-13FC-405E6E50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88B75-7620-526A-8032-946545460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17B3-D788-FA9D-7D85-975B953D4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9281D-D915-8743-8986-EDDBE965C69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C672-9298-5B5A-C61B-E4A809F0E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30E27-5C74-8ED6-3A9E-4A1CBCF75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92ABC-23DE-1E44-9472-98978F5E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DCE0-633D-8E09-2C78-B22ACB22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9C44-F59B-4A4F-864A-2DC25D8A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CDA07-06DC-CA9B-71F0-74B36907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9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blue and white flyer with a picture of a building&#10;&#10;AI-generated content may be incorrect.">
            <a:extLst>
              <a:ext uri="{FF2B5EF4-FFF2-40B4-BE49-F238E27FC236}">
                <a16:creationId xmlns:a16="http://schemas.microsoft.com/office/drawing/2014/main" id="{E6044A6B-7AC0-3B96-0FEB-0D45343D2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3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1CBFB-08D2-5CA9-E313-E4F7A5795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44FC6F-81E3-B101-EF72-6E3E1541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78" y="1983860"/>
            <a:ext cx="4638393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>
                <a:solidFill>
                  <a:srgbClr val="0E4984"/>
                </a:solidFill>
                <a:latin typeface="Poppins" pitchFamily="2" charset="77"/>
                <a:cs typeface="Poppins" pitchFamily="2" charset="77"/>
              </a:rPr>
              <a:t>Welcome Reception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ECB10-CD07-4235-C8BB-5C3A65D8A78D}"/>
              </a:ext>
            </a:extLst>
          </p:cNvPr>
          <p:cNvSpPr txBox="1">
            <a:spLocks/>
          </p:cNvSpPr>
          <p:nvPr/>
        </p:nvSpPr>
        <p:spPr>
          <a:xfrm>
            <a:off x="615778" y="3548577"/>
            <a:ext cx="3109784" cy="1154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solidFill>
                  <a:srgbClr val="0E4984"/>
                </a:solidFill>
                <a:latin typeface="Avenir Book" panose="02000503020000020003" pitchFamily="2" charset="0"/>
                <a:cs typeface="Poppins" pitchFamily="2" charset="77"/>
              </a:rPr>
              <a:t>Kemper Art Museum</a:t>
            </a:r>
          </a:p>
        </p:txBody>
      </p:sp>
    </p:spTree>
    <p:extLst>
      <p:ext uri="{BB962C8B-B14F-4D97-AF65-F5344CB8AC3E}">
        <p14:creationId xmlns:p14="http://schemas.microsoft.com/office/powerpoint/2010/main" val="354494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4HS_template" id="{E9120BB1-D505-F942-980B-963C5DC5C5E3}" vid="{C7277304-B640-384E-A413-10110EE7AB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6798</TotalTime>
  <Words>5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Avenir Book</vt:lpstr>
      <vt:lpstr>Poppins</vt:lpstr>
      <vt:lpstr>Office Theme</vt:lpstr>
      <vt:lpstr>PowerPoint Presentation</vt:lpstr>
      <vt:lpstr>PowerPoint Presentation</vt:lpstr>
      <vt:lpstr>Welcome Reception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Espinoza, Laura</dc:creator>
  <cp:lastModifiedBy>Espinoza, Laura</cp:lastModifiedBy>
  <cp:revision>13</cp:revision>
  <dcterms:created xsi:type="dcterms:W3CDTF">2025-10-22T05:59:20Z</dcterms:created>
  <dcterms:modified xsi:type="dcterms:W3CDTF">2025-10-28T10:13:55Z</dcterms:modified>
</cp:coreProperties>
</file>