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 id="2147483721" r:id="rId5"/>
    <p:sldMasterId id="2147483733" r:id="rId6"/>
  </p:sldMasterIdLst>
  <p:notesMasterIdLst>
    <p:notesMasterId r:id="rId22"/>
  </p:notesMasterIdLst>
  <p:sldIdLst>
    <p:sldId id="312" r:id="rId7"/>
    <p:sldId id="478" r:id="rId8"/>
    <p:sldId id="258" r:id="rId9"/>
    <p:sldId id="260" r:id="rId10"/>
    <p:sldId id="2147307733" r:id="rId11"/>
    <p:sldId id="261" r:id="rId12"/>
    <p:sldId id="315" r:id="rId13"/>
    <p:sldId id="2147307735" r:id="rId14"/>
    <p:sldId id="276" r:id="rId15"/>
    <p:sldId id="2147307736" r:id="rId16"/>
    <p:sldId id="270" r:id="rId17"/>
    <p:sldId id="561" r:id="rId18"/>
    <p:sldId id="367" r:id="rId19"/>
    <p:sldId id="470" r:id="rId20"/>
    <p:sldId id="214730784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BFC121-8B18-718F-59AC-E97C43224047}" name="Jacinta Nzinga" initials="JN" userId="S::Jacinta.Nzinga@lstmed.ac.uk::8622cffc-7a0a-48d9-a690-a471a54a180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7057C-50D8-4613-9D91-565221ACB930}" type="datetimeFigureOut">
              <a:rPr lang="en-GB" smtClean="0"/>
              <a:t>29/10/2025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8B342-402D-4D0A-908C-2608C9215402}" type="slidenum">
              <a:rPr lang="en-GB" smtClean="0"/>
              <a:t>‹#›</a:t>
            </a:fld>
            <a:endParaRPr lang="en-GB"/>
          </a:p>
        </p:txBody>
      </p:sp>
    </p:spTree>
    <p:extLst>
      <p:ext uri="{BB962C8B-B14F-4D97-AF65-F5344CB8AC3E}">
        <p14:creationId xmlns:p14="http://schemas.microsoft.com/office/powerpoint/2010/main" val="178075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0F39C-388A-4583-B3C5-58F2B187264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68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unique feature of our research, framed broadly as system thinking, is that we are embedded across the levels of health care in Kenya. Being such embedded provided unique for co-creating our research questions with health care managers and policy makers, and increasing the relevance of the research we do, and the potential for uptake as you will hear some of the presentations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4735-EEA9-4634-B23A-7CEDF3DDFB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4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Funders, unions, partners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0F39C-388A-4583-B3C5-58F2B187264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031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sz="14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A700F-DFF5-1842-A77A-60081F322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65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carefully preparation from research Team –had positive impact on team work at least at sub-county </a:t>
            </a:r>
            <a:r>
              <a:rPr lang="en-US" dirty="0" err="1"/>
              <a:t>lelve</a:t>
            </a:r>
            <a:r>
              <a:rPr lang="en-US" dirty="0"/>
              <a:t> but difficult to know; policy brief also used directly and indirectly in other levels/interactions as per embeddedness map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507C-CAC7-43A4-94B4-353D26B2D8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67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4735-EEA9-4634-B23A-7CEDF3DDFB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931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6E8E-F134-4088-2397-45F07BAAD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304077-FB75-715C-2ABF-7D60FE88D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BDB695-E8EA-255B-4413-336BB8D00597}"/>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BDB86ED7-60CE-53AE-E1ED-935DEFCF9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7288B-3B69-223B-D54D-BC5D4622A8A3}"/>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139184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966A-41DB-5488-473F-BFAFA0E6C2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FDDE00-1F89-F367-14F7-36224DBA08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C822BE-2857-B28E-3835-02570F5AF5E1}"/>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60CF98AE-A261-4E15-16C9-9E5CD947DA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850C14-27E8-F884-CBD6-2297DF1E113C}"/>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81956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B1844-82D6-1799-6404-6F95CF23BC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86A7AFB-1441-4E95-20F7-A1BDC2B3FE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ED540-9786-6FB9-E323-7EF93B4F2DA4}"/>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4665069A-80D2-9CA6-A614-39A212174C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BD32F8-B788-9447-94ED-B21EA33E3566}"/>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335505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99B4-BAC3-447F-8546-5C4F01D41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1E4B44-969F-4FFC-A35D-FC9568A825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3EB813-D6C9-4442-875F-4C69B92EA15E}"/>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08F5B78B-D06A-494C-8E16-8972FBCB8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403E89-BD47-455E-8C9A-DA3B9BCCADD3}"/>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52274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27548-E47F-4B05-8381-41D945F42B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ACC961-825F-414C-8E24-F6302AA5A2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F768E9-2C6A-4DD2-BB75-68492B04F91E}"/>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65030AA6-6D98-412D-ABE3-997F89B137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7484D8-4E8F-4110-844A-26EBEC002EC4}"/>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776639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05C0-E9E8-44EA-A4F1-E6A7639183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B8344C-6E5A-4F4A-BB95-56EF13BD06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19F95-C06C-4263-A621-096DC3A5FE59}"/>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A418388B-D954-45A0-8C4B-F4F877E87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6A1935-E0AA-4EAC-9697-4E882055BA31}"/>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512940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C6C7-76FC-4531-B15D-C3BC31EDAE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428A4D-3E3C-4164-B7BF-2DD6F6F216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F55453-D4AF-4908-A7B2-DFDBA1A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B81386-E1F0-4EF7-9E78-7992AFC76FAD}"/>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6" name="Footer Placeholder 5">
            <a:extLst>
              <a:ext uri="{FF2B5EF4-FFF2-40B4-BE49-F238E27FC236}">
                <a16:creationId xmlns:a16="http://schemas.microsoft.com/office/drawing/2014/main" id="{1C5CC042-4D2E-4E69-A574-76F2CFFFAA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F49722-2BB5-4F15-8558-FD0185752758}"/>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871806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55C9-27FB-4EBC-9E9C-7D64B5A91A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FD36D1-B4C8-43B4-B1E3-C594BEE44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0F9BF9-EC13-424C-A5C3-B8FE8C3F74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1194BE-F842-4F4B-991A-88839BB36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E4C06D-3CF1-424E-9DD0-40F3597099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E05E1F-53EE-4F2B-9BF2-131A8DA27205}"/>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8" name="Footer Placeholder 7">
            <a:extLst>
              <a:ext uri="{FF2B5EF4-FFF2-40B4-BE49-F238E27FC236}">
                <a16:creationId xmlns:a16="http://schemas.microsoft.com/office/drawing/2014/main" id="{81E71F7B-9585-4F11-B1AF-25174575C0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78F7058-6743-45F1-8F37-84B2D408B552}"/>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54862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30357-945A-4170-9374-AD897FF7AD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4B7C86-3C2B-4958-B154-73803E7F484B}"/>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4" name="Footer Placeholder 3">
            <a:extLst>
              <a:ext uri="{FF2B5EF4-FFF2-40B4-BE49-F238E27FC236}">
                <a16:creationId xmlns:a16="http://schemas.microsoft.com/office/drawing/2014/main" id="{C432E0A1-D5B7-42A9-8851-A9E7BBE32B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0BDE75-4C4F-4B33-872F-2C5F07CDD5AB}"/>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71658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D0B9F-5072-4564-A337-3F1BD1952FDE}"/>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3" name="Footer Placeholder 2">
            <a:extLst>
              <a:ext uri="{FF2B5EF4-FFF2-40B4-BE49-F238E27FC236}">
                <a16:creationId xmlns:a16="http://schemas.microsoft.com/office/drawing/2014/main" id="{317F2FA5-4B74-4030-8F0F-BBDE10D71D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61749E-9221-4A62-8692-985E8B77463C}"/>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915306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18D86-D200-4E3B-8D2F-18DE456FE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EC6D59-2F19-4BC3-AC0A-A45358E84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13B8BF-CCAD-49D7-BC41-3362C815B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ED1AB-1A03-472C-A8AE-8A17420628A8}"/>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6" name="Footer Placeholder 5">
            <a:extLst>
              <a:ext uri="{FF2B5EF4-FFF2-40B4-BE49-F238E27FC236}">
                <a16:creationId xmlns:a16="http://schemas.microsoft.com/office/drawing/2014/main" id="{6009D858-EC98-4ED9-9EFC-9A674907E9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9EA15E-5C33-434E-868A-E8303B4C8BF5}"/>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94596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107D-724E-30ED-8B0A-EB5BAD8184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52AF85-4BF5-166B-1833-01A7D605C1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98ABEE-0475-17B5-B118-8211A6E8B2F7}"/>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8FFC6E84-6B3C-5092-C4BC-462B3521B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6A0969-D4E5-F02F-89A6-42710833B598}"/>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261150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2CB7-CDE3-4CA6-BFEA-C4CBD0680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0B6F69-4746-41BB-A270-6FC4E7513B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9CACAE-DD1A-4FB4-9752-F0E43BEF7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4DC74-B8A5-4AC8-A1F5-46275AC21EFA}"/>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6" name="Footer Placeholder 5">
            <a:extLst>
              <a:ext uri="{FF2B5EF4-FFF2-40B4-BE49-F238E27FC236}">
                <a16:creationId xmlns:a16="http://schemas.microsoft.com/office/drawing/2014/main" id="{DA80F052-5BAE-4EBA-A50B-BC74F64DD4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E0254F-5A4A-4B39-96FC-BDB858AE4205}"/>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3203102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DC9F-C1FC-4DA8-B8FC-7841F49567E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1CD22E-C0D8-4268-BA57-2F0BC129C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58DE96-5857-4F5C-8E61-DDAF703504E6}"/>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CE5CCBB1-F87F-4468-80C9-D678E70EF6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8FC910-930F-425F-A3D5-20DD02E790C5}"/>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195711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20CFD-078D-4C51-A40B-5FDB868DD7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70E52E-FEE2-4BB4-A60C-9C8D0858C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2FA8FA-8F7C-430C-AA76-BBA9E19A2D84}"/>
              </a:ext>
            </a:extLst>
          </p:cNvPr>
          <p:cNvSpPr>
            <a:spLocks noGrp="1"/>
          </p:cNvSpPr>
          <p:nvPr>
            <p:ph type="dt" sz="half" idx="10"/>
          </p:nvPr>
        </p:nvSpPr>
        <p:spPr/>
        <p:txBody>
          <a:body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7DE2A8B1-391E-40E7-8903-002010833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15CEDC-6B81-4369-86D4-0AB4AFF5CC09}"/>
              </a:ext>
            </a:extLst>
          </p:cNvPr>
          <p:cNvSpPr>
            <a:spLocks noGrp="1"/>
          </p:cNvSpPr>
          <p:nvPr>
            <p:ph type="sldNum" sz="quarter" idx="12"/>
          </p:nvPr>
        </p:nvSpPr>
        <p:spPr/>
        <p:txBody>
          <a:bodyPr/>
          <a:lstStyle/>
          <a:p>
            <a:fld id="{CAB6E522-2BDD-4E2C-B03F-2798625FB077}" type="slidenum">
              <a:rPr lang="en-GB" smtClean="0"/>
              <a:t>‹#›</a:t>
            </a:fld>
            <a:endParaRPr lang="en-GB"/>
          </a:p>
        </p:txBody>
      </p:sp>
    </p:spTree>
    <p:extLst>
      <p:ext uri="{BB962C8B-B14F-4D97-AF65-F5344CB8AC3E}">
        <p14:creationId xmlns:p14="http://schemas.microsoft.com/office/powerpoint/2010/main" val="386670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8EA8AF-3C48-4540-A0B8-0FE1195E9DC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357420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EA8AF-3C48-4540-A0B8-0FE1195E9DC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18851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8EA8AF-3C48-4540-A0B8-0FE1195E9DC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247300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8EA8AF-3C48-4540-A0B8-0FE1195E9DC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276120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8EA8AF-3C48-4540-A0B8-0FE1195E9DC8}"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15716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EA8AF-3C48-4540-A0B8-0FE1195E9DC8}"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224546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8EA8AF-3C48-4540-A0B8-0FE1195E9DC8}"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133703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FCB3-89A0-7176-DB2E-AE2FE51887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4774B3-FD61-461C-7C94-04CB8353CE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44922D-4FD8-CC2C-5875-6213C2666A9F}"/>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7D042446-F8A5-83F0-56BC-B8AD1E94D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4A0D45-CA8F-26AB-6770-A5DCE44BA288}"/>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545492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EA8AF-3C48-4540-A0B8-0FE1195E9DC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2939089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EA8AF-3C48-4540-A0B8-0FE1195E9DC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3461248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EA8AF-3C48-4540-A0B8-0FE1195E9DC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910051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8EA8AF-3C48-4540-A0B8-0FE1195E9DC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5D28E-3B5D-C449-9EEB-A75BB2873566}" type="slidenum">
              <a:rPr lang="en-US" smtClean="0"/>
              <a:t>‹#›</a:t>
            </a:fld>
            <a:endParaRPr lang="en-US"/>
          </a:p>
        </p:txBody>
      </p:sp>
    </p:spTree>
    <p:extLst>
      <p:ext uri="{BB962C8B-B14F-4D97-AF65-F5344CB8AC3E}">
        <p14:creationId xmlns:p14="http://schemas.microsoft.com/office/powerpoint/2010/main" val="2872887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4D53-FD58-4EFE-8E9D-20ADD57268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72E41-F9CC-4B05-BC3C-8A52F3C8C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F03983-52DD-4116-A511-100649328E17}"/>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543B8230-893E-423C-87FE-9E37766C4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01DBF-E6C7-46F3-87B4-4D9BCDBC9B8F}"/>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1884313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9BB9-E66C-46FA-B9AA-CFF5E82A0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CC526B-D4E3-470B-8CE6-CCD0998E98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B371B-EFD8-4475-9C8E-64A8828E3E94}"/>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305D46C0-A833-4F38-B718-BAB1EA58C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79C7A-0116-4AEC-91D9-E47AA4AA7E79}"/>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464834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B6C4-BF08-4C98-ADCD-C2657393A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AC06CB-EC36-4962-810C-3C0549EB1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333AE0-50E1-4C68-AA76-D46D5CA5B803}"/>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5042432E-3A12-4E80-9AC4-64639266A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C637C-BDB7-4ADA-B0F3-1BCF5BA7E7D9}"/>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2960736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51E9-4B48-466D-BCA8-695DECFA1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75FDA-BA96-45DD-A28B-F310DD88A5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9D8B50-7B75-49BB-906F-CD91B357F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766DD-8CCE-45AB-872F-5854343FDB6D}"/>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6" name="Footer Placeholder 5">
            <a:extLst>
              <a:ext uri="{FF2B5EF4-FFF2-40B4-BE49-F238E27FC236}">
                <a16:creationId xmlns:a16="http://schemas.microsoft.com/office/drawing/2014/main" id="{43F4D200-0457-42E4-842D-3493C1F1CD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22A80-F6F0-4E1F-825A-A96847DF44B1}"/>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395566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DFB3-D8B4-46DF-9BC4-B64ACB5B4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F7548-F4B9-4095-8605-6FF8C18D8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4A24B7-5595-4032-91E6-20F3D3BFC5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6EF30-FC52-4CE9-94D1-0F4448F9E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AF8DD-2B2D-41ED-AB14-C34E9835E3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B0F928-0EB3-47F6-A94B-0F07AD7DA367}"/>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8" name="Footer Placeholder 7">
            <a:extLst>
              <a:ext uri="{FF2B5EF4-FFF2-40B4-BE49-F238E27FC236}">
                <a16:creationId xmlns:a16="http://schemas.microsoft.com/office/drawing/2014/main" id="{40121C16-22D4-4E17-A6F6-AA38B4FAC5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CA3B07-6583-4AD5-B39D-729A229ED4D5}"/>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894375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5E91-9865-4D45-931E-0766200B5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5F7AB-AC31-4425-9CB6-13B0D441A141}"/>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4" name="Footer Placeholder 3">
            <a:extLst>
              <a:ext uri="{FF2B5EF4-FFF2-40B4-BE49-F238E27FC236}">
                <a16:creationId xmlns:a16="http://schemas.microsoft.com/office/drawing/2014/main" id="{32D951D3-37F2-4936-BC9A-E384E400BC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C77A3E-1B16-4D17-A980-8EE95509B374}"/>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265522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473D-2B73-AF61-80E4-FC406614D7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A21BA4-BDF0-4C2F-E47B-B967209467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D00DE8-2FA5-5B09-1F14-A5409765F2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217C68-F462-A5D4-53A6-0B45A06879FF}"/>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6" name="Footer Placeholder 5">
            <a:extLst>
              <a:ext uri="{FF2B5EF4-FFF2-40B4-BE49-F238E27FC236}">
                <a16:creationId xmlns:a16="http://schemas.microsoft.com/office/drawing/2014/main" id="{C8AE7727-E8A9-61A8-10C5-D6BFF5A16E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13C724-BE54-5C84-7903-3D72E9994B2D}"/>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1459148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147AA9-BB5E-4FCB-A21E-31EAB3209987}"/>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3" name="Footer Placeholder 2">
            <a:extLst>
              <a:ext uri="{FF2B5EF4-FFF2-40B4-BE49-F238E27FC236}">
                <a16:creationId xmlns:a16="http://schemas.microsoft.com/office/drawing/2014/main" id="{DBD3CE11-51D2-4FBE-8CED-3E8C0B0AB0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9F37F3-F411-4267-BC14-EE5229C2C011}"/>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1860354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9046-024D-45FE-BF6C-2B0058C81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DC0BC-AD51-46EA-812B-D47A837520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21F2A4-6D2F-4141-92B2-7018209C2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2606A-EC40-4DA3-82E2-13826DF1C949}"/>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6" name="Footer Placeholder 5">
            <a:extLst>
              <a:ext uri="{FF2B5EF4-FFF2-40B4-BE49-F238E27FC236}">
                <a16:creationId xmlns:a16="http://schemas.microsoft.com/office/drawing/2014/main" id="{1AB3CCE7-63DC-412F-8574-136C72670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BEB48-909F-44AB-A3B7-5B8BF1BDC3AC}"/>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2122453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3F88-95E6-41F7-AB5C-8A352457B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DB3CE-18D3-49B7-A02E-9779C6FFBB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00AE9C-DCA5-4FB3-9881-E9AE6AA90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1EF87-9F90-40F7-A8E2-004411B80413}"/>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6" name="Footer Placeholder 5">
            <a:extLst>
              <a:ext uri="{FF2B5EF4-FFF2-40B4-BE49-F238E27FC236}">
                <a16:creationId xmlns:a16="http://schemas.microsoft.com/office/drawing/2014/main" id="{561A92FA-48D9-45B6-8601-6F35E2645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7331C-CF31-4167-BAE0-4D7BB27878A3}"/>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2381998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9CA-FADE-43DC-88D2-DB7213CA04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F0799-80AA-48AD-A97E-58B9F0E57C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5B2DC-F808-4A21-AC27-5A94B4E84628}"/>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7900603C-2EEA-4F00-A03C-AC627ADEC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EFED8-5277-4FFE-984C-2FED355D567C}"/>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3252187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46DE0-5204-4C51-B630-BE044A4C1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6E82D7-2EB3-414B-B84E-D4D05F7A5A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3F113-E366-4721-B900-6FB897AABAD3}"/>
              </a:ext>
            </a:extLst>
          </p:cNvPr>
          <p:cNvSpPr>
            <a:spLocks noGrp="1"/>
          </p:cNvSpPr>
          <p:nvPr>
            <p:ph type="dt" sz="half" idx="10"/>
          </p:nvPr>
        </p:nvSpPr>
        <p:spPr/>
        <p:txBody>
          <a:body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F5099B0D-0847-4177-9E80-579368E9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C5AF2-4001-4B26-8DC2-FD55A0F1B76D}"/>
              </a:ext>
            </a:extLst>
          </p:cNvPr>
          <p:cNvSpPr>
            <a:spLocks noGrp="1"/>
          </p:cNvSpPr>
          <p:nvPr>
            <p:ph type="sldNum" sz="quarter" idx="12"/>
          </p:nvPr>
        </p:nvSpPr>
        <p:spPr/>
        <p:txBody>
          <a:bodyPr/>
          <a:lstStyle/>
          <a:p>
            <a:fld id="{C318B673-7AF9-4166-A794-00219E4F9E23}" type="slidenum">
              <a:rPr lang="en-US" smtClean="0"/>
              <a:t>‹#›</a:t>
            </a:fld>
            <a:endParaRPr lang="en-US"/>
          </a:p>
        </p:txBody>
      </p:sp>
    </p:spTree>
    <p:extLst>
      <p:ext uri="{BB962C8B-B14F-4D97-AF65-F5344CB8AC3E}">
        <p14:creationId xmlns:p14="http://schemas.microsoft.com/office/powerpoint/2010/main" val="3840372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0221-0EDF-40B6-B1F4-63651C8399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527C18-89C4-49C6-BFD3-671C11492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861D06-BD52-4D77-B10F-2D1035139BB6}"/>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3756DC1D-805D-401F-9C7F-18ED33B1C6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9454A6-295A-49BF-BD4A-C6345CEA70DF}"/>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1486413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0973-34AD-4137-8607-46D5A86411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F88A2-7137-453C-8D74-1D603CD64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5822DE-0CB4-4466-A96F-966DB36CA4D8}"/>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994282FE-2FFF-4D65-A61A-0D8176F3AA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4FA0E2-114D-464F-A5F3-2C057B5A4B62}"/>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118665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82C8-14D2-4C8B-B22C-FF8476C3D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7FD45C-372B-4A21-84D1-727146F012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05E223-7E8C-4559-84D8-91AF6B1CE1B5}"/>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4FF50915-86BF-4DA3-A6D2-A5E2C76972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40C5E6-179A-441B-8E49-D643C6C03409}"/>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1151221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FE3A-30D6-43DE-8987-C66DC4861A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8892DE-A8B5-41BC-B28F-5CD929CCC1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F401D4-8296-4AD5-B34D-B2D88F8739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DC5CA5-51CE-4F73-A050-D326F5B1AD43}"/>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6" name="Footer Placeholder 5">
            <a:extLst>
              <a:ext uri="{FF2B5EF4-FFF2-40B4-BE49-F238E27FC236}">
                <a16:creationId xmlns:a16="http://schemas.microsoft.com/office/drawing/2014/main" id="{6F32A58F-4F76-4B4B-BB4A-11F6205579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38CF6C-76CA-4FAC-9C1B-8B4F8402E809}"/>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2262893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3FD0-85D5-49C9-8CC3-D9E3847829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635178-5F97-4845-8585-4AF34AFEF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DF08B4E-4EC0-4A6E-BF49-64BA1D4668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2C9A56-199E-41EB-9782-97FBBC1066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8E7D47-7809-4543-BAB4-087B7E28E0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781D353-2E1D-461E-960E-5A098FF737FA}"/>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8" name="Footer Placeholder 7">
            <a:extLst>
              <a:ext uri="{FF2B5EF4-FFF2-40B4-BE49-F238E27FC236}">
                <a16:creationId xmlns:a16="http://schemas.microsoft.com/office/drawing/2014/main" id="{780E598F-135D-4E79-822B-5EA2AE5B45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B48B76-C39D-4884-9BE9-D7D2FE3EBFB1}"/>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421757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8C19-0983-6D83-3BB3-DC29A42043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C856A5-D4C0-7BE2-AA70-3FF5A1E21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CFBE3-347A-025C-287F-7603E53EF9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3A72CE-DA68-72FC-EA41-C5B3B3EFE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5B9B3-89C6-CE8D-2DCA-932F9F3AE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3C83E-A868-38C8-D984-92FF75A07801}"/>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8" name="Footer Placeholder 7">
            <a:extLst>
              <a:ext uri="{FF2B5EF4-FFF2-40B4-BE49-F238E27FC236}">
                <a16:creationId xmlns:a16="http://schemas.microsoft.com/office/drawing/2014/main" id="{F4B1A062-1606-BFBF-9E1C-34DBD5C7C4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5EFFB0-771F-A2DB-19F8-87F8BF7C7D28}"/>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2120891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FC02-2F94-4E6E-986D-9629670F2E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B1AE9F-85A3-4EC5-BA7F-A6953E906369}"/>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4" name="Footer Placeholder 3">
            <a:extLst>
              <a:ext uri="{FF2B5EF4-FFF2-40B4-BE49-F238E27FC236}">
                <a16:creationId xmlns:a16="http://schemas.microsoft.com/office/drawing/2014/main" id="{52E8F526-9B17-4A39-A37C-07AB304731E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3BF836-2ECB-45A1-9B72-7A2C4E76B758}"/>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3665145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7D6E7-CE0B-4B77-BAFD-0F9455FC1B69}"/>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3" name="Footer Placeholder 2">
            <a:extLst>
              <a:ext uri="{FF2B5EF4-FFF2-40B4-BE49-F238E27FC236}">
                <a16:creationId xmlns:a16="http://schemas.microsoft.com/office/drawing/2014/main" id="{B7CD371A-AAA7-499A-A134-8694CA404F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9E3E56-8527-4E25-BC3B-D6AC769C62F1}"/>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1408474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3D70-F5D5-4235-9BAD-705DFDB634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5D52A5-0C81-4912-8044-B1101590A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3ECEF9-DF4A-45F5-9BEB-C3F4B1636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5B29C5-EDBC-4AA4-B9DB-1F2463716ECB}"/>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6" name="Footer Placeholder 5">
            <a:extLst>
              <a:ext uri="{FF2B5EF4-FFF2-40B4-BE49-F238E27FC236}">
                <a16:creationId xmlns:a16="http://schemas.microsoft.com/office/drawing/2014/main" id="{ADA52793-C009-471C-A092-07C271DEAB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AF4832-2202-4C32-ABA6-C96EEE02E3AF}"/>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2906546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8A2D-D091-466B-A51C-2C3F762BC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A474B5-76F3-44D0-8F6A-654C750A6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297E8F-46CE-4488-9F58-9DF08EB87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D25762-393F-4B4D-9919-7B646F0619B4}"/>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6" name="Footer Placeholder 5">
            <a:extLst>
              <a:ext uri="{FF2B5EF4-FFF2-40B4-BE49-F238E27FC236}">
                <a16:creationId xmlns:a16="http://schemas.microsoft.com/office/drawing/2014/main" id="{2DD8B072-80BB-4873-A76C-A6EED830DB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83FE05-7B27-4CA3-80CB-6E81B8F79A39}"/>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444272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17F-8392-4286-A64D-08442B5775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C8A7C1-FBF2-42C3-BB33-50AC6C43FB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6BFB2-1665-42F7-A379-0216AC615A80}"/>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1F2816FB-DD4B-41D7-9CCD-28E4684D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2358AB-ED16-48DD-96DB-11CC62AA7C58}"/>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3304500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DD28B-917A-4D23-A12E-75BAF0CA42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0E26FD-9550-4D4A-8A34-75FA2D57DC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F58D8E-09B4-4748-AF5D-3E9140BBD5F8}"/>
              </a:ext>
            </a:extLst>
          </p:cNvPr>
          <p:cNvSpPr>
            <a:spLocks noGrp="1"/>
          </p:cNvSpPr>
          <p:nvPr>
            <p:ph type="dt" sz="half" idx="10"/>
          </p:nvPr>
        </p:nvSpPr>
        <p:spPr/>
        <p:txBody>
          <a:body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605EDF78-01E7-4FF7-8777-FB55219E78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4820A6-954E-42BD-9B69-71B03FA65FA3}"/>
              </a:ext>
            </a:extLst>
          </p:cNvPr>
          <p:cNvSpPr>
            <a:spLocks noGrp="1"/>
          </p:cNvSpPr>
          <p:nvPr>
            <p:ph type="sldNum" sz="quarter" idx="12"/>
          </p:nvPr>
        </p:nvSpPr>
        <p:spPr/>
        <p:txBody>
          <a:bodyPr/>
          <a:lstStyle/>
          <a:p>
            <a:fld id="{12100C90-CED6-4732-9364-F6658D71EAF7}" type="slidenum">
              <a:rPr lang="en-GB" smtClean="0"/>
              <a:t>‹#›</a:t>
            </a:fld>
            <a:endParaRPr lang="en-GB"/>
          </a:p>
        </p:txBody>
      </p:sp>
    </p:spTree>
    <p:extLst>
      <p:ext uri="{BB962C8B-B14F-4D97-AF65-F5344CB8AC3E}">
        <p14:creationId xmlns:p14="http://schemas.microsoft.com/office/powerpoint/2010/main" val="1805863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EF2F-CC11-4CB9-B4C5-02558F3BBB9D}"/>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endParaRPr lang="en-KE" dirty="0"/>
          </a:p>
        </p:txBody>
      </p:sp>
      <p:sp>
        <p:nvSpPr>
          <p:cNvPr id="3" name="Subtitle 2">
            <a:extLst>
              <a:ext uri="{FF2B5EF4-FFF2-40B4-BE49-F238E27FC236}">
                <a16:creationId xmlns:a16="http://schemas.microsoft.com/office/drawing/2014/main" id="{E96AA1AE-00E9-4411-AC59-6E1922D13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KE"/>
          </a:p>
        </p:txBody>
      </p:sp>
      <p:pic>
        <p:nvPicPr>
          <p:cNvPr id="7" name="Picture 6">
            <a:extLst>
              <a:ext uri="{FF2B5EF4-FFF2-40B4-BE49-F238E27FC236}">
                <a16:creationId xmlns:a16="http://schemas.microsoft.com/office/drawing/2014/main" id="{B5A5C768-7B9D-4DAE-A7CF-4C3E50287E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5520" y="5636289"/>
            <a:ext cx="2316480" cy="1176625"/>
          </a:xfrm>
          <a:prstGeom prst="rect">
            <a:avLst/>
          </a:prstGeom>
        </p:spPr>
      </p:pic>
      <p:pic>
        <p:nvPicPr>
          <p:cNvPr id="8" name="Picture 7">
            <a:extLst>
              <a:ext uri="{FF2B5EF4-FFF2-40B4-BE49-F238E27FC236}">
                <a16:creationId xmlns:a16="http://schemas.microsoft.com/office/drawing/2014/main" id="{E624E301-5346-4A75-8500-786E6F639C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76" y="6081395"/>
            <a:ext cx="8909504" cy="624404"/>
          </a:xfrm>
          <a:prstGeom prst="rect">
            <a:avLst/>
          </a:prstGeom>
        </p:spPr>
      </p:pic>
    </p:spTree>
    <p:extLst>
      <p:ext uri="{BB962C8B-B14F-4D97-AF65-F5344CB8AC3E}">
        <p14:creationId xmlns:p14="http://schemas.microsoft.com/office/powerpoint/2010/main" val="1327121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31E183-D9DA-466C-8CED-D9324F02183C}"/>
              </a:ext>
            </a:extLst>
          </p:cNvPr>
          <p:cNvSpPr/>
          <p:nvPr userDrawn="1"/>
        </p:nvSpPr>
        <p:spPr>
          <a:xfrm>
            <a:off x="0" y="-17417"/>
            <a:ext cx="12192000" cy="1027611"/>
          </a:xfrm>
          <a:prstGeom prst="rect">
            <a:avLst/>
          </a:prstGeom>
          <a:solidFill>
            <a:srgbClr val="27457B"/>
          </a:solidFill>
          <a:ln>
            <a:solidFill>
              <a:srgbClr val="23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1">
            <a:extLst>
              <a:ext uri="{FF2B5EF4-FFF2-40B4-BE49-F238E27FC236}">
                <a16:creationId xmlns:a16="http://schemas.microsoft.com/office/drawing/2014/main" id="{71636857-E676-4A0B-BC47-27855C61167D}"/>
              </a:ext>
            </a:extLst>
          </p:cNvPr>
          <p:cNvSpPr>
            <a:spLocks noGrp="1"/>
          </p:cNvSpPr>
          <p:nvPr>
            <p:ph type="title"/>
          </p:nvPr>
        </p:nvSpPr>
        <p:spPr>
          <a:xfrm>
            <a:off x="899160" y="70509"/>
            <a:ext cx="10515600" cy="835185"/>
          </a:xfrm>
        </p:spPr>
        <p:txBody>
          <a:bodyPr>
            <a:normAutofit/>
          </a:bodyPr>
          <a:lstStyle>
            <a:lvl1pPr algn="ctr">
              <a:defRPr sz="3200">
                <a:solidFill>
                  <a:schemeClr val="bg1"/>
                </a:solidFill>
              </a:defRPr>
            </a:lvl1pPr>
          </a:lstStyle>
          <a:p>
            <a:r>
              <a:rPr lang="en-US" dirty="0"/>
              <a:t>Click to edit Master title style</a:t>
            </a:r>
            <a:endParaRPr lang="en-KE" dirty="0"/>
          </a:p>
        </p:txBody>
      </p:sp>
      <p:sp>
        <p:nvSpPr>
          <p:cNvPr id="3" name="Content Placeholder 2">
            <a:extLst>
              <a:ext uri="{FF2B5EF4-FFF2-40B4-BE49-F238E27FC236}">
                <a16:creationId xmlns:a16="http://schemas.microsoft.com/office/drawing/2014/main" id="{EE9FCF8E-061F-4B5D-B349-06D85CD9A2FB}"/>
              </a:ext>
            </a:extLst>
          </p:cNvPr>
          <p:cNvSpPr>
            <a:spLocks noGrp="1"/>
          </p:cNvSpPr>
          <p:nvPr>
            <p:ph idx="1"/>
          </p:nvPr>
        </p:nvSpPr>
        <p:spPr/>
        <p:txBody>
          <a:bodyPr/>
          <a:lstStyle>
            <a:lvl1pPr>
              <a:defRPr sz="2400"/>
            </a:lvl1pPr>
            <a:lvl2pPr>
              <a:defRPr sz="2200"/>
            </a:lvl2pPr>
            <a:lvl3pPr>
              <a:defRPr sz="22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KE" dirty="0"/>
          </a:p>
        </p:txBody>
      </p:sp>
      <p:sp>
        <p:nvSpPr>
          <p:cNvPr id="4" name="Date Placeholder 3">
            <a:extLst>
              <a:ext uri="{FF2B5EF4-FFF2-40B4-BE49-F238E27FC236}">
                <a16:creationId xmlns:a16="http://schemas.microsoft.com/office/drawing/2014/main" id="{11E4C9DF-E9AC-46A8-9611-76CA77B66222}"/>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5" name="Footer Placeholder 4">
            <a:extLst>
              <a:ext uri="{FF2B5EF4-FFF2-40B4-BE49-F238E27FC236}">
                <a16:creationId xmlns:a16="http://schemas.microsoft.com/office/drawing/2014/main" id="{6BF95A38-3B80-4617-962F-B677329375F2}"/>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8E1CF445-42D4-44D8-A7E1-F1937196F990}"/>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2869180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E21F-3C24-42A3-A522-7AFC68A3AA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KE"/>
          </a:p>
        </p:txBody>
      </p:sp>
      <p:sp>
        <p:nvSpPr>
          <p:cNvPr id="3" name="Text Placeholder 2">
            <a:extLst>
              <a:ext uri="{FF2B5EF4-FFF2-40B4-BE49-F238E27FC236}">
                <a16:creationId xmlns:a16="http://schemas.microsoft.com/office/drawing/2014/main" id="{8783D146-A672-4A66-8DD6-BC55361A68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2463AD-CBCC-4458-B60D-91FCCE3E83FD}"/>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5" name="Footer Placeholder 4">
            <a:extLst>
              <a:ext uri="{FF2B5EF4-FFF2-40B4-BE49-F238E27FC236}">
                <a16:creationId xmlns:a16="http://schemas.microsoft.com/office/drawing/2014/main" id="{1E9A9277-68FB-4DCB-ADE1-45666672E21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80DEA5BA-85C6-4666-BA4D-8E29C341A514}"/>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45730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02D423-3F26-479D-8615-CD9E8CBF3317}"/>
              </a:ext>
            </a:extLst>
          </p:cNvPr>
          <p:cNvSpPr/>
          <p:nvPr userDrawn="1"/>
        </p:nvSpPr>
        <p:spPr>
          <a:xfrm>
            <a:off x="0" y="-17417"/>
            <a:ext cx="12192000" cy="1027611"/>
          </a:xfrm>
          <a:prstGeom prst="rect">
            <a:avLst/>
          </a:prstGeom>
          <a:solidFill>
            <a:srgbClr val="27457B"/>
          </a:solidFill>
          <a:ln>
            <a:solidFill>
              <a:srgbClr val="23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1">
            <a:extLst>
              <a:ext uri="{FF2B5EF4-FFF2-40B4-BE49-F238E27FC236}">
                <a16:creationId xmlns:a16="http://schemas.microsoft.com/office/drawing/2014/main" id="{F7DE307F-7250-4764-8E81-61EFC38366EE}"/>
              </a:ext>
            </a:extLst>
          </p:cNvPr>
          <p:cNvSpPr>
            <a:spLocks noGrp="1"/>
          </p:cNvSpPr>
          <p:nvPr>
            <p:ph type="title"/>
          </p:nvPr>
        </p:nvSpPr>
        <p:spPr>
          <a:xfrm>
            <a:off x="838200" y="18255"/>
            <a:ext cx="10515600" cy="1325563"/>
          </a:xfrm>
        </p:spPr>
        <p:txBody>
          <a:bodyPr>
            <a:normAutofit/>
          </a:bodyPr>
          <a:lstStyle>
            <a:lvl1pPr algn="ctr">
              <a:defRPr sz="3200">
                <a:solidFill>
                  <a:schemeClr val="bg1"/>
                </a:solidFill>
              </a:defRPr>
            </a:lvl1pPr>
          </a:lstStyle>
          <a:p>
            <a:r>
              <a:rPr lang="en-US" dirty="0"/>
              <a:t>Click to edit Master title style</a:t>
            </a:r>
            <a:endParaRPr lang="en-KE" dirty="0"/>
          </a:p>
        </p:txBody>
      </p:sp>
      <p:sp>
        <p:nvSpPr>
          <p:cNvPr id="3" name="Content Placeholder 2">
            <a:extLst>
              <a:ext uri="{FF2B5EF4-FFF2-40B4-BE49-F238E27FC236}">
                <a16:creationId xmlns:a16="http://schemas.microsoft.com/office/drawing/2014/main" id="{1F062091-BC05-4516-A4D9-8EE0EA53F51A}"/>
              </a:ext>
            </a:extLst>
          </p:cNvPr>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KE" dirty="0"/>
          </a:p>
        </p:txBody>
      </p:sp>
      <p:sp>
        <p:nvSpPr>
          <p:cNvPr id="4" name="Content Placeholder 3">
            <a:extLst>
              <a:ext uri="{FF2B5EF4-FFF2-40B4-BE49-F238E27FC236}">
                <a16:creationId xmlns:a16="http://schemas.microsoft.com/office/drawing/2014/main" id="{8597FA76-AE7B-467D-8EFD-A19BBDF76499}"/>
              </a:ext>
            </a:extLst>
          </p:cNvPr>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KE" dirty="0"/>
          </a:p>
        </p:txBody>
      </p:sp>
      <p:sp>
        <p:nvSpPr>
          <p:cNvPr id="5" name="Date Placeholder 4">
            <a:extLst>
              <a:ext uri="{FF2B5EF4-FFF2-40B4-BE49-F238E27FC236}">
                <a16:creationId xmlns:a16="http://schemas.microsoft.com/office/drawing/2014/main" id="{B2D6489C-77F1-4BBE-AD92-DEA3BA0B565F}"/>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6" name="Footer Placeholder 5">
            <a:extLst>
              <a:ext uri="{FF2B5EF4-FFF2-40B4-BE49-F238E27FC236}">
                <a16:creationId xmlns:a16="http://schemas.microsoft.com/office/drawing/2014/main" id="{9E5D2085-3186-442C-9853-68B0D53F954F}"/>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70DD6D86-1945-43D1-BD39-B46688786B0A}"/>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199502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8C34-0E51-23B7-4683-F16DF7C9D7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851DA-EF2D-B03D-CABC-683AD9956F7E}"/>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4" name="Footer Placeholder 3">
            <a:extLst>
              <a:ext uri="{FF2B5EF4-FFF2-40B4-BE49-F238E27FC236}">
                <a16:creationId xmlns:a16="http://schemas.microsoft.com/office/drawing/2014/main" id="{69DF235F-E5EC-2397-7203-1A2E7CAF7D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0AE2C3-F60A-2B41-6AE7-9C742EE4C599}"/>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27756723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21234-C2DD-4703-B43D-10251D2A42D6}"/>
              </a:ext>
            </a:extLst>
          </p:cNvPr>
          <p:cNvSpPr>
            <a:spLocks noGrp="1"/>
          </p:cNvSpPr>
          <p:nvPr>
            <p:ph type="title"/>
          </p:nvPr>
        </p:nvSpPr>
        <p:spPr>
          <a:xfrm>
            <a:off x="839788" y="365125"/>
            <a:ext cx="10515600" cy="1325563"/>
          </a:xfrm>
        </p:spPr>
        <p:txBody>
          <a:bodyPr/>
          <a:lstStyle/>
          <a:p>
            <a:r>
              <a:rPr lang="en-US"/>
              <a:t>Click to edit Master title style</a:t>
            </a:r>
            <a:endParaRPr lang="en-KE"/>
          </a:p>
        </p:txBody>
      </p:sp>
      <p:sp>
        <p:nvSpPr>
          <p:cNvPr id="3" name="Text Placeholder 2">
            <a:extLst>
              <a:ext uri="{FF2B5EF4-FFF2-40B4-BE49-F238E27FC236}">
                <a16:creationId xmlns:a16="http://schemas.microsoft.com/office/drawing/2014/main" id="{CE83E3E8-F219-4264-A2AB-CC586D085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3C3A1-397F-4F83-A2AF-5ED03E907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Text Placeholder 4">
            <a:extLst>
              <a:ext uri="{FF2B5EF4-FFF2-40B4-BE49-F238E27FC236}">
                <a16:creationId xmlns:a16="http://schemas.microsoft.com/office/drawing/2014/main" id="{3BE7CB61-6098-4BCB-9F0C-BAA7ED408B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43490-613D-4FC1-AC86-5B667237C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7" name="Date Placeholder 6">
            <a:extLst>
              <a:ext uri="{FF2B5EF4-FFF2-40B4-BE49-F238E27FC236}">
                <a16:creationId xmlns:a16="http://schemas.microsoft.com/office/drawing/2014/main" id="{283D1FC1-BDCB-4F2C-8DB2-16C17CEA1E6F}"/>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8" name="Footer Placeholder 7">
            <a:extLst>
              <a:ext uri="{FF2B5EF4-FFF2-40B4-BE49-F238E27FC236}">
                <a16:creationId xmlns:a16="http://schemas.microsoft.com/office/drawing/2014/main" id="{7214D8EE-0C4C-4344-BFF0-214E2E319C00}"/>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93583827-7E78-4CFE-8E9D-1DC60EDC69C4}"/>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1905762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3C54-F2EC-4C01-9954-643D911126BE}"/>
              </a:ext>
            </a:extLst>
          </p:cNvPr>
          <p:cNvSpPr>
            <a:spLocks noGrp="1"/>
          </p:cNvSpPr>
          <p:nvPr>
            <p:ph type="title"/>
          </p:nvPr>
        </p:nvSpPr>
        <p:spPr/>
        <p:txBody>
          <a:bodyPr/>
          <a:lstStyle/>
          <a:p>
            <a:r>
              <a:rPr lang="en-US"/>
              <a:t>Click to edit Master title style</a:t>
            </a:r>
            <a:endParaRPr lang="en-KE"/>
          </a:p>
        </p:txBody>
      </p:sp>
      <p:sp>
        <p:nvSpPr>
          <p:cNvPr id="3" name="Date Placeholder 2">
            <a:extLst>
              <a:ext uri="{FF2B5EF4-FFF2-40B4-BE49-F238E27FC236}">
                <a16:creationId xmlns:a16="http://schemas.microsoft.com/office/drawing/2014/main" id="{1B685B50-2463-4BE3-A2DF-4A56D6506710}"/>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4" name="Footer Placeholder 3">
            <a:extLst>
              <a:ext uri="{FF2B5EF4-FFF2-40B4-BE49-F238E27FC236}">
                <a16:creationId xmlns:a16="http://schemas.microsoft.com/office/drawing/2014/main" id="{0EDD59DE-B09F-4915-AB5E-A4BB50DE0902}"/>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7270B88F-0A16-4C94-8542-0C726E7F7308}"/>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4006661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2BB9E3-01BC-4E9B-AEA5-5291F6D2B7CD}"/>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3" name="Footer Placeholder 2">
            <a:extLst>
              <a:ext uri="{FF2B5EF4-FFF2-40B4-BE49-F238E27FC236}">
                <a16:creationId xmlns:a16="http://schemas.microsoft.com/office/drawing/2014/main" id="{E72C849A-96EE-441A-B579-79149814F9F2}"/>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39BBFACE-5603-4355-9F34-BF5F183C5FBE}"/>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3859761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A61E-CBBC-4AAB-8A0A-9A6B4F8A2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Content Placeholder 2">
            <a:extLst>
              <a:ext uri="{FF2B5EF4-FFF2-40B4-BE49-F238E27FC236}">
                <a16:creationId xmlns:a16="http://schemas.microsoft.com/office/drawing/2014/main" id="{A0B56667-AE11-4CFB-8F54-B372A03EE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Text Placeholder 3">
            <a:extLst>
              <a:ext uri="{FF2B5EF4-FFF2-40B4-BE49-F238E27FC236}">
                <a16:creationId xmlns:a16="http://schemas.microsoft.com/office/drawing/2014/main" id="{49D1B698-F280-4F7C-8477-5DFDA8022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74A062-9293-48F6-996C-125BFF1B23F8}"/>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6" name="Footer Placeholder 5">
            <a:extLst>
              <a:ext uri="{FF2B5EF4-FFF2-40B4-BE49-F238E27FC236}">
                <a16:creationId xmlns:a16="http://schemas.microsoft.com/office/drawing/2014/main" id="{56FD4C23-56BA-4831-8569-D91857890CC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B9D5FBCC-8F26-438B-AC7D-353424842F92}"/>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19725092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8C95-9FF2-470F-9A56-394AEA190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KE"/>
          </a:p>
        </p:txBody>
      </p:sp>
      <p:sp>
        <p:nvSpPr>
          <p:cNvPr id="3" name="Picture Placeholder 2">
            <a:extLst>
              <a:ext uri="{FF2B5EF4-FFF2-40B4-BE49-F238E27FC236}">
                <a16:creationId xmlns:a16="http://schemas.microsoft.com/office/drawing/2014/main" id="{F82DAE01-B07C-4644-9D70-DB3404B7EE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112FD637-1E1E-4156-ABEF-D7F04D03A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2A79A-B975-4DC1-BE39-A1AEF89FD123}"/>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6" name="Footer Placeholder 5">
            <a:extLst>
              <a:ext uri="{FF2B5EF4-FFF2-40B4-BE49-F238E27FC236}">
                <a16:creationId xmlns:a16="http://schemas.microsoft.com/office/drawing/2014/main" id="{EB587064-B745-4C89-BA2B-EDD3AE71915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81755EE5-7437-4D0F-B52A-C813E8AC46B7}"/>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3980786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D5BE-1811-45FF-905A-0DC3B1ECE9F1}"/>
              </a:ext>
            </a:extLst>
          </p:cNvPr>
          <p:cNvSpPr>
            <a:spLocks noGrp="1"/>
          </p:cNvSpPr>
          <p:nvPr>
            <p:ph type="title"/>
          </p:nvPr>
        </p:nvSpPr>
        <p:spPr/>
        <p:txBody>
          <a:bodyPr/>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FC212CDA-6679-4628-893E-BDB0DF9723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172351E6-5BA5-4671-B3E4-82F21863DB4F}"/>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5" name="Footer Placeholder 4">
            <a:extLst>
              <a:ext uri="{FF2B5EF4-FFF2-40B4-BE49-F238E27FC236}">
                <a16:creationId xmlns:a16="http://schemas.microsoft.com/office/drawing/2014/main" id="{99356897-5B51-4F4C-B164-7C48B2AA68DF}"/>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14695F27-6532-455D-9184-5AB0F15A12C3}"/>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1962300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B1942A-AC87-4AD9-870A-E66F72DFFA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DF6F8802-4737-40B1-8102-523862077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132D638C-AF5E-489E-9669-C61BA1667671}"/>
              </a:ext>
            </a:extLst>
          </p:cNvPr>
          <p:cNvSpPr>
            <a:spLocks noGrp="1"/>
          </p:cNvSpPr>
          <p:nvPr>
            <p:ph type="dt" sz="half" idx="10"/>
          </p:nvPr>
        </p:nvSpPr>
        <p:spPr/>
        <p:txBody>
          <a:bodyPr/>
          <a:lstStyle/>
          <a:p>
            <a:fld id="{61A94A75-97A8-43A2-9F48-8023C2C11F7D}" type="datetimeFigureOut">
              <a:rPr lang="en-KE" smtClean="0"/>
              <a:t>10/29/2025</a:t>
            </a:fld>
            <a:endParaRPr lang="en-KE"/>
          </a:p>
        </p:txBody>
      </p:sp>
      <p:sp>
        <p:nvSpPr>
          <p:cNvPr id="5" name="Footer Placeholder 4">
            <a:extLst>
              <a:ext uri="{FF2B5EF4-FFF2-40B4-BE49-F238E27FC236}">
                <a16:creationId xmlns:a16="http://schemas.microsoft.com/office/drawing/2014/main" id="{3EB4A097-9B54-46C8-8490-FE63BC0FE7E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B689E5E-F632-454F-88AD-220353C2A43D}"/>
              </a:ext>
            </a:extLst>
          </p:cNvPr>
          <p:cNvSpPr>
            <a:spLocks noGrp="1"/>
          </p:cNvSpPr>
          <p:nvPr>
            <p:ph type="sldNum" sz="quarter" idx="12"/>
          </p:nvPr>
        </p:nvSpPr>
        <p:spPr/>
        <p:txBody>
          <a:bodyPr/>
          <a:lstStyle/>
          <a:p>
            <a:fld id="{D8203943-10F0-4A60-9008-18C51A6BEEB7}" type="slidenum">
              <a:rPr lang="en-KE" smtClean="0"/>
              <a:t>‹#›</a:t>
            </a:fld>
            <a:endParaRPr lang="en-KE"/>
          </a:p>
        </p:txBody>
      </p:sp>
    </p:spTree>
    <p:extLst>
      <p:ext uri="{BB962C8B-B14F-4D97-AF65-F5344CB8AC3E}">
        <p14:creationId xmlns:p14="http://schemas.microsoft.com/office/powerpoint/2010/main" val="173486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E17D3-4351-BB85-7A86-8E158D50822B}"/>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3" name="Footer Placeholder 2">
            <a:extLst>
              <a:ext uri="{FF2B5EF4-FFF2-40B4-BE49-F238E27FC236}">
                <a16:creationId xmlns:a16="http://schemas.microsoft.com/office/drawing/2014/main" id="{B54227A3-B47C-F01B-D26E-3EB39CCF29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FBED2C-7F99-33D1-6200-B94877D8975A}"/>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412374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B07C-DE06-7963-812C-8AEE66147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094F92-0398-EEC7-2BFC-3802E4387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2F2910-7377-F13F-0592-99A016A0B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0BA0F6-144A-F9E0-BC3D-676442883C71}"/>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6" name="Footer Placeholder 5">
            <a:extLst>
              <a:ext uri="{FF2B5EF4-FFF2-40B4-BE49-F238E27FC236}">
                <a16:creationId xmlns:a16="http://schemas.microsoft.com/office/drawing/2014/main" id="{22384083-2102-66C8-DD62-2A97F345B8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73CDB7-F3CF-F2E8-6519-10969E99D170}"/>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287012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6FAC-5565-E1EE-7992-D4455AFBEB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E6B9D5-C688-86A6-4C88-61BB70997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746D95-3841-D586-4698-A463D8BF8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2F53F-1368-97CE-49DF-D335DBDB06F0}"/>
              </a:ext>
            </a:extLst>
          </p:cNvPr>
          <p:cNvSpPr>
            <a:spLocks noGrp="1"/>
          </p:cNvSpPr>
          <p:nvPr>
            <p:ph type="dt" sz="half" idx="10"/>
          </p:nvPr>
        </p:nvSpPr>
        <p:spPr/>
        <p:txBody>
          <a:bodyPr/>
          <a:lstStyle/>
          <a:p>
            <a:fld id="{8CA96743-7CE2-460A-AC95-7587348E2220}" type="datetimeFigureOut">
              <a:rPr lang="en-GB" smtClean="0"/>
              <a:t>29/10/2025</a:t>
            </a:fld>
            <a:endParaRPr lang="en-GB"/>
          </a:p>
        </p:txBody>
      </p:sp>
      <p:sp>
        <p:nvSpPr>
          <p:cNvPr id="6" name="Footer Placeholder 5">
            <a:extLst>
              <a:ext uri="{FF2B5EF4-FFF2-40B4-BE49-F238E27FC236}">
                <a16:creationId xmlns:a16="http://schemas.microsoft.com/office/drawing/2014/main" id="{0771774D-BDA8-FFE9-FB5F-748BA2E51B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EF0C44-E122-BC69-BB8F-42A39A2AAA0F}"/>
              </a:ext>
            </a:extLst>
          </p:cNvPr>
          <p:cNvSpPr>
            <a:spLocks noGrp="1"/>
          </p:cNvSpPr>
          <p:nvPr>
            <p:ph type="sldNum" sz="quarter" idx="12"/>
          </p:nvPr>
        </p:nvSpPr>
        <p:spPr/>
        <p:txBody>
          <a:bodyPr/>
          <a:lstStyle/>
          <a:p>
            <a:fld id="{CF029F49-952E-4FE7-AC39-691EAB78E862}" type="slidenum">
              <a:rPr lang="en-GB" smtClean="0"/>
              <a:t>‹#›</a:t>
            </a:fld>
            <a:endParaRPr lang="en-GB"/>
          </a:p>
        </p:txBody>
      </p:sp>
    </p:spTree>
    <p:extLst>
      <p:ext uri="{BB962C8B-B14F-4D97-AF65-F5344CB8AC3E}">
        <p14:creationId xmlns:p14="http://schemas.microsoft.com/office/powerpoint/2010/main" val="23327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99AA6-BEA3-5ABE-C917-925C439B3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F6E563-39F8-DFA9-F464-551785737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19B25A-7724-06BE-3823-64C4FB619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A96743-7CE2-460A-AC95-7587348E2220}" type="datetimeFigureOut">
              <a:rPr lang="en-GB" smtClean="0"/>
              <a:t>29/10/2025</a:t>
            </a:fld>
            <a:endParaRPr lang="en-GB"/>
          </a:p>
        </p:txBody>
      </p:sp>
      <p:sp>
        <p:nvSpPr>
          <p:cNvPr id="5" name="Footer Placeholder 4">
            <a:extLst>
              <a:ext uri="{FF2B5EF4-FFF2-40B4-BE49-F238E27FC236}">
                <a16:creationId xmlns:a16="http://schemas.microsoft.com/office/drawing/2014/main" id="{D228F7F4-3944-EF5F-1B2B-06582F849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C828D46-6EBC-189A-92B2-E858746B6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029F49-952E-4FE7-AC39-691EAB78E862}" type="slidenum">
              <a:rPr lang="en-GB" smtClean="0"/>
              <a:t>‹#›</a:t>
            </a:fld>
            <a:endParaRPr lang="en-GB"/>
          </a:p>
        </p:txBody>
      </p:sp>
    </p:spTree>
    <p:extLst>
      <p:ext uri="{BB962C8B-B14F-4D97-AF65-F5344CB8AC3E}">
        <p14:creationId xmlns:p14="http://schemas.microsoft.com/office/powerpoint/2010/main" val="3324171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4ECF7-E277-4AFF-9DEC-35B10F35D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522061-F632-40ED-AAEE-CC8A26360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A9C6D0-0137-4D7C-83F6-C74AAB065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7CAE9-638C-4E9C-BB26-E065BEDD5AFC}" type="datetimeFigureOut">
              <a:rPr lang="en-GB" smtClean="0"/>
              <a:t>29/10/2025</a:t>
            </a:fld>
            <a:endParaRPr lang="en-GB"/>
          </a:p>
        </p:txBody>
      </p:sp>
      <p:sp>
        <p:nvSpPr>
          <p:cNvPr id="5" name="Footer Placeholder 4">
            <a:extLst>
              <a:ext uri="{FF2B5EF4-FFF2-40B4-BE49-F238E27FC236}">
                <a16:creationId xmlns:a16="http://schemas.microsoft.com/office/drawing/2014/main" id="{A04E9360-3701-4AFB-A782-5C4A20F44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D4F391-BBDD-43D2-82C4-9FCD4A306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E522-2BDD-4E2C-B03F-2798625FB077}" type="slidenum">
              <a:rPr lang="en-GB" smtClean="0"/>
              <a:t>‹#›</a:t>
            </a:fld>
            <a:endParaRPr lang="en-GB"/>
          </a:p>
        </p:txBody>
      </p:sp>
    </p:spTree>
    <p:extLst>
      <p:ext uri="{BB962C8B-B14F-4D97-AF65-F5344CB8AC3E}">
        <p14:creationId xmlns:p14="http://schemas.microsoft.com/office/powerpoint/2010/main" val="23105395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EA8AF-3C48-4540-A0B8-0FE1195E9DC8}" type="datetimeFigureOut">
              <a:rPr lang="en-US" smtClean="0"/>
              <a:t>10/29/2025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5D28E-3B5D-C449-9EEB-A75BB2873566}" type="slidenum">
              <a:rPr lang="en-US" smtClean="0"/>
              <a:t>‹#›</a:t>
            </a:fld>
            <a:endParaRPr lang="en-US"/>
          </a:p>
        </p:txBody>
      </p:sp>
    </p:spTree>
    <p:extLst>
      <p:ext uri="{BB962C8B-B14F-4D97-AF65-F5344CB8AC3E}">
        <p14:creationId xmlns:p14="http://schemas.microsoft.com/office/powerpoint/2010/main" val="9062260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10C8E-6023-4DBA-96DB-5E114719C6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DC6057-D64F-467F-BB1C-C511D7E2E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29BC7-F9A0-430D-8B7B-E60B62183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47A86-94D8-47B1-876B-CC2FE99DBEC6}" type="datetimeFigureOut">
              <a:rPr lang="en-US" smtClean="0"/>
              <a:t>10/29/2025</a:t>
            </a:fld>
            <a:endParaRPr lang="en-US"/>
          </a:p>
        </p:txBody>
      </p:sp>
      <p:sp>
        <p:nvSpPr>
          <p:cNvPr id="5" name="Footer Placeholder 4">
            <a:extLst>
              <a:ext uri="{FF2B5EF4-FFF2-40B4-BE49-F238E27FC236}">
                <a16:creationId xmlns:a16="http://schemas.microsoft.com/office/drawing/2014/main" id="{E2A41C7B-AA02-401A-ADC6-094D5C41F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DC4607-E7C6-4397-BDDC-B6575F5AF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8B673-7AF9-4166-A794-00219E4F9E23}" type="slidenum">
              <a:rPr lang="en-US" smtClean="0"/>
              <a:t>‹#›</a:t>
            </a:fld>
            <a:endParaRPr lang="en-US"/>
          </a:p>
        </p:txBody>
      </p:sp>
    </p:spTree>
    <p:extLst>
      <p:ext uri="{BB962C8B-B14F-4D97-AF65-F5344CB8AC3E}">
        <p14:creationId xmlns:p14="http://schemas.microsoft.com/office/powerpoint/2010/main" val="11383480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41E35C-2224-4C8E-99EC-8750C1510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87410B-6011-4004-B72F-80F0E277C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C8EAC-46F6-4C1C-9183-75676BD88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10C10-920D-4B7E-A5B8-A2AFFA374A94}" type="datetimeFigureOut">
              <a:rPr lang="en-GB" smtClean="0"/>
              <a:t>29/10/2025</a:t>
            </a:fld>
            <a:endParaRPr lang="en-GB"/>
          </a:p>
        </p:txBody>
      </p:sp>
      <p:sp>
        <p:nvSpPr>
          <p:cNvPr id="5" name="Footer Placeholder 4">
            <a:extLst>
              <a:ext uri="{FF2B5EF4-FFF2-40B4-BE49-F238E27FC236}">
                <a16:creationId xmlns:a16="http://schemas.microsoft.com/office/drawing/2014/main" id="{8D7B3B82-B2D1-41BD-B59D-FD279A2D2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DCBF92-8A8D-40CE-8E29-534D4F8DE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00C90-CED6-4732-9364-F6658D71EAF7}" type="slidenum">
              <a:rPr lang="en-GB" smtClean="0"/>
              <a:t>‹#›</a:t>
            </a:fld>
            <a:endParaRPr lang="en-GB"/>
          </a:p>
        </p:txBody>
      </p:sp>
    </p:spTree>
    <p:extLst>
      <p:ext uri="{BB962C8B-B14F-4D97-AF65-F5344CB8AC3E}">
        <p14:creationId xmlns:p14="http://schemas.microsoft.com/office/powerpoint/2010/main" val="92105466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D87B11-D1DE-4A2F-9520-CD02DAC44DE5}"/>
              </a:ext>
            </a:extLst>
          </p:cNvPr>
          <p:cNvSpPr/>
          <p:nvPr userDrawn="1"/>
        </p:nvSpPr>
        <p:spPr>
          <a:xfrm>
            <a:off x="-3" y="8367"/>
            <a:ext cx="12192000" cy="1027611"/>
          </a:xfrm>
          <a:prstGeom prst="rect">
            <a:avLst/>
          </a:prstGeom>
          <a:solidFill>
            <a:srgbClr val="27457B"/>
          </a:solidFill>
          <a:ln>
            <a:solidFill>
              <a:srgbClr val="23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Placeholder 1">
            <a:extLst>
              <a:ext uri="{FF2B5EF4-FFF2-40B4-BE49-F238E27FC236}">
                <a16:creationId xmlns:a16="http://schemas.microsoft.com/office/drawing/2014/main" id="{066EACAC-E961-46D2-B658-1F71B882D248}"/>
              </a:ext>
            </a:extLst>
          </p:cNvPr>
          <p:cNvSpPr>
            <a:spLocks noGrp="1"/>
          </p:cNvSpPr>
          <p:nvPr>
            <p:ph type="title"/>
          </p:nvPr>
        </p:nvSpPr>
        <p:spPr>
          <a:xfrm>
            <a:off x="838200" y="-9346"/>
            <a:ext cx="10515600" cy="1054034"/>
          </a:xfrm>
          <a:prstGeom prst="rect">
            <a:avLst/>
          </a:prstGeom>
        </p:spPr>
        <p:txBody>
          <a:bodyPr vert="horz" lIns="91440" tIns="45720" rIns="91440" bIns="45720" rtlCol="0" anchor="ctr">
            <a:normAutofit/>
          </a:bodyPr>
          <a:lstStyle/>
          <a:p>
            <a:r>
              <a:rPr lang="en-US" dirty="0"/>
              <a:t>Click to edit Master title style</a:t>
            </a:r>
            <a:endParaRPr lang="en-KE" dirty="0"/>
          </a:p>
        </p:txBody>
      </p:sp>
      <p:sp>
        <p:nvSpPr>
          <p:cNvPr id="3" name="Text Placeholder 2">
            <a:extLst>
              <a:ext uri="{FF2B5EF4-FFF2-40B4-BE49-F238E27FC236}">
                <a16:creationId xmlns:a16="http://schemas.microsoft.com/office/drawing/2014/main" id="{4132007C-63FA-4956-A256-9BF25970EB93}"/>
              </a:ext>
            </a:extLst>
          </p:cNvPr>
          <p:cNvSpPr>
            <a:spLocks noGrp="1"/>
          </p:cNvSpPr>
          <p:nvPr>
            <p:ph type="body" idx="1"/>
          </p:nvPr>
        </p:nvSpPr>
        <p:spPr>
          <a:xfrm>
            <a:off x="838200" y="144244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KE" dirty="0"/>
          </a:p>
        </p:txBody>
      </p:sp>
      <p:sp>
        <p:nvSpPr>
          <p:cNvPr id="4" name="Date Placeholder 3">
            <a:extLst>
              <a:ext uri="{FF2B5EF4-FFF2-40B4-BE49-F238E27FC236}">
                <a16:creationId xmlns:a16="http://schemas.microsoft.com/office/drawing/2014/main" id="{E6701609-3689-40D7-8234-735F67C18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94A75-97A8-43A2-9F48-8023C2C11F7D}" type="datetimeFigureOut">
              <a:rPr lang="en-KE" smtClean="0"/>
              <a:t>10/29/2025</a:t>
            </a:fld>
            <a:endParaRPr lang="en-KE"/>
          </a:p>
        </p:txBody>
      </p:sp>
      <p:sp>
        <p:nvSpPr>
          <p:cNvPr id="5" name="Footer Placeholder 4">
            <a:extLst>
              <a:ext uri="{FF2B5EF4-FFF2-40B4-BE49-F238E27FC236}">
                <a16:creationId xmlns:a16="http://schemas.microsoft.com/office/drawing/2014/main" id="{7BF8574E-FB61-432D-85EC-E393A6DB95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FE3BB411-AFE0-4414-A9C9-F2CD5E317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03943-10F0-4A60-9008-18C51A6BEEB7}" type="slidenum">
              <a:rPr lang="en-KE" smtClean="0"/>
              <a:t>‹#›</a:t>
            </a:fld>
            <a:endParaRPr lang="en-KE"/>
          </a:p>
        </p:txBody>
      </p:sp>
    </p:spTree>
    <p:extLst>
      <p:ext uri="{BB962C8B-B14F-4D97-AF65-F5344CB8AC3E}">
        <p14:creationId xmlns:p14="http://schemas.microsoft.com/office/powerpoint/2010/main" val="227004172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9.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C4827C-E7A6-AEB9-A4A7-2CEEDA45CDB8}"/>
              </a:ext>
            </a:extLst>
          </p:cNvPr>
          <p:cNvSpPr txBox="1"/>
          <p:nvPr/>
        </p:nvSpPr>
        <p:spPr>
          <a:xfrm>
            <a:off x="249891" y="1138181"/>
            <a:ext cx="1151804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rPr>
              <a:t>How embeddedness has influenced policy &amp; practice in Kenya </a:t>
            </a:r>
            <a:endParaRPr kumimoji="0" lang="en-GB" sz="4400" b="1"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endParaRPr>
          </a:p>
        </p:txBody>
      </p:sp>
      <p:pic>
        <p:nvPicPr>
          <p:cNvPr id="4" name="Picture 3" descr="A blue text on a black background&#10;&#10;Description automatically generated">
            <a:extLst>
              <a:ext uri="{FF2B5EF4-FFF2-40B4-BE49-F238E27FC236}">
                <a16:creationId xmlns:a16="http://schemas.microsoft.com/office/drawing/2014/main" id="{567D2293-DBB7-DFEC-D257-35898CBB4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69" y="5431971"/>
            <a:ext cx="5590187" cy="1317171"/>
          </a:xfrm>
          <a:prstGeom prst="rect">
            <a:avLst/>
          </a:prstGeom>
        </p:spPr>
      </p:pic>
      <p:sp>
        <p:nvSpPr>
          <p:cNvPr id="7" name="TextBox 6">
            <a:extLst>
              <a:ext uri="{FF2B5EF4-FFF2-40B4-BE49-F238E27FC236}">
                <a16:creationId xmlns:a16="http://schemas.microsoft.com/office/drawing/2014/main" id="{03F16C7D-50B3-5990-4CA5-0B73E6725C2D}"/>
              </a:ext>
            </a:extLst>
          </p:cNvPr>
          <p:cNvSpPr txBox="1"/>
          <p:nvPr/>
        </p:nvSpPr>
        <p:spPr>
          <a:xfrm>
            <a:off x="2730448" y="513010"/>
            <a:ext cx="68038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F0"/>
                </a:solidFill>
                <a:effectLst/>
                <a:uLnTx/>
                <a:uFillTx/>
                <a:latin typeface="Candara" panose="020E0502030303020204" pitchFamily="34" charset="0"/>
                <a:cs typeface="Poppins" panose="00000500000000000000" pitchFamily="2" charset="0"/>
              </a:rPr>
              <a:t>Evidence to policy pathways</a:t>
            </a:r>
            <a:r>
              <a:rPr kumimoji="0" lang="en-US" sz="2400" b="0"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rPr>
              <a:t>: </a:t>
            </a:r>
            <a:endParaRPr kumimoji="0" lang="en-GB" sz="2400" b="0" i="0" u="none" strike="noStrike" kern="1200" cap="none" spc="0" normalizeH="0" baseline="0" noProof="0" dirty="0">
              <a:ln>
                <a:noFill/>
              </a:ln>
              <a:solidFill>
                <a:srgbClr val="00B0F0"/>
              </a:solidFill>
              <a:effectLst/>
              <a:uLnTx/>
              <a:uFillTx/>
              <a:latin typeface="Poppins" panose="00000500000000000000" pitchFamily="2" charset="0"/>
              <a:ea typeface="+mn-ea"/>
              <a:cs typeface="Poppins" panose="00000500000000000000" pitchFamily="2" charset="0"/>
            </a:endParaRPr>
          </a:p>
        </p:txBody>
      </p:sp>
      <p:sp>
        <p:nvSpPr>
          <p:cNvPr id="10" name="TextBox 9">
            <a:extLst>
              <a:ext uri="{FF2B5EF4-FFF2-40B4-BE49-F238E27FC236}">
                <a16:creationId xmlns:a16="http://schemas.microsoft.com/office/drawing/2014/main" id="{03FAA983-8355-7250-B4B6-954B15F18125}"/>
              </a:ext>
            </a:extLst>
          </p:cNvPr>
          <p:cNvSpPr txBox="1"/>
          <p:nvPr/>
        </p:nvSpPr>
        <p:spPr>
          <a:xfrm>
            <a:off x="2608048" y="3049724"/>
            <a:ext cx="7048632" cy="304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rPr>
              <a:t> </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3300" b="1" i="0" u="none" strike="noStrike" kern="1200" cap="none" spc="0" normalizeH="0" baseline="0" noProof="0" dirty="0">
                <a:ln>
                  <a:noFill/>
                </a:ln>
                <a:solidFill>
                  <a:srgbClr val="002060"/>
                </a:solidFill>
                <a:effectLst/>
                <a:uLnTx/>
                <a:uFillTx/>
                <a:latin typeface="Candara" panose="020E0502030303020204" pitchFamily="34" charset="0"/>
              </a:rPr>
              <a:t>Science of Health Systems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rPr>
              <a:t>Jacint</a:t>
            </a:r>
            <a:r>
              <a:rPr lang="en-US" sz="2400" dirty="0">
                <a:solidFill>
                  <a:srgbClr val="002060"/>
                </a:solidFill>
                <a:latin typeface="Candara" panose="020E0502030303020204" pitchFamily="34" charset="0"/>
                <a:cs typeface="Poppins" panose="00000500000000000000" pitchFamily="2" charset="0"/>
              </a:rPr>
              <a:t>a</a:t>
            </a:r>
            <a:r>
              <a:rPr kumimoji="0" lang="en-US" sz="2400" b="0"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rPr>
              <a:t> Nzinga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rPr>
              <a:t>29 </a:t>
            </a:r>
            <a:r>
              <a:rPr lang="en-US" sz="2400" dirty="0">
                <a:solidFill>
                  <a:srgbClr val="002060"/>
                </a:solidFill>
                <a:latin typeface="Candara" panose="020E0502030303020204" pitchFamily="34" charset="0"/>
                <a:cs typeface="Poppins" panose="00000500000000000000" pitchFamily="2" charset="0"/>
              </a:rPr>
              <a:t>Oct</a:t>
            </a:r>
            <a:r>
              <a:rPr kumimoji="0" lang="en-US" sz="2400" b="0" i="0" u="none" strike="noStrike" kern="1200" cap="none" spc="0" normalizeH="0" baseline="0" noProof="0" dirty="0">
                <a:ln>
                  <a:noFill/>
                </a:ln>
                <a:solidFill>
                  <a:srgbClr val="002060"/>
                </a:solidFill>
                <a:effectLst/>
                <a:uLnTx/>
                <a:uFillTx/>
                <a:latin typeface="Candara" panose="020E0502030303020204" pitchFamily="34" charset="0"/>
                <a:cs typeface="Poppins" panose="00000500000000000000" pitchFamily="2" charset="0"/>
              </a:rPr>
              <a:t>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2" name="Picture 1">
            <a:extLst>
              <a:ext uri="{FF2B5EF4-FFF2-40B4-BE49-F238E27FC236}">
                <a16:creationId xmlns:a16="http://schemas.microsoft.com/office/drawing/2014/main" id="{46C76B31-B066-C43E-38F3-7F2EC67D026A}"/>
              </a:ext>
            </a:extLst>
          </p:cNvPr>
          <p:cNvPicPr>
            <a:picLocks noChangeAspect="1"/>
          </p:cNvPicPr>
          <p:nvPr/>
        </p:nvPicPr>
        <p:blipFill>
          <a:blip r:embed="rId4"/>
          <a:stretch>
            <a:fillRect/>
          </a:stretch>
        </p:blipFill>
        <p:spPr>
          <a:xfrm>
            <a:off x="9534281" y="4996544"/>
            <a:ext cx="2370364" cy="1752598"/>
          </a:xfrm>
          <a:prstGeom prst="rect">
            <a:avLst/>
          </a:prstGeom>
        </p:spPr>
      </p:pic>
    </p:spTree>
    <p:extLst>
      <p:ext uri="{BB962C8B-B14F-4D97-AF65-F5344CB8AC3E}">
        <p14:creationId xmlns:p14="http://schemas.microsoft.com/office/powerpoint/2010/main" val="2052442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241EDC-55FB-46DF-8A01-1650A1371BCD}"/>
              </a:ext>
            </a:extLst>
          </p:cNvPr>
          <p:cNvPicPr>
            <a:picLocks noChangeAspect="1"/>
          </p:cNvPicPr>
          <p:nvPr/>
        </p:nvPicPr>
        <p:blipFill>
          <a:blip r:embed="rId2"/>
          <a:stretch>
            <a:fillRect/>
          </a:stretch>
        </p:blipFill>
        <p:spPr>
          <a:xfrm>
            <a:off x="0" y="1787720"/>
            <a:ext cx="5230144" cy="4101452"/>
          </a:xfrm>
          <a:prstGeom prst="rect">
            <a:avLst/>
          </a:prstGeom>
        </p:spPr>
      </p:pic>
      <p:pic>
        <p:nvPicPr>
          <p:cNvPr id="3" name="Picture 2">
            <a:extLst>
              <a:ext uri="{FF2B5EF4-FFF2-40B4-BE49-F238E27FC236}">
                <a16:creationId xmlns:a16="http://schemas.microsoft.com/office/drawing/2014/main" id="{903DFEF4-72D4-0AA7-257F-735419B6B756}"/>
              </a:ext>
            </a:extLst>
          </p:cNvPr>
          <p:cNvPicPr>
            <a:picLocks noChangeAspect="1"/>
          </p:cNvPicPr>
          <p:nvPr/>
        </p:nvPicPr>
        <p:blipFill>
          <a:blip r:embed="rId3"/>
          <a:srcRect l="15399" t="5543" b="11566"/>
          <a:stretch>
            <a:fillRect/>
          </a:stretch>
        </p:blipFill>
        <p:spPr>
          <a:xfrm>
            <a:off x="7890837" y="1338942"/>
            <a:ext cx="4007249" cy="3744687"/>
          </a:xfrm>
          <a:prstGeom prst="rect">
            <a:avLst/>
          </a:prstGeom>
        </p:spPr>
      </p:pic>
      <p:pic>
        <p:nvPicPr>
          <p:cNvPr id="4" name="Picture 3">
            <a:extLst>
              <a:ext uri="{FF2B5EF4-FFF2-40B4-BE49-F238E27FC236}">
                <a16:creationId xmlns:a16="http://schemas.microsoft.com/office/drawing/2014/main" id="{6694EE15-F0AB-1297-05EF-23D3D14BDA9A}"/>
              </a:ext>
            </a:extLst>
          </p:cNvPr>
          <p:cNvPicPr>
            <a:picLocks noChangeAspect="1"/>
          </p:cNvPicPr>
          <p:nvPr/>
        </p:nvPicPr>
        <p:blipFill>
          <a:blip r:embed="rId4"/>
          <a:srcRect t="18640" r="16197" b="25986"/>
          <a:stretch>
            <a:fillRect/>
          </a:stretch>
        </p:blipFill>
        <p:spPr>
          <a:xfrm>
            <a:off x="5930665" y="4258171"/>
            <a:ext cx="5967421" cy="2133601"/>
          </a:xfrm>
          <a:prstGeom prst="rect">
            <a:avLst/>
          </a:prstGeom>
        </p:spPr>
      </p:pic>
      <p:sp>
        <p:nvSpPr>
          <p:cNvPr id="5" name="Title 14">
            <a:extLst>
              <a:ext uri="{FF2B5EF4-FFF2-40B4-BE49-F238E27FC236}">
                <a16:creationId xmlns:a16="http://schemas.microsoft.com/office/drawing/2014/main" id="{FAD0A8A8-BF19-6242-F76A-CCAED1E698E9}"/>
              </a:ext>
            </a:extLst>
          </p:cNvPr>
          <p:cNvSpPr txBox="1">
            <a:spLocks/>
          </p:cNvSpPr>
          <p:nvPr/>
        </p:nvSpPr>
        <p:spPr>
          <a:xfrm>
            <a:off x="-1219" y="91053"/>
            <a:ext cx="12196151" cy="1089529"/>
          </a:xfrm>
          <a:prstGeom prst="rect">
            <a:avLst/>
          </a:prstGeom>
          <a:solidFill>
            <a:srgbClr val="002060"/>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ndara"/>
                <a:ea typeface="+mj-ea"/>
                <a:cs typeface="+mj-cs"/>
              </a:rPr>
              <a:t>MNH redesign: Service Delivery Redesign in Kakamega Kenya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andara"/>
                <a:ea typeface="+mj-ea"/>
                <a:cs typeface="+mj-cs"/>
              </a:rPr>
              <a:t> </a:t>
            </a:r>
          </a:p>
        </p:txBody>
      </p:sp>
      <p:pic>
        <p:nvPicPr>
          <p:cNvPr id="6" name="Picture 5">
            <a:extLst>
              <a:ext uri="{FF2B5EF4-FFF2-40B4-BE49-F238E27FC236}">
                <a16:creationId xmlns:a16="http://schemas.microsoft.com/office/drawing/2014/main" id="{E19FC24C-7030-DB4D-D808-95E0E46D3DF1}"/>
              </a:ext>
            </a:extLst>
          </p:cNvPr>
          <p:cNvPicPr>
            <a:picLocks noChangeAspect="1"/>
          </p:cNvPicPr>
          <p:nvPr/>
        </p:nvPicPr>
        <p:blipFill>
          <a:blip r:embed="rId5"/>
          <a:stretch>
            <a:fillRect/>
          </a:stretch>
        </p:blipFill>
        <p:spPr>
          <a:xfrm>
            <a:off x="4985657" y="1338942"/>
            <a:ext cx="2754086" cy="2760870"/>
          </a:xfrm>
          <a:prstGeom prst="rect">
            <a:avLst/>
          </a:prstGeom>
        </p:spPr>
      </p:pic>
      <p:pic>
        <p:nvPicPr>
          <p:cNvPr id="2050" name="Picture 2">
            <a:extLst>
              <a:ext uri="{FF2B5EF4-FFF2-40B4-BE49-F238E27FC236}">
                <a16:creationId xmlns:a16="http://schemas.microsoft.com/office/drawing/2014/main" id="{80E22D03-486C-7F41-D17B-6BC1DD4445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2523"/>
          <a:stretch>
            <a:fillRect/>
          </a:stretch>
        </p:blipFill>
        <p:spPr bwMode="auto">
          <a:xfrm>
            <a:off x="195254" y="6172200"/>
            <a:ext cx="1818603" cy="59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15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299B9-A90A-4E74-BE5C-3EE6E7A224FB}"/>
              </a:ext>
            </a:extLst>
          </p:cNvPr>
          <p:cNvPicPr>
            <a:picLocks noChangeAspect="1"/>
          </p:cNvPicPr>
          <p:nvPr/>
        </p:nvPicPr>
        <p:blipFill rotWithShape="1">
          <a:blip r:embed="rId3"/>
          <a:srcRect b="43232"/>
          <a:stretch/>
        </p:blipFill>
        <p:spPr>
          <a:xfrm>
            <a:off x="493191" y="1156289"/>
            <a:ext cx="5602809" cy="4896962"/>
          </a:xfrm>
          <a:prstGeom prst="rect">
            <a:avLst/>
          </a:prstGeom>
        </p:spPr>
      </p:pic>
      <p:pic>
        <p:nvPicPr>
          <p:cNvPr id="4" name="Picture 3">
            <a:extLst>
              <a:ext uri="{FF2B5EF4-FFF2-40B4-BE49-F238E27FC236}">
                <a16:creationId xmlns:a16="http://schemas.microsoft.com/office/drawing/2014/main" id="{29EA63FB-1D39-D802-AC61-EAE87CED5E3B}"/>
              </a:ext>
            </a:extLst>
          </p:cNvPr>
          <p:cNvPicPr>
            <a:picLocks noChangeAspect="1"/>
          </p:cNvPicPr>
          <p:nvPr/>
        </p:nvPicPr>
        <p:blipFill>
          <a:blip r:embed="rId4"/>
          <a:stretch>
            <a:fillRect/>
          </a:stretch>
        </p:blipFill>
        <p:spPr>
          <a:xfrm>
            <a:off x="493191" y="5933129"/>
            <a:ext cx="5200038" cy="907932"/>
          </a:xfrm>
          <a:prstGeom prst="rect">
            <a:avLst/>
          </a:prstGeom>
        </p:spPr>
      </p:pic>
      <p:pic>
        <p:nvPicPr>
          <p:cNvPr id="6" name="Picture 5">
            <a:extLst>
              <a:ext uri="{FF2B5EF4-FFF2-40B4-BE49-F238E27FC236}">
                <a16:creationId xmlns:a16="http://schemas.microsoft.com/office/drawing/2014/main" id="{33CAD858-BD5C-0984-F0C8-196270615380}"/>
              </a:ext>
            </a:extLst>
          </p:cNvPr>
          <p:cNvPicPr>
            <a:picLocks noChangeAspect="1"/>
          </p:cNvPicPr>
          <p:nvPr/>
        </p:nvPicPr>
        <p:blipFill>
          <a:blip r:embed="rId5"/>
          <a:srcRect l="60610" t="11207"/>
          <a:stretch>
            <a:fillRect/>
          </a:stretch>
        </p:blipFill>
        <p:spPr>
          <a:xfrm>
            <a:off x="6237514" y="1961038"/>
            <a:ext cx="5461295" cy="4570391"/>
          </a:xfrm>
          <a:prstGeom prst="rect">
            <a:avLst/>
          </a:prstGeom>
        </p:spPr>
      </p:pic>
      <p:sp>
        <p:nvSpPr>
          <p:cNvPr id="7" name="Rectangle 6">
            <a:extLst>
              <a:ext uri="{FF2B5EF4-FFF2-40B4-BE49-F238E27FC236}">
                <a16:creationId xmlns:a16="http://schemas.microsoft.com/office/drawing/2014/main" id="{01ED2510-4040-D52E-5353-2D084FABCD60}"/>
              </a:ext>
            </a:extLst>
          </p:cNvPr>
          <p:cNvSpPr/>
          <p:nvPr/>
        </p:nvSpPr>
        <p:spPr>
          <a:xfrm>
            <a:off x="0" y="-1"/>
            <a:ext cx="12191999" cy="769441"/>
          </a:xfrm>
          <a:prstGeom prst="rect">
            <a:avLst/>
          </a:prstGeom>
          <a:solidFill>
            <a:srgbClr val="002060"/>
          </a:solidFill>
        </p:spPr>
        <p:txBody>
          <a:bodyPr wrap="square">
            <a:spAutoFit/>
          </a:bodyPr>
          <a:lstStyle/>
          <a:p>
            <a:pPr algn="ctr">
              <a:defRPr/>
            </a:pPr>
            <a:r>
              <a:rPr lang="en-GB" sz="4400" b="1" dirty="0">
                <a:solidFill>
                  <a:srgbClr val="FFFFFF"/>
                </a:solidFill>
                <a:latin typeface="Candara" panose="020E0502030303020204" pitchFamily="34" charset="0"/>
              </a:rPr>
              <a:t>The Learning Sites Approach</a:t>
            </a:r>
            <a:endParaRPr lang="en-US" sz="4400" b="1" i="1" dirty="0">
              <a:solidFill>
                <a:prstClr val="white"/>
              </a:solidFill>
              <a:latin typeface="Candara" panose="020E0502030303020204" pitchFamily="34"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65609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AAEFCA4-F8E5-44F7-9467-DB0B08F100BD}"/>
              </a:ext>
            </a:extLst>
          </p:cNvPr>
          <p:cNvPicPr>
            <a:picLocks noChangeAspect="1"/>
          </p:cNvPicPr>
          <p:nvPr/>
        </p:nvPicPr>
        <p:blipFill>
          <a:blip r:embed="rId3"/>
          <a:stretch>
            <a:fillRect/>
          </a:stretch>
        </p:blipFill>
        <p:spPr>
          <a:xfrm>
            <a:off x="166253" y="1226384"/>
            <a:ext cx="11875788" cy="5557723"/>
          </a:xfrm>
          <a:prstGeom prst="rect">
            <a:avLst/>
          </a:prstGeom>
          <a:ln>
            <a:noFill/>
          </a:ln>
          <a:effectLst>
            <a:outerShdw blurRad="292100" dist="139700" dir="2700000" algn="tl" rotWithShape="0">
              <a:srgbClr val="333333">
                <a:alpha val="65000"/>
              </a:srgbClr>
            </a:outerShdw>
          </a:effectLst>
        </p:spPr>
      </p:pic>
      <p:sp>
        <p:nvSpPr>
          <p:cNvPr id="7" name="Title 14">
            <a:extLst>
              <a:ext uri="{FF2B5EF4-FFF2-40B4-BE49-F238E27FC236}">
                <a16:creationId xmlns:a16="http://schemas.microsoft.com/office/drawing/2014/main" id="{A4A7F776-4289-4F7F-822F-7598831DF651}"/>
              </a:ext>
            </a:extLst>
          </p:cNvPr>
          <p:cNvSpPr txBox="1">
            <a:spLocks/>
          </p:cNvSpPr>
          <p:nvPr/>
        </p:nvSpPr>
        <p:spPr>
          <a:xfrm>
            <a:off x="0" y="0"/>
            <a:ext cx="12196151" cy="1200329"/>
          </a:xfrm>
          <a:prstGeom prst="rect">
            <a:avLst/>
          </a:prstGeom>
          <a:solidFill>
            <a:srgbClr val="002060"/>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ndara"/>
                <a:ea typeface="+mj-ea"/>
                <a:cs typeface="+mj-cs"/>
              </a:rPr>
              <a:t>An Example of Impact: </a:t>
            </a:r>
            <a:endParaRPr kumimoji="0" lang="en-US" sz="4000" b="1" i="1" u="none" strike="noStrike" kern="1200" cap="none" spc="0" normalizeH="0" baseline="0" noProof="0" dirty="0">
              <a:ln>
                <a:noFill/>
              </a:ln>
              <a:solidFill>
                <a:srgbClr val="FFFFFF"/>
              </a:solidFill>
              <a:effectLst/>
              <a:uLnTx/>
              <a:uFillTx/>
              <a:latin typeface="Candara"/>
              <a:ea typeface="Ebrima" panose="02000000000000000000" pitchFamily="2" charset="0"/>
              <a:cs typeface="Ebrima"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ndara"/>
                <a:ea typeface="+mj-ea"/>
                <a:cs typeface="+mj-cs"/>
              </a:rPr>
              <a:t>Reforming the NHIF in Kenya</a:t>
            </a:r>
            <a:endParaRPr kumimoji="0" lang="en-US" sz="4000" b="1" i="1" u="none" strike="noStrike" kern="1200" cap="none" spc="0" normalizeH="0" baseline="0" noProof="0" dirty="0">
              <a:ln>
                <a:noFill/>
              </a:ln>
              <a:solidFill>
                <a:prstClr val="white"/>
              </a:solidFill>
              <a:effectLst/>
              <a:uLnTx/>
              <a:uFillTx/>
              <a:latin typeface="Candara"/>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768493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A7070DF-5060-4E4C-A790-A9D73888C50D}"/>
              </a:ext>
            </a:extLst>
          </p:cNvPr>
          <p:cNvPicPr>
            <a:picLocks noGrp="1" noChangeAspect="1"/>
          </p:cNvPicPr>
          <p:nvPr>
            <p:ph idx="1"/>
          </p:nvPr>
        </p:nvPicPr>
        <p:blipFill>
          <a:blip r:embed="rId2"/>
          <a:stretch>
            <a:fillRect/>
          </a:stretch>
        </p:blipFill>
        <p:spPr>
          <a:xfrm>
            <a:off x="102421" y="1330960"/>
            <a:ext cx="6729359" cy="2992900"/>
          </a:xfrm>
          <a:prstGeom prst="rect">
            <a:avLst/>
          </a:prstGeom>
        </p:spPr>
      </p:pic>
      <p:pic>
        <p:nvPicPr>
          <p:cNvPr id="10" name="Picture 9">
            <a:extLst>
              <a:ext uri="{FF2B5EF4-FFF2-40B4-BE49-F238E27FC236}">
                <a16:creationId xmlns:a16="http://schemas.microsoft.com/office/drawing/2014/main" id="{583971D3-AEA3-4172-9949-95D2D2429634}"/>
              </a:ext>
            </a:extLst>
          </p:cNvPr>
          <p:cNvPicPr>
            <a:picLocks noChangeAspect="1"/>
          </p:cNvPicPr>
          <p:nvPr/>
        </p:nvPicPr>
        <p:blipFill>
          <a:blip r:embed="rId3"/>
          <a:stretch>
            <a:fillRect/>
          </a:stretch>
        </p:blipFill>
        <p:spPr>
          <a:xfrm>
            <a:off x="6095999" y="1345302"/>
            <a:ext cx="5993579" cy="2539845"/>
          </a:xfrm>
          <a:prstGeom prst="rect">
            <a:avLst/>
          </a:prstGeom>
        </p:spPr>
      </p:pic>
      <p:pic>
        <p:nvPicPr>
          <p:cNvPr id="11" name="Picture 10">
            <a:extLst>
              <a:ext uri="{FF2B5EF4-FFF2-40B4-BE49-F238E27FC236}">
                <a16:creationId xmlns:a16="http://schemas.microsoft.com/office/drawing/2014/main" id="{E76D0136-3974-45A7-9DAC-8ECFEB01D26D}"/>
              </a:ext>
            </a:extLst>
          </p:cNvPr>
          <p:cNvPicPr>
            <a:picLocks noChangeAspect="1"/>
          </p:cNvPicPr>
          <p:nvPr/>
        </p:nvPicPr>
        <p:blipFill>
          <a:blip r:embed="rId4"/>
          <a:stretch>
            <a:fillRect/>
          </a:stretch>
        </p:blipFill>
        <p:spPr>
          <a:xfrm>
            <a:off x="0" y="3126174"/>
            <a:ext cx="6920374" cy="2539845"/>
          </a:xfrm>
          <a:prstGeom prst="rect">
            <a:avLst/>
          </a:prstGeom>
        </p:spPr>
      </p:pic>
      <p:pic>
        <p:nvPicPr>
          <p:cNvPr id="12" name="Picture 11">
            <a:extLst>
              <a:ext uri="{FF2B5EF4-FFF2-40B4-BE49-F238E27FC236}">
                <a16:creationId xmlns:a16="http://schemas.microsoft.com/office/drawing/2014/main" id="{9C6C53FD-94B5-40CE-AC3C-2A1CB452F04A}"/>
              </a:ext>
            </a:extLst>
          </p:cNvPr>
          <p:cNvPicPr>
            <a:picLocks noChangeAspect="1"/>
          </p:cNvPicPr>
          <p:nvPr/>
        </p:nvPicPr>
        <p:blipFill>
          <a:blip r:embed="rId5"/>
          <a:stretch>
            <a:fillRect/>
          </a:stretch>
        </p:blipFill>
        <p:spPr>
          <a:xfrm>
            <a:off x="6019801" y="4318422"/>
            <a:ext cx="6069777" cy="2329818"/>
          </a:xfrm>
          <a:prstGeom prst="rect">
            <a:avLst/>
          </a:prstGeom>
        </p:spPr>
      </p:pic>
      <p:pic>
        <p:nvPicPr>
          <p:cNvPr id="13" name="Picture 12">
            <a:extLst>
              <a:ext uri="{FF2B5EF4-FFF2-40B4-BE49-F238E27FC236}">
                <a16:creationId xmlns:a16="http://schemas.microsoft.com/office/drawing/2014/main" id="{E88DD036-76BE-4CC8-852C-7F6A3EE1A103}"/>
              </a:ext>
            </a:extLst>
          </p:cNvPr>
          <p:cNvPicPr>
            <a:picLocks noChangeAspect="1"/>
          </p:cNvPicPr>
          <p:nvPr/>
        </p:nvPicPr>
        <p:blipFill>
          <a:blip r:embed="rId6"/>
          <a:stretch>
            <a:fillRect/>
          </a:stretch>
        </p:blipFill>
        <p:spPr>
          <a:xfrm>
            <a:off x="0" y="4723383"/>
            <a:ext cx="6019801" cy="2106202"/>
          </a:xfrm>
          <a:prstGeom prst="rect">
            <a:avLst/>
          </a:prstGeom>
        </p:spPr>
      </p:pic>
      <p:sp>
        <p:nvSpPr>
          <p:cNvPr id="5" name="Title 14">
            <a:extLst>
              <a:ext uri="{FF2B5EF4-FFF2-40B4-BE49-F238E27FC236}">
                <a16:creationId xmlns:a16="http://schemas.microsoft.com/office/drawing/2014/main" id="{C7980A49-E29A-356D-B207-FD054BF63DE3}"/>
              </a:ext>
            </a:extLst>
          </p:cNvPr>
          <p:cNvSpPr txBox="1">
            <a:spLocks/>
          </p:cNvSpPr>
          <p:nvPr/>
        </p:nvSpPr>
        <p:spPr>
          <a:xfrm>
            <a:off x="0" y="276999"/>
            <a:ext cx="12196151" cy="646331"/>
          </a:xfrm>
          <a:prstGeom prst="rect">
            <a:avLst/>
          </a:prstGeom>
          <a:solidFill>
            <a:srgbClr val="002060"/>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ndara"/>
                <a:ea typeface="+mj-ea"/>
                <a:cs typeface="+mj-cs"/>
              </a:rPr>
              <a:t>Informing the COVID-19 Response</a:t>
            </a:r>
            <a:endParaRPr kumimoji="0" lang="en-US" sz="4000" b="1" i="1" u="none" strike="noStrike" kern="1200" cap="none" spc="0" normalizeH="0" baseline="0" noProof="0" dirty="0">
              <a:ln>
                <a:noFill/>
              </a:ln>
              <a:solidFill>
                <a:prstClr val="white"/>
              </a:solidFill>
              <a:effectLst/>
              <a:uLnTx/>
              <a:uFillTx/>
              <a:latin typeface="Candara"/>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64541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8CADC2-4EBD-40D2-80AD-BEC919F22355}"/>
              </a:ext>
            </a:extLst>
          </p:cNvPr>
          <p:cNvSpPr/>
          <p:nvPr/>
        </p:nvSpPr>
        <p:spPr>
          <a:xfrm>
            <a:off x="1" y="0"/>
            <a:ext cx="12191999" cy="707886"/>
          </a:xfrm>
          <a:prstGeom prst="rect">
            <a:avLst/>
          </a:prstGeom>
          <a:solidFill>
            <a:srgbClr val="00206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andara"/>
                <a:ea typeface="+mn-ea"/>
                <a:cs typeface="+mn-cs"/>
              </a:rPr>
              <a:t>Knowledge Translation: Africa Health Observatory</a:t>
            </a:r>
            <a:endParaRPr kumimoji="0" lang="en-US" sz="4000" b="1" i="1" u="none" strike="noStrike" kern="1200" cap="none" spc="0" normalizeH="0" baseline="0" noProof="0" dirty="0">
              <a:ln>
                <a:noFill/>
              </a:ln>
              <a:solidFill>
                <a:prstClr val="white"/>
              </a:solidFill>
              <a:effectLst/>
              <a:uLnTx/>
              <a:uFillTx/>
              <a:latin typeface="Candara" panose="020E0502030303020204" pitchFamily="34" charset="0"/>
              <a:ea typeface="Ebrima" panose="02000000000000000000" pitchFamily="2" charset="0"/>
              <a:cs typeface="Ebrima" panose="02000000000000000000" pitchFamily="2" charset="0"/>
            </a:endParaRPr>
          </a:p>
        </p:txBody>
      </p:sp>
      <p:pic>
        <p:nvPicPr>
          <p:cNvPr id="6" name="Picture 5">
            <a:extLst>
              <a:ext uri="{FF2B5EF4-FFF2-40B4-BE49-F238E27FC236}">
                <a16:creationId xmlns:a16="http://schemas.microsoft.com/office/drawing/2014/main" id="{8C8F71A4-C953-4478-A6E8-E0B9A5A7F62C}"/>
              </a:ext>
            </a:extLst>
          </p:cNvPr>
          <p:cNvPicPr>
            <a:picLocks noChangeAspect="1"/>
          </p:cNvPicPr>
          <p:nvPr/>
        </p:nvPicPr>
        <p:blipFill>
          <a:blip r:embed="rId2"/>
          <a:stretch>
            <a:fillRect/>
          </a:stretch>
        </p:blipFill>
        <p:spPr>
          <a:xfrm>
            <a:off x="186748" y="2177439"/>
            <a:ext cx="4613851" cy="4587267"/>
          </a:xfrm>
          <a:prstGeom prst="rect">
            <a:avLst/>
          </a:prstGeom>
        </p:spPr>
      </p:pic>
      <p:pic>
        <p:nvPicPr>
          <p:cNvPr id="9" name="Picture 8">
            <a:extLst>
              <a:ext uri="{FF2B5EF4-FFF2-40B4-BE49-F238E27FC236}">
                <a16:creationId xmlns:a16="http://schemas.microsoft.com/office/drawing/2014/main" id="{D70B919A-B983-4667-847C-5475AF8CDB6A}"/>
              </a:ext>
            </a:extLst>
          </p:cNvPr>
          <p:cNvPicPr>
            <a:picLocks noChangeAspect="1"/>
          </p:cNvPicPr>
          <p:nvPr/>
        </p:nvPicPr>
        <p:blipFill>
          <a:blip r:embed="rId3"/>
          <a:stretch>
            <a:fillRect/>
          </a:stretch>
        </p:blipFill>
        <p:spPr>
          <a:xfrm>
            <a:off x="186749" y="801178"/>
            <a:ext cx="4613850" cy="1376261"/>
          </a:xfrm>
          <a:prstGeom prst="rect">
            <a:avLst/>
          </a:prstGeom>
        </p:spPr>
      </p:pic>
      <p:pic>
        <p:nvPicPr>
          <p:cNvPr id="2" name="Content Placeholder 3">
            <a:extLst>
              <a:ext uri="{FF2B5EF4-FFF2-40B4-BE49-F238E27FC236}">
                <a16:creationId xmlns:a16="http://schemas.microsoft.com/office/drawing/2014/main" id="{115375B6-C243-451B-A76C-3AFD97242D6A}"/>
              </a:ext>
            </a:extLst>
          </p:cNvPr>
          <p:cNvPicPr>
            <a:picLocks noChangeAspect="1"/>
          </p:cNvPicPr>
          <p:nvPr/>
        </p:nvPicPr>
        <p:blipFill>
          <a:blip r:embed="rId4"/>
          <a:stretch>
            <a:fillRect/>
          </a:stretch>
        </p:blipFill>
        <p:spPr>
          <a:xfrm>
            <a:off x="4902230" y="1839982"/>
            <a:ext cx="7005051" cy="3614717"/>
          </a:xfrm>
          <a:prstGeom prst="rect">
            <a:avLst/>
          </a:prstGeom>
        </p:spPr>
      </p:pic>
      <p:sp>
        <p:nvSpPr>
          <p:cNvPr id="4" name="TextBox 3">
            <a:extLst>
              <a:ext uri="{FF2B5EF4-FFF2-40B4-BE49-F238E27FC236}">
                <a16:creationId xmlns:a16="http://schemas.microsoft.com/office/drawing/2014/main" id="{6946F92D-B812-A335-CD23-B0B390B32C31}"/>
              </a:ext>
            </a:extLst>
          </p:cNvPr>
          <p:cNvSpPr txBox="1"/>
          <p:nvPr/>
        </p:nvSpPr>
        <p:spPr>
          <a:xfrm>
            <a:off x="5811281" y="5791591"/>
            <a:ext cx="6096000" cy="400110"/>
          </a:xfrm>
          <a:prstGeom prst="rect">
            <a:avLst/>
          </a:prstGeom>
          <a:noFill/>
        </p:spPr>
        <p:txBody>
          <a:bodyPr wrap="square">
            <a:spAutoFit/>
          </a:bodyPr>
          <a:lstStyle/>
          <a:p>
            <a:r>
              <a:rPr lang="en-GB" sz="2000" b="1" dirty="0">
                <a:solidFill>
                  <a:schemeClr val="tx2">
                    <a:lumMod val="60000"/>
                    <a:lumOff val="40000"/>
                  </a:schemeClr>
                </a:solidFill>
                <a:latin typeface="Candara" panose="020E0502030303020204" pitchFamily="34" charset="0"/>
              </a:rPr>
              <a:t>https://ahop.aho.afro.who.int/</a:t>
            </a:r>
          </a:p>
        </p:txBody>
      </p:sp>
    </p:spTree>
    <p:extLst>
      <p:ext uri="{BB962C8B-B14F-4D97-AF65-F5344CB8AC3E}">
        <p14:creationId xmlns:p14="http://schemas.microsoft.com/office/powerpoint/2010/main" val="401204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6589C-CF43-2995-AF00-148E29CE1C05}"/>
              </a:ext>
            </a:extLst>
          </p:cNvPr>
          <p:cNvSpPr>
            <a:spLocks noGrp="1"/>
          </p:cNvSpPr>
          <p:nvPr>
            <p:ph type="title"/>
          </p:nvPr>
        </p:nvSpPr>
        <p:spPr/>
        <p:txBody>
          <a:bodyPr/>
          <a:lstStyle/>
          <a:p>
            <a:r>
              <a:rPr kumimoji="0" lang="en-GB" sz="3200" b="0" i="0" u="none" strike="noStrike" kern="1200" cap="none" spc="0" normalizeH="0" baseline="0" noProof="0" dirty="0">
                <a:ln>
                  <a:noFill/>
                </a:ln>
                <a:solidFill>
                  <a:prstClr val="white"/>
                </a:solidFill>
                <a:effectLst/>
                <a:uLnTx/>
                <a:uFillTx/>
                <a:latin typeface="Candara" panose="020E0502030303020204"/>
                <a:ea typeface="+mj-ea"/>
                <a:cs typeface="+mj-cs"/>
              </a:rPr>
              <a:t>With the collaboration and support of …</a:t>
            </a:r>
            <a:endParaRPr lang="en-KE" dirty="0"/>
          </a:p>
        </p:txBody>
      </p:sp>
      <p:pic>
        <p:nvPicPr>
          <p:cNvPr id="5" name="Content Placeholder 4" descr="A collage of people in different poses&#10;&#10;Description automatically generated">
            <a:extLst>
              <a:ext uri="{FF2B5EF4-FFF2-40B4-BE49-F238E27FC236}">
                <a16:creationId xmlns:a16="http://schemas.microsoft.com/office/drawing/2014/main" id="{EF0C2B71-430C-CB4C-CC52-39432D3376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04"/>
          <a:stretch/>
        </p:blipFill>
        <p:spPr>
          <a:xfrm>
            <a:off x="341243" y="1017232"/>
            <a:ext cx="11509513" cy="5615608"/>
          </a:xfrm>
        </p:spPr>
      </p:pic>
    </p:spTree>
    <p:extLst>
      <p:ext uri="{BB962C8B-B14F-4D97-AF65-F5344CB8AC3E}">
        <p14:creationId xmlns:p14="http://schemas.microsoft.com/office/powerpoint/2010/main" val="371688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8CADC2-4EBD-40D2-80AD-BEC919F22355}"/>
              </a:ext>
            </a:extLst>
          </p:cNvPr>
          <p:cNvSpPr/>
          <p:nvPr/>
        </p:nvSpPr>
        <p:spPr>
          <a:xfrm>
            <a:off x="0" y="-1"/>
            <a:ext cx="12191999" cy="707886"/>
          </a:xfrm>
          <a:prstGeom prst="rect">
            <a:avLst/>
          </a:prstGeom>
          <a:solidFill>
            <a:srgbClr val="00206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ndara"/>
                <a:ea typeface="+mn-ea"/>
                <a:cs typeface="+mn-cs"/>
              </a:rPr>
              <a:t>Policy Engagement Arenas</a:t>
            </a:r>
            <a:endParaRPr kumimoji="0" lang="en-US" sz="4000" b="1" i="1" u="none" strike="noStrike" kern="1200" cap="none" spc="0" normalizeH="0" baseline="0" noProof="0" dirty="0">
              <a:ln>
                <a:noFill/>
              </a:ln>
              <a:solidFill>
                <a:prstClr val="white"/>
              </a:solidFill>
              <a:effectLst/>
              <a:uLnTx/>
              <a:uFillTx/>
              <a:latin typeface="Candara"/>
              <a:ea typeface="Ebrima" panose="02000000000000000000" pitchFamily="2" charset="0"/>
              <a:cs typeface="Ebrima" panose="02000000000000000000" pitchFamily="2" charset="0"/>
            </a:endParaRPr>
          </a:p>
        </p:txBody>
      </p:sp>
      <p:cxnSp>
        <p:nvCxnSpPr>
          <p:cNvPr id="5" name="Straight Arrow Connector 4">
            <a:extLst>
              <a:ext uri="{FF2B5EF4-FFF2-40B4-BE49-F238E27FC236}">
                <a16:creationId xmlns:a16="http://schemas.microsoft.com/office/drawing/2014/main" id="{8BD3297B-CBD2-406F-8DE6-DD96F775374B}"/>
              </a:ext>
            </a:extLst>
          </p:cNvPr>
          <p:cNvCxnSpPr>
            <a:cxnSpLocks/>
          </p:cNvCxnSpPr>
          <p:nvPr/>
        </p:nvCxnSpPr>
        <p:spPr>
          <a:xfrm flipV="1">
            <a:off x="8205493" y="2720591"/>
            <a:ext cx="1358382" cy="9657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CBCE2CF-0F7C-41A6-A483-9CDB1753D801}"/>
              </a:ext>
            </a:extLst>
          </p:cNvPr>
          <p:cNvCxnSpPr>
            <a:cxnSpLocks/>
          </p:cNvCxnSpPr>
          <p:nvPr/>
        </p:nvCxnSpPr>
        <p:spPr>
          <a:xfrm>
            <a:off x="8205493" y="3686310"/>
            <a:ext cx="16383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E35BCE7-FF1C-4FF7-B866-181ECAF1B419}"/>
              </a:ext>
            </a:extLst>
          </p:cNvPr>
          <p:cNvCxnSpPr>
            <a:cxnSpLocks/>
          </p:cNvCxnSpPr>
          <p:nvPr/>
        </p:nvCxnSpPr>
        <p:spPr>
          <a:xfrm>
            <a:off x="8205493" y="3686310"/>
            <a:ext cx="1470349" cy="10030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9D1334E-8038-4349-9EFA-BE5E169DBEAD}"/>
              </a:ext>
            </a:extLst>
          </p:cNvPr>
          <p:cNvSpPr txBox="1"/>
          <p:nvPr/>
        </p:nvSpPr>
        <p:spPr>
          <a:xfrm>
            <a:off x="9479903" y="2477997"/>
            <a:ext cx="2796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International Level</a:t>
            </a:r>
            <a:endParaRPr kumimoji="0" lang="en-KE"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15" name="TextBox 14">
            <a:extLst>
              <a:ext uri="{FF2B5EF4-FFF2-40B4-BE49-F238E27FC236}">
                <a16:creationId xmlns:a16="http://schemas.microsoft.com/office/drawing/2014/main" id="{408095C4-C305-418F-B05B-A6389D0AC111}"/>
              </a:ext>
            </a:extLst>
          </p:cNvPr>
          <p:cNvSpPr txBox="1"/>
          <p:nvPr/>
        </p:nvSpPr>
        <p:spPr>
          <a:xfrm>
            <a:off x="10005525" y="3470152"/>
            <a:ext cx="2174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National Level</a:t>
            </a:r>
            <a:endParaRPr kumimoji="0" lang="en-KE"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16" name="TextBox 15">
            <a:extLst>
              <a:ext uri="{FF2B5EF4-FFF2-40B4-BE49-F238E27FC236}">
                <a16:creationId xmlns:a16="http://schemas.microsoft.com/office/drawing/2014/main" id="{0850C007-BB66-43EF-A724-686F0F737FFA}"/>
              </a:ext>
            </a:extLst>
          </p:cNvPr>
          <p:cNvSpPr txBox="1"/>
          <p:nvPr/>
        </p:nvSpPr>
        <p:spPr>
          <a:xfrm>
            <a:off x="9638520" y="4486353"/>
            <a:ext cx="255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Sub-national level</a:t>
            </a:r>
            <a:endParaRPr kumimoji="0" lang="en-KE"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19" name="Picture 18">
            <a:extLst>
              <a:ext uri="{FF2B5EF4-FFF2-40B4-BE49-F238E27FC236}">
                <a16:creationId xmlns:a16="http://schemas.microsoft.com/office/drawing/2014/main" id="{A1A03014-B2E8-4D00-9246-EA60F68A3E05}"/>
              </a:ext>
            </a:extLst>
          </p:cNvPr>
          <p:cNvPicPr>
            <a:picLocks noChangeAspect="1"/>
          </p:cNvPicPr>
          <p:nvPr/>
        </p:nvPicPr>
        <p:blipFill>
          <a:blip r:embed="rId2"/>
          <a:stretch>
            <a:fillRect/>
          </a:stretch>
        </p:blipFill>
        <p:spPr>
          <a:xfrm>
            <a:off x="220137" y="1503024"/>
            <a:ext cx="7913483" cy="4832462"/>
          </a:xfrm>
          <a:prstGeom prst="rect">
            <a:avLst/>
          </a:prstGeom>
          <a:ln>
            <a:noFill/>
          </a:ln>
          <a:effectLst>
            <a:outerShdw blurRad="190500" algn="tl" rotWithShape="0">
              <a:srgbClr val="000000">
                <a:alpha val="70000"/>
              </a:srgbClr>
            </a:outerShdw>
          </a:effectLst>
        </p:spPr>
      </p:pic>
      <p:cxnSp>
        <p:nvCxnSpPr>
          <p:cNvPr id="2" name="Straight Arrow Connector 1">
            <a:extLst>
              <a:ext uri="{FF2B5EF4-FFF2-40B4-BE49-F238E27FC236}">
                <a16:creationId xmlns:a16="http://schemas.microsoft.com/office/drawing/2014/main" id="{E0BA03D2-B485-5A6C-589D-34E6BBBD415F}"/>
              </a:ext>
            </a:extLst>
          </p:cNvPr>
          <p:cNvCxnSpPr>
            <a:cxnSpLocks/>
            <a:endCxn id="9" idx="1"/>
          </p:cNvCxnSpPr>
          <p:nvPr/>
        </p:nvCxnSpPr>
        <p:spPr>
          <a:xfrm>
            <a:off x="8214236" y="3719864"/>
            <a:ext cx="1130069" cy="18885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D308246-2054-8AE9-50DE-235F77F334D4}"/>
              </a:ext>
            </a:extLst>
          </p:cNvPr>
          <p:cNvSpPr txBox="1"/>
          <p:nvPr/>
        </p:nvSpPr>
        <p:spPr>
          <a:xfrm>
            <a:off x="9344305" y="5377543"/>
            <a:ext cx="29316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Organizational level</a:t>
            </a:r>
            <a:endParaRPr kumimoji="0" lang="en-KE" sz="24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894845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1F510-99F0-41EA-97FE-C2E9AD5E5AB3}"/>
              </a:ext>
            </a:extLst>
          </p:cNvPr>
          <p:cNvPicPr>
            <a:picLocks noChangeAspect="1"/>
          </p:cNvPicPr>
          <p:nvPr/>
        </p:nvPicPr>
        <p:blipFill>
          <a:blip r:embed="rId2"/>
          <a:stretch>
            <a:fillRect/>
          </a:stretch>
        </p:blipFill>
        <p:spPr>
          <a:xfrm>
            <a:off x="1306286" y="163286"/>
            <a:ext cx="9035143" cy="6400800"/>
          </a:xfrm>
          <a:prstGeom prst="rect">
            <a:avLst/>
          </a:prstGeom>
        </p:spPr>
      </p:pic>
    </p:spTree>
    <p:extLst>
      <p:ext uri="{BB962C8B-B14F-4D97-AF65-F5344CB8AC3E}">
        <p14:creationId xmlns:p14="http://schemas.microsoft.com/office/powerpoint/2010/main" val="51153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1F20E-659B-463C-9B70-4989CABD1A4E}"/>
              </a:ext>
            </a:extLst>
          </p:cNvPr>
          <p:cNvPicPr>
            <a:picLocks noChangeAspect="1"/>
          </p:cNvPicPr>
          <p:nvPr/>
        </p:nvPicPr>
        <p:blipFill rotWithShape="1">
          <a:blip r:embed="rId3"/>
          <a:srcRect b="6429"/>
          <a:stretch/>
        </p:blipFill>
        <p:spPr>
          <a:xfrm>
            <a:off x="1124869" y="1274787"/>
            <a:ext cx="3221729" cy="2439120"/>
          </a:xfrm>
          <a:prstGeom prst="rect">
            <a:avLst/>
          </a:prstGeom>
        </p:spPr>
      </p:pic>
      <p:pic>
        <p:nvPicPr>
          <p:cNvPr id="3" name="Picture 2">
            <a:extLst>
              <a:ext uri="{FF2B5EF4-FFF2-40B4-BE49-F238E27FC236}">
                <a16:creationId xmlns:a16="http://schemas.microsoft.com/office/drawing/2014/main" id="{03EC7AAE-E677-4256-9C4D-D9459041C30B}"/>
              </a:ext>
            </a:extLst>
          </p:cNvPr>
          <p:cNvPicPr>
            <a:picLocks noChangeAspect="1"/>
          </p:cNvPicPr>
          <p:nvPr/>
        </p:nvPicPr>
        <p:blipFill>
          <a:blip r:embed="rId4"/>
          <a:stretch>
            <a:fillRect/>
          </a:stretch>
        </p:blipFill>
        <p:spPr>
          <a:xfrm>
            <a:off x="1960686" y="3839194"/>
            <a:ext cx="7906646" cy="3114340"/>
          </a:xfrm>
          <a:prstGeom prst="rect">
            <a:avLst/>
          </a:prstGeom>
        </p:spPr>
      </p:pic>
      <p:pic>
        <p:nvPicPr>
          <p:cNvPr id="4" name="Content Placeholder 4">
            <a:extLst>
              <a:ext uri="{FF2B5EF4-FFF2-40B4-BE49-F238E27FC236}">
                <a16:creationId xmlns:a16="http://schemas.microsoft.com/office/drawing/2014/main" id="{1FB4248D-FF49-4EE9-A33D-8BDE2EF663CD}"/>
              </a:ext>
            </a:extLst>
          </p:cNvPr>
          <p:cNvPicPr>
            <a:picLocks noChangeAspect="1"/>
          </p:cNvPicPr>
          <p:nvPr/>
        </p:nvPicPr>
        <p:blipFill rotWithShape="1">
          <a:blip r:embed="rId5"/>
          <a:srcRect l="3316" t="56" r="48183" b="61562"/>
          <a:stretch/>
        </p:blipFill>
        <p:spPr>
          <a:xfrm>
            <a:off x="5580649" y="1302703"/>
            <a:ext cx="4899260" cy="2383289"/>
          </a:xfrm>
          <a:prstGeom prst="rect">
            <a:avLst/>
          </a:prstGeom>
        </p:spPr>
      </p:pic>
      <p:sp>
        <p:nvSpPr>
          <p:cNvPr id="5" name="Title 14">
            <a:extLst>
              <a:ext uri="{FF2B5EF4-FFF2-40B4-BE49-F238E27FC236}">
                <a16:creationId xmlns:a16="http://schemas.microsoft.com/office/drawing/2014/main" id="{27DDDCD9-E1A3-4C19-8DE7-80DD42A79D68}"/>
              </a:ext>
            </a:extLst>
          </p:cNvPr>
          <p:cNvSpPr txBox="1">
            <a:spLocks/>
          </p:cNvSpPr>
          <p:nvPr/>
        </p:nvSpPr>
        <p:spPr>
          <a:xfrm>
            <a:off x="0" y="0"/>
            <a:ext cx="12192000" cy="1200329"/>
          </a:xfrm>
          <a:prstGeom prst="rect">
            <a:avLst/>
          </a:prstGeom>
          <a:solidFill>
            <a:srgbClr val="002060"/>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ndara"/>
                <a:ea typeface="+mj-ea"/>
                <a:cs typeface="+mj-cs"/>
              </a:rPr>
              <a:t>Embedded  Across Levels of Health Care; </a:t>
            </a:r>
            <a:endParaRPr kumimoji="0" lang="en-US" sz="4400" b="1" i="1" u="none" strike="noStrike" kern="1200" cap="none" spc="0" normalizeH="0" baseline="0" noProof="0" dirty="0">
              <a:ln>
                <a:noFill/>
              </a:ln>
              <a:solidFill>
                <a:prstClr val="white"/>
              </a:solidFill>
              <a:effectLst/>
              <a:uLnTx/>
              <a:uFillTx/>
              <a:latin typeface="Candara"/>
              <a:ea typeface="Ebrima" panose="02000000000000000000" pitchFamily="2" charset="0"/>
              <a:cs typeface="Ebrima" panose="02000000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ndara"/>
                <a:ea typeface="+mj-ea"/>
                <a:cs typeface="+mj-cs"/>
              </a:rPr>
              <a:t>Co-creation of Research Questions</a:t>
            </a:r>
            <a:endParaRPr kumimoji="0" lang="en-US" sz="4400" b="1" i="1" u="none" strike="noStrike" kern="1200" cap="none" spc="0" normalizeH="0" baseline="0" noProof="0" dirty="0">
              <a:ln>
                <a:noFill/>
              </a:ln>
              <a:solidFill>
                <a:prstClr val="white"/>
              </a:solidFill>
              <a:effectLst/>
              <a:uLnTx/>
              <a:uFillTx/>
              <a:latin typeface="Candara"/>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631713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AD9F-516B-CF94-F627-040B89235DD0}"/>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458F0A1-8CA1-DE38-9E29-2BAF24078D03}"/>
              </a:ext>
            </a:extLst>
          </p:cNvPr>
          <p:cNvPicPr>
            <a:picLocks noGrp="1" noChangeAspect="1"/>
          </p:cNvPicPr>
          <p:nvPr>
            <p:ph idx="1"/>
          </p:nvPr>
        </p:nvPicPr>
        <p:blipFill>
          <a:blip r:embed="rId2"/>
          <a:srcRect l="23494" t="17922" r="24352" b="4248"/>
          <a:stretch>
            <a:fillRect/>
          </a:stretch>
        </p:blipFill>
        <p:spPr>
          <a:xfrm>
            <a:off x="881743" y="71120"/>
            <a:ext cx="10493827" cy="6786880"/>
          </a:xfrm>
          <a:prstGeom prst="rect">
            <a:avLst/>
          </a:prstGeom>
        </p:spPr>
      </p:pic>
    </p:spTree>
    <p:extLst>
      <p:ext uri="{BB962C8B-B14F-4D97-AF65-F5344CB8AC3E}">
        <p14:creationId xmlns:p14="http://schemas.microsoft.com/office/powerpoint/2010/main" val="281368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9EEE-9169-9787-177A-98910E655C65}"/>
              </a:ext>
            </a:extLst>
          </p:cNvPr>
          <p:cNvSpPr>
            <a:spLocks noGrp="1"/>
          </p:cNvSpPr>
          <p:nvPr>
            <p:ph type="title"/>
          </p:nvPr>
        </p:nvSpPr>
        <p:spPr>
          <a:xfrm>
            <a:off x="359229" y="33770"/>
            <a:ext cx="11274851" cy="1325563"/>
          </a:xfrm>
        </p:spPr>
        <p:txBody>
          <a:bodyPr>
            <a:normAutofit/>
          </a:bodyPr>
          <a:lstStyle/>
          <a:p>
            <a:pPr algn="ctr"/>
            <a:r>
              <a:rPr lang="en-US" sz="3200" b="1" dirty="0">
                <a:solidFill>
                  <a:srgbClr val="002060"/>
                </a:solidFill>
                <a:latin typeface="Poppins" panose="00000500000000000000" pitchFamily="2" charset="0"/>
                <a:cs typeface="Poppins" panose="00000500000000000000" pitchFamily="2" charset="0"/>
              </a:rPr>
              <a:t>Nurturing Relationships| Continuous Engagement</a:t>
            </a:r>
          </a:p>
        </p:txBody>
      </p:sp>
      <p:grpSp>
        <p:nvGrpSpPr>
          <p:cNvPr id="29" name="Group 28">
            <a:extLst>
              <a:ext uri="{FF2B5EF4-FFF2-40B4-BE49-F238E27FC236}">
                <a16:creationId xmlns:a16="http://schemas.microsoft.com/office/drawing/2014/main" id="{92665DD6-7202-ABE6-5E7B-5BBD873BC811}"/>
              </a:ext>
            </a:extLst>
          </p:cNvPr>
          <p:cNvGrpSpPr/>
          <p:nvPr/>
        </p:nvGrpSpPr>
        <p:grpSpPr>
          <a:xfrm>
            <a:off x="7751930" y="3165554"/>
            <a:ext cx="1325563" cy="1325563"/>
            <a:chOff x="9006657" y="3217094"/>
            <a:chExt cx="1325563" cy="1325563"/>
          </a:xfrm>
        </p:grpSpPr>
        <p:sp>
          <p:nvSpPr>
            <p:cNvPr id="24" name="Oval 23">
              <a:extLst>
                <a:ext uri="{FF2B5EF4-FFF2-40B4-BE49-F238E27FC236}">
                  <a16:creationId xmlns:a16="http://schemas.microsoft.com/office/drawing/2014/main" id="{6B55D082-A7D3-2854-8A81-808C582B60DE}"/>
                </a:ext>
              </a:extLst>
            </p:cNvPr>
            <p:cNvSpPr/>
            <p:nvPr/>
          </p:nvSpPr>
          <p:spPr>
            <a:xfrm>
              <a:off x="9006657" y="3217094"/>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Graphic 4" descr="Doctor female outline">
              <a:extLst>
                <a:ext uri="{FF2B5EF4-FFF2-40B4-BE49-F238E27FC236}">
                  <a16:creationId xmlns:a16="http://schemas.microsoft.com/office/drawing/2014/main" id="{7600BD0F-AC56-3506-072D-1AC5D3D78B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2239" y="3429000"/>
              <a:ext cx="914400" cy="914400"/>
            </a:xfrm>
            <a:prstGeom prst="rect">
              <a:avLst/>
            </a:prstGeom>
          </p:spPr>
        </p:pic>
      </p:grpSp>
      <p:grpSp>
        <p:nvGrpSpPr>
          <p:cNvPr id="26" name="Group 25">
            <a:extLst>
              <a:ext uri="{FF2B5EF4-FFF2-40B4-BE49-F238E27FC236}">
                <a16:creationId xmlns:a16="http://schemas.microsoft.com/office/drawing/2014/main" id="{6AD8906F-EF72-AD4B-FC83-AE8C6C8B0402}"/>
              </a:ext>
            </a:extLst>
          </p:cNvPr>
          <p:cNvGrpSpPr/>
          <p:nvPr/>
        </p:nvGrpSpPr>
        <p:grpSpPr>
          <a:xfrm>
            <a:off x="2522562" y="3017837"/>
            <a:ext cx="1325563" cy="1325563"/>
            <a:chOff x="2548740" y="4420683"/>
            <a:chExt cx="1325563" cy="1325563"/>
          </a:xfrm>
        </p:grpSpPr>
        <p:sp>
          <p:nvSpPr>
            <p:cNvPr id="21" name="Oval 20">
              <a:extLst>
                <a:ext uri="{FF2B5EF4-FFF2-40B4-BE49-F238E27FC236}">
                  <a16:creationId xmlns:a16="http://schemas.microsoft.com/office/drawing/2014/main" id="{D09E2472-325F-F556-A61B-3ABFB158D2C8}"/>
                </a:ext>
              </a:extLst>
            </p:cNvPr>
            <p:cNvSpPr/>
            <p:nvPr/>
          </p:nvSpPr>
          <p:spPr>
            <a:xfrm>
              <a:off x="2548740" y="4420683"/>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Graphic 6" descr="Group of people outline">
              <a:extLst>
                <a:ext uri="{FF2B5EF4-FFF2-40B4-BE49-F238E27FC236}">
                  <a16:creationId xmlns:a16="http://schemas.microsoft.com/office/drawing/2014/main" id="{DE5F6DAA-D3F5-C1DD-6AEB-9128C92CF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2644" y="4626762"/>
              <a:ext cx="914400" cy="914400"/>
            </a:xfrm>
            <a:prstGeom prst="rect">
              <a:avLst/>
            </a:prstGeom>
          </p:spPr>
        </p:pic>
      </p:grpSp>
      <p:sp>
        <p:nvSpPr>
          <p:cNvPr id="10" name="TextBox 9">
            <a:extLst>
              <a:ext uri="{FF2B5EF4-FFF2-40B4-BE49-F238E27FC236}">
                <a16:creationId xmlns:a16="http://schemas.microsoft.com/office/drawing/2014/main" id="{87608B2B-BB1A-1AE9-80F1-ECBB1C350371}"/>
              </a:ext>
            </a:extLst>
          </p:cNvPr>
          <p:cNvSpPr txBox="1"/>
          <p:nvPr/>
        </p:nvSpPr>
        <p:spPr>
          <a:xfrm>
            <a:off x="6810701" y="1598240"/>
            <a:ext cx="32080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Policy-makers at global, national and sub-national level</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1" name="TextBox 10">
            <a:extLst>
              <a:ext uri="{FF2B5EF4-FFF2-40B4-BE49-F238E27FC236}">
                <a16:creationId xmlns:a16="http://schemas.microsoft.com/office/drawing/2014/main" id="{6525DD1F-4A26-3316-E154-08FEFC395BA0}"/>
              </a:ext>
            </a:extLst>
          </p:cNvPr>
          <p:cNvSpPr txBox="1"/>
          <p:nvPr/>
        </p:nvSpPr>
        <p:spPr>
          <a:xfrm>
            <a:off x="794884" y="5670549"/>
            <a:ext cx="25101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Regulators, Unions, associations etc.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2" name="TextBox 11">
            <a:extLst>
              <a:ext uri="{FF2B5EF4-FFF2-40B4-BE49-F238E27FC236}">
                <a16:creationId xmlns:a16="http://schemas.microsoft.com/office/drawing/2014/main" id="{F171BF0C-FB30-959A-EE75-DBE431F7024A}"/>
              </a:ext>
            </a:extLst>
          </p:cNvPr>
          <p:cNvSpPr txBox="1"/>
          <p:nvPr/>
        </p:nvSpPr>
        <p:spPr>
          <a:xfrm>
            <a:off x="9113887" y="3680618"/>
            <a:ext cx="1325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Clinicians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3" name="TextBox 12">
            <a:extLst>
              <a:ext uri="{FF2B5EF4-FFF2-40B4-BE49-F238E27FC236}">
                <a16:creationId xmlns:a16="http://schemas.microsoft.com/office/drawing/2014/main" id="{20F905F2-978C-5023-87D9-410404984B81}"/>
              </a:ext>
            </a:extLst>
          </p:cNvPr>
          <p:cNvSpPr txBox="1"/>
          <p:nvPr/>
        </p:nvSpPr>
        <p:spPr>
          <a:xfrm>
            <a:off x="237698" y="3429000"/>
            <a:ext cx="24190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Public/community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14" name="TextBox 13">
            <a:extLst>
              <a:ext uri="{FF2B5EF4-FFF2-40B4-BE49-F238E27FC236}">
                <a16:creationId xmlns:a16="http://schemas.microsoft.com/office/drawing/2014/main" id="{A7203A86-1D72-9166-8974-C748FFF70785}"/>
              </a:ext>
            </a:extLst>
          </p:cNvPr>
          <p:cNvSpPr txBox="1"/>
          <p:nvPr/>
        </p:nvSpPr>
        <p:spPr>
          <a:xfrm>
            <a:off x="8557147" y="5561579"/>
            <a:ext cx="1050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Media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grpSp>
        <p:nvGrpSpPr>
          <p:cNvPr id="27" name="Group 26">
            <a:extLst>
              <a:ext uri="{FF2B5EF4-FFF2-40B4-BE49-F238E27FC236}">
                <a16:creationId xmlns:a16="http://schemas.microsoft.com/office/drawing/2014/main" id="{CC879BBF-B7AB-BEAB-08DF-E7614D74EEBF}"/>
              </a:ext>
            </a:extLst>
          </p:cNvPr>
          <p:cNvGrpSpPr/>
          <p:nvPr/>
        </p:nvGrpSpPr>
        <p:grpSpPr>
          <a:xfrm>
            <a:off x="3279235" y="5104220"/>
            <a:ext cx="1325563" cy="1325563"/>
            <a:chOff x="3995654" y="5329492"/>
            <a:chExt cx="1325563" cy="1325563"/>
          </a:xfrm>
        </p:grpSpPr>
        <p:sp>
          <p:nvSpPr>
            <p:cNvPr id="22" name="Oval 21">
              <a:extLst>
                <a:ext uri="{FF2B5EF4-FFF2-40B4-BE49-F238E27FC236}">
                  <a16:creationId xmlns:a16="http://schemas.microsoft.com/office/drawing/2014/main" id="{C8FC9AAD-E31B-D80D-331B-6A592BF3A137}"/>
                </a:ext>
              </a:extLst>
            </p:cNvPr>
            <p:cNvSpPr/>
            <p:nvPr/>
          </p:nvSpPr>
          <p:spPr>
            <a:xfrm>
              <a:off x="3995654" y="5329492"/>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Graphic 16" descr="Police male outline">
              <a:extLst>
                <a:ext uri="{FF2B5EF4-FFF2-40B4-BE49-F238E27FC236}">
                  <a16:creationId xmlns:a16="http://schemas.microsoft.com/office/drawing/2014/main" id="{1669417C-EF44-034B-366E-7B6E5EE27A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01236" y="5535074"/>
              <a:ext cx="914400" cy="914400"/>
            </a:xfrm>
            <a:prstGeom prst="rect">
              <a:avLst/>
            </a:prstGeom>
          </p:spPr>
        </p:pic>
      </p:grpSp>
      <p:grpSp>
        <p:nvGrpSpPr>
          <p:cNvPr id="28" name="Group 27">
            <a:extLst>
              <a:ext uri="{FF2B5EF4-FFF2-40B4-BE49-F238E27FC236}">
                <a16:creationId xmlns:a16="http://schemas.microsoft.com/office/drawing/2014/main" id="{51B5D4AD-AE4B-905F-FC4D-0222A0864F33}"/>
              </a:ext>
            </a:extLst>
          </p:cNvPr>
          <p:cNvGrpSpPr/>
          <p:nvPr/>
        </p:nvGrpSpPr>
        <p:grpSpPr>
          <a:xfrm>
            <a:off x="7089149" y="5083464"/>
            <a:ext cx="1325563" cy="1325563"/>
            <a:chOff x="6870785" y="4701031"/>
            <a:chExt cx="1325563" cy="1325563"/>
          </a:xfrm>
        </p:grpSpPr>
        <p:sp>
          <p:nvSpPr>
            <p:cNvPr id="23" name="Oval 22">
              <a:extLst>
                <a:ext uri="{FF2B5EF4-FFF2-40B4-BE49-F238E27FC236}">
                  <a16:creationId xmlns:a16="http://schemas.microsoft.com/office/drawing/2014/main" id="{7215FAA7-839A-4ADD-2602-9F46EF4493DE}"/>
                </a:ext>
              </a:extLst>
            </p:cNvPr>
            <p:cNvSpPr/>
            <p:nvPr/>
          </p:nvSpPr>
          <p:spPr>
            <a:xfrm>
              <a:off x="6870785" y="4701031"/>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Graphic 18" descr="Megaphone1 outline">
              <a:extLst>
                <a:ext uri="{FF2B5EF4-FFF2-40B4-BE49-F238E27FC236}">
                  <a16:creationId xmlns:a16="http://schemas.microsoft.com/office/drawing/2014/main" id="{1BD05D17-479B-BB7E-2DA2-2765ABD5D1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8042" y="4906613"/>
              <a:ext cx="914400" cy="914400"/>
            </a:xfrm>
            <a:prstGeom prst="rect">
              <a:avLst/>
            </a:prstGeom>
          </p:spPr>
        </p:pic>
      </p:grpSp>
      <p:grpSp>
        <p:nvGrpSpPr>
          <p:cNvPr id="25" name="Group 24">
            <a:extLst>
              <a:ext uri="{FF2B5EF4-FFF2-40B4-BE49-F238E27FC236}">
                <a16:creationId xmlns:a16="http://schemas.microsoft.com/office/drawing/2014/main" id="{AEC354FD-E434-1B61-128D-8314F60D6424}"/>
              </a:ext>
            </a:extLst>
          </p:cNvPr>
          <p:cNvGrpSpPr/>
          <p:nvPr/>
        </p:nvGrpSpPr>
        <p:grpSpPr>
          <a:xfrm>
            <a:off x="5115636" y="1477913"/>
            <a:ext cx="1325563" cy="1325563"/>
            <a:chOff x="3024262" y="2375177"/>
            <a:chExt cx="1325563" cy="1325563"/>
          </a:xfrm>
        </p:grpSpPr>
        <p:sp>
          <p:nvSpPr>
            <p:cNvPr id="20" name="Oval 19">
              <a:extLst>
                <a:ext uri="{FF2B5EF4-FFF2-40B4-BE49-F238E27FC236}">
                  <a16:creationId xmlns:a16="http://schemas.microsoft.com/office/drawing/2014/main" id="{12CF4C72-2711-339D-9911-CF6588B17A93}"/>
                </a:ext>
              </a:extLst>
            </p:cNvPr>
            <p:cNvSpPr/>
            <p:nvPr/>
          </p:nvSpPr>
          <p:spPr>
            <a:xfrm>
              <a:off x="3024262" y="2375177"/>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Graphic 8" descr="Users outline">
              <a:extLst>
                <a:ext uri="{FF2B5EF4-FFF2-40B4-BE49-F238E27FC236}">
                  <a16:creationId xmlns:a16="http://schemas.microsoft.com/office/drawing/2014/main" id="{9DA76605-6BAE-97D5-5D3E-1B6F6CAAFF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844" y="2580759"/>
              <a:ext cx="914400" cy="914400"/>
            </a:xfrm>
            <a:prstGeom prst="rect">
              <a:avLst/>
            </a:prstGeom>
          </p:spPr>
        </p:pic>
      </p:grpSp>
      <p:cxnSp>
        <p:nvCxnSpPr>
          <p:cNvPr id="31" name="Straight Connector 30">
            <a:extLst>
              <a:ext uri="{FF2B5EF4-FFF2-40B4-BE49-F238E27FC236}">
                <a16:creationId xmlns:a16="http://schemas.microsoft.com/office/drawing/2014/main" id="{612F7696-C4F5-A478-B6AC-175F3BE79C8B}"/>
              </a:ext>
            </a:extLst>
          </p:cNvPr>
          <p:cNvCxnSpPr>
            <a:stCxn id="21" idx="7"/>
            <a:endCxn id="20" idx="2"/>
          </p:cNvCxnSpPr>
          <p:nvPr/>
        </p:nvCxnSpPr>
        <p:spPr>
          <a:xfrm flipV="1">
            <a:off x="3654001" y="2140695"/>
            <a:ext cx="1461635" cy="1071266"/>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F5B8A2C2-E917-556A-1D27-F8FCB701C845}"/>
              </a:ext>
            </a:extLst>
          </p:cNvPr>
          <p:cNvCxnSpPr>
            <a:cxnSpLocks/>
            <a:endCxn id="23" idx="2"/>
          </p:cNvCxnSpPr>
          <p:nvPr/>
        </p:nvCxnSpPr>
        <p:spPr>
          <a:xfrm flipV="1">
            <a:off x="4583195" y="5746246"/>
            <a:ext cx="2505954" cy="78433"/>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09ABAD05-7AE2-5491-68E0-3B67EC1A9536}"/>
              </a:ext>
            </a:extLst>
          </p:cNvPr>
          <p:cNvCxnSpPr>
            <a:cxnSpLocks/>
            <a:stCxn id="20" idx="6"/>
            <a:endCxn id="24" idx="1"/>
          </p:cNvCxnSpPr>
          <p:nvPr/>
        </p:nvCxnSpPr>
        <p:spPr>
          <a:xfrm>
            <a:off x="6441199" y="2140695"/>
            <a:ext cx="1504855" cy="1218983"/>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EEA82AF1-34B1-793B-3B5D-E892FE1DE943}"/>
              </a:ext>
            </a:extLst>
          </p:cNvPr>
          <p:cNvCxnSpPr>
            <a:cxnSpLocks/>
            <a:stCxn id="22" idx="0"/>
            <a:endCxn id="21" idx="4"/>
          </p:cNvCxnSpPr>
          <p:nvPr/>
        </p:nvCxnSpPr>
        <p:spPr>
          <a:xfrm flipH="1" flipV="1">
            <a:off x="3185344" y="4343400"/>
            <a:ext cx="756673" cy="760820"/>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0B1E7AF8-7464-93EF-84EC-F1515848A916}"/>
              </a:ext>
            </a:extLst>
          </p:cNvPr>
          <p:cNvCxnSpPr>
            <a:cxnSpLocks/>
            <a:stCxn id="23" idx="7"/>
          </p:cNvCxnSpPr>
          <p:nvPr/>
        </p:nvCxnSpPr>
        <p:spPr>
          <a:xfrm flipV="1">
            <a:off x="8220588" y="4467718"/>
            <a:ext cx="125516" cy="809870"/>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grpSp>
        <p:nvGrpSpPr>
          <p:cNvPr id="3" name="Group 2">
            <a:extLst>
              <a:ext uri="{FF2B5EF4-FFF2-40B4-BE49-F238E27FC236}">
                <a16:creationId xmlns:a16="http://schemas.microsoft.com/office/drawing/2014/main" id="{54C9B0D8-6ED2-6DF5-CB4D-CA53296DB4F8}"/>
              </a:ext>
            </a:extLst>
          </p:cNvPr>
          <p:cNvGrpSpPr/>
          <p:nvPr/>
        </p:nvGrpSpPr>
        <p:grpSpPr>
          <a:xfrm>
            <a:off x="5197866" y="3337786"/>
            <a:ext cx="1325563" cy="1325563"/>
            <a:chOff x="3024262" y="2375177"/>
            <a:chExt cx="1325563" cy="1325563"/>
          </a:xfrm>
        </p:grpSpPr>
        <p:sp>
          <p:nvSpPr>
            <p:cNvPr id="4" name="Oval 3">
              <a:extLst>
                <a:ext uri="{FF2B5EF4-FFF2-40B4-BE49-F238E27FC236}">
                  <a16:creationId xmlns:a16="http://schemas.microsoft.com/office/drawing/2014/main" id="{FE6933C3-3D13-A343-71D9-72CBADB30898}"/>
                </a:ext>
              </a:extLst>
            </p:cNvPr>
            <p:cNvSpPr/>
            <p:nvPr/>
          </p:nvSpPr>
          <p:spPr>
            <a:xfrm>
              <a:off x="3024262" y="2375177"/>
              <a:ext cx="1325563" cy="1325563"/>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descr="Users outline">
              <a:extLst>
                <a:ext uri="{FF2B5EF4-FFF2-40B4-BE49-F238E27FC236}">
                  <a16:creationId xmlns:a16="http://schemas.microsoft.com/office/drawing/2014/main" id="{D9C8A1B6-29EE-362B-94B4-9304B70E4B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844" y="2580759"/>
              <a:ext cx="914400" cy="914400"/>
            </a:xfrm>
            <a:prstGeom prst="rect">
              <a:avLst/>
            </a:prstGeom>
          </p:spPr>
        </p:pic>
      </p:grpSp>
      <p:sp>
        <p:nvSpPr>
          <p:cNvPr id="8" name="TextBox 7">
            <a:extLst>
              <a:ext uri="{FF2B5EF4-FFF2-40B4-BE49-F238E27FC236}">
                <a16:creationId xmlns:a16="http://schemas.microsoft.com/office/drawing/2014/main" id="{4377F6F6-BE74-4C5E-E073-7767D5A4E130}"/>
              </a:ext>
            </a:extLst>
          </p:cNvPr>
          <p:cNvSpPr txBox="1"/>
          <p:nvPr/>
        </p:nvSpPr>
        <p:spPr>
          <a:xfrm>
            <a:off x="5102852" y="4615131"/>
            <a:ext cx="18655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Researchers </a:t>
            </a:r>
            <a:endParaRPr kumimoji="0" lang="en-GB" sz="18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cxnSp>
        <p:nvCxnSpPr>
          <p:cNvPr id="15" name="Straight Connector 14">
            <a:extLst>
              <a:ext uri="{FF2B5EF4-FFF2-40B4-BE49-F238E27FC236}">
                <a16:creationId xmlns:a16="http://schemas.microsoft.com/office/drawing/2014/main" id="{52B89E68-AA23-0428-E48E-D56E28044FA0}"/>
              </a:ext>
            </a:extLst>
          </p:cNvPr>
          <p:cNvCxnSpPr>
            <a:cxnSpLocks/>
            <a:endCxn id="4" idx="2"/>
          </p:cNvCxnSpPr>
          <p:nvPr/>
        </p:nvCxnSpPr>
        <p:spPr>
          <a:xfrm>
            <a:off x="3806401" y="3364361"/>
            <a:ext cx="1391465" cy="636207"/>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79583CD5-24B9-1DE4-135F-9A776EB96CF9}"/>
              </a:ext>
            </a:extLst>
          </p:cNvPr>
          <p:cNvCxnSpPr>
            <a:cxnSpLocks/>
            <a:stCxn id="22" idx="7"/>
            <a:endCxn id="4" idx="2"/>
          </p:cNvCxnSpPr>
          <p:nvPr/>
        </p:nvCxnSpPr>
        <p:spPr>
          <a:xfrm flipV="1">
            <a:off x="4410674" y="4000568"/>
            <a:ext cx="787192" cy="1297776"/>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5F906CE3-5A48-02C6-5632-6857C4D702E5}"/>
              </a:ext>
            </a:extLst>
          </p:cNvPr>
          <p:cNvCxnSpPr>
            <a:cxnSpLocks/>
            <a:stCxn id="23" idx="0"/>
            <a:endCxn id="4" idx="6"/>
          </p:cNvCxnSpPr>
          <p:nvPr/>
        </p:nvCxnSpPr>
        <p:spPr>
          <a:xfrm flipH="1" flipV="1">
            <a:off x="6523429" y="4000568"/>
            <a:ext cx="1228502" cy="1082896"/>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A501E6B8-432D-BD67-4E94-2C73E567E549}"/>
              </a:ext>
            </a:extLst>
          </p:cNvPr>
          <p:cNvCxnSpPr>
            <a:cxnSpLocks/>
            <a:stCxn id="4" idx="0"/>
          </p:cNvCxnSpPr>
          <p:nvPr/>
        </p:nvCxnSpPr>
        <p:spPr>
          <a:xfrm flipV="1">
            <a:off x="5860648" y="2760477"/>
            <a:ext cx="104476" cy="577309"/>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C1833EA2-91AE-FD9A-8A4C-4B27C73FF814}"/>
              </a:ext>
            </a:extLst>
          </p:cNvPr>
          <p:cNvCxnSpPr>
            <a:cxnSpLocks/>
            <a:stCxn id="4" idx="6"/>
            <a:endCxn id="24" idx="2"/>
          </p:cNvCxnSpPr>
          <p:nvPr/>
        </p:nvCxnSpPr>
        <p:spPr>
          <a:xfrm flipV="1">
            <a:off x="6523429" y="3828336"/>
            <a:ext cx="1228501" cy="172232"/>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171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BC86-B711-4E9E-BB9D-37508B6A8400}"/>
              </a:ext>
            </a:extLst>
          </p:cNvPr>
          <p:cNvSpPr/>
          <p:nvPr/>
        </p:nvSpPr>
        <p:spPr>
          <a:xfrm>
            <a:off x="3011631" y="89695"/>
            <a:ext cx="6908223"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07" charset="0"/>
              <a:buNone/>
              <a:tabLst/>
              <a:defRPr/>
            </a:pPr>
            <a:r>
              <a:rPr kumimoji="0" lang="en-US" sz="2800" b="1" i="0" u="none" strike="noStrike" kern="1200" cap="none" spc="0" normalizeH="0" baseline="0" noProof="0" dirty="0">
                <a:ln>
                  <a:noFill/>
                </a:ln>
                <a:solidFill>
                  <a:prstClr val="white"/>
                </a:solidFill>
                <a:effectLst/>
                <a:uLnTx/>
                <a:uFillTx/>
                <a:latin typeface="Arial" pitchFamily="-107" charset="0"/>
                <a:ea typeface="+mn-ea"/>
                <a:cs typeface="+mn-cs"/>
              </a:rPr>
              <a:t>Impact on Policy and Practice</a:t>
            </a:r>
          </a:p>
        </p:txBody>
      </p:sp>
      <p:pic>
        <p:nvPicPr>
          <p:cNvPr id="11" name="Picture 10">
            <a:extLst>
              <a:ext uri="{FF2B5EF4-FFF2-40B4-BE49-F238E27FC236}">
                <a16:creationId xmlns:a16="http://schemas.microsoft.com/office/drawing/2014/main" id="{B40B49FA-DBA6-48CD-8CC0-7A7A941510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1461" y="3132083"/>
            <a:ext cx="2625864" cy="3342289"/>
          </a:xfrm>
          <a:prstGeom prst="rect">
            <a:avLst/>
          </a:prstGeom>
        </p:spPr>
      </p:pic>
      <p:pic>
        <p:nvPicPr>
          <p:cNvPr id="12" name="Picture 11">
            <a:extLst>
              <a:ext uri="{FF2B5EF4-FFF2-40B4-BE49-F238E27FC236}">
                <a16:creationId xmlns:a16="http://schemas.microsoft.com/office/drawing/2014/main" id="{0C126D0D-F289-4982-9F6D-3F2F900A3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3008" y="1297329"/>
            <a:ext cx="1671144" cy="1468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EB77DE3B-6548-435D-A159-5DFD7D50ECBB}"/>
              </a:ext>
            </a:extLst>
          </p:cNvPr>
          <p:cNvPicPr>
            <a:picLocks noChangeAspect="1"/>
          </p:cNvPicPr>
          <p:nvPr/>
        </p:nvPicPr>
        <p:blipFill>
          <a:blip r:embed="rId5"/>
          <a:stretch>
            <a:fillRect/>
          </a:stretch>
        </p:blipFill>
        <p:spPr>
          <a:xfrm>
            <a:off x="786027" y="1297329"/>
            <a:ext cx="1496195" cy="14687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F222D9FF-D06E-47CE-B0ED-295228E63D53}"/>
              </a:ext>
            </a:extLst>
          </p:cNvPr>
          <p:cNvPicPr>
            <a:picLocks noChangeAspect="1"/>
          </p:cNvPicPr>
          <p:nvPr/>
        </p:nvPicPr>
        <p:blipFill>
          <a:blip r:embed="rId6"/>
          <a:stretch>
            <a:fillRect/>
          </a:stretch>
        </p:blipFill>
        <p:spPr>
          <a:xfrm>
            <a:off x="454117" y="2983345"/>
            <a:ext cx="2521527" cy="3362038"/>
          </a:xfrm>
          <a:prstGeom prst="rect">
            <a:avLst/>
          </a:prstGeom>
        </p:spPr>
      </p:pic>
      <p:pic>
        <p:nvPicPr>
          <p:cNvPr id="5" name="Picture 4">
            <a:extLst>
              <a:ext uri="{FF2B5EF4-FFF2-40B4-BE49-F238E27FC236}">
                <a16:creationId xmlns:a16="http://schemas.microsoft.com/office/drawing/2014/main" id="{14084A1A-AF3F-4018-8132-D5213E8E4D0A}"/>
              </a:ext>
            </a:extLst>
          </p:cNvPr>
          <p:cNvPicPr>
            <a:picLocks noChangeAspect="1"/>
          </p:cNvPicPr>
          <p:nvPr/>
        </p:nvPicPr>
        <p:blipFill>
          <a:blip r:embed="rId7"/>
          <a:stretch>
            <a:fillRect/>
          </a:stretch>
        </p:blipFill>
        <p:spPr>
          <a:xfrm>
            <a:off x="6233142" y="3132083"/>
            <a:ext cx="2763713" cy="3342289"/>
          </a:xfrm>
          <a:prstGeom prst="rect">
            <a:avLst/>
          </a:prstGeom>
        </p:spPr>
      </p:pic>
      <p:pic>
        <p:nvPicPr>
          <p:cNvPr id="8" name="Picture 7">
            <a:extLst>
              <a:ext uri="{FF2B5EF4-FFF2-40B4-BE49-F238E27FC236}">
                <a16:creationId xmlns:a16="http://schemas.microsoft.com/office/drawing/2014/main" id="{1DB59DBA-3980-47BB-8E62-8D61C0566F66}"/>
              </a:ext>
            </a:extLst>
          </p:cNvPr>
          <p:cNvPicPr>
            <a:picLocks noChangeAspect="1"/>
          </p:cNvPicPr>
          <p:nvPr/>
        </p:nvPicPr>
        <p:blipFill>
          <a:blip r:embed="rId8"/>
          <a:stretch>
            <a:fillRect/>
          </a:stretch>
        </p:blipFill>
        <p:spPr>
          <a:xfrm>
            <a:off x="9530971" y="1228594"/>
            <a:ext cx="1576552" cy="14617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12">
            <a:extLst>
              <a:ext uri="{FF2B5EF4-FFF2-40B4-BE49-F238E27FC236}">
                <a16:creationId xmlns:a16="http://schemas.microsoft.com/office/drawing/2014/main" id="{E8E1D7FC-67E2-4A31-BCA3-F92AB1DE1F1C}"/>
              </a:ext>
            </a:extLst>
          </p:cNvPr>
          <p:cNvPicPr>
            <a:picLocks noChangeAspect="1"/>
          </p:cNvPicPr>
          <p:nvPr/>
        </p:nvPicPr>
        <p:blipFill>
          <a:blip r:embed="rId9"/>
          <a:stretch>
            <a:fillRect/>
          </a:stretch>
        </p:blipFill>
        <p:spPr>
          <a:xfrm>
            <a:off x="6465742" y="1152823"/>
            <a:ext cx="1690286" cy="161330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14">
            <a:extLst>
              <a:ext uri="{FF2B5EF4-FFF2-40B4-BE49-F238E27FC236}">
                <a16:creationId xmlns:a16="http://schemas.microsoft.com/office/drawing/2014/main" id="{4F2162B3-6531-4E4C-A10B-AA224DAEFB93}"/>
              </a:ext>
            </a:extLst>
          </p:cNvPr>
          <p:cNvPicPr>
            <a:picLocks noChangeAspect="1"/>
          </p:cNvPicPr>
          <p:nvPr/>
        </p:nvPicPr>
        <p:blipFill>
          <a:blip r:embed="rId10"/>
          <a:stretch>
            <a:fillRect/>
          </a:stretch>
        </p:blipFill>
        <p:spPr>
          <a:xfrm>
            <a:off x="9047495" y="3091438"/>
            <a:ext cx="2764221" cy="3145851"/>
          </a:xfrm>
          <a:prstGeom prst="rect">
            <a:avLst/>
          </a:prstGeom>
        </p:spPr>
      </p:pic>
      <p:sp>
        <p:nvSpPr>
          <p:cNvPr id="4" name="Rectangle 3">
            <a:extLst>
              <a:ext uri="{FF2B5EF4-FFF2-40B4-BE49-F238E27FC236}">
                <a16:creationId xmlns:a16="http://schemas.microsoft.com/office/drawing/2014/main" id="{572DEEBE-53CC-A37B-55F9-3F4702A7CCA8}"/>
              </a:ext>
            </a:extLst>
          </p:cNvPr>
          <p:cNvSpPr/>
          <p:nvPr/>
        </p:nvSpPr>
        <p:spPr>
          <a:xfrm>
            <a:off x="0" y="-1"/>
            <a:ext cx="12191999" cy="769441"/>
          </a:xfrm>
          <a:prstGeom prst="rect">
            <a:avLst/>
          </a:prstGeom>
          <a:solidFill>
            <a:srgbClr val="002060"/>
          </a:solidFill>
        </p:spPr>
        <p:txBody>
          <a:bodyPr wrap="square">
            <a:spAutoFit/>
          </a:bodyPr>
          <a:lstStyle/>
          <a:p>
            <a:pPr algn="ctr">
              <a:defRPr/>
            </a:pPr>
            <a:r>
              <a:rPr lang="en-GB" sz="4400" b="1" dirty="0">
                <a:solidFill>
                  <a:srgbClr val="FFFFFF"/>
                </a:solidFill>
                <a:latin typeface="Candara" panose="020E0502030303020204" pitchFamily="34" charset="0"/>
              </a:rPr>
              <a:t>Influencing Clinical Practice </a:t>
            </a:r>
            <a:endParaRPr lang="en-US" sz="4400" b="1" i="1" dirty="0">
              <a:solidFill>
                <a:prstClr val="white"/>
              </a:solidFill>
              <a:latin typeface="Candara" panose="020E0502030303020204" pitchFamily="34"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000133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5DDF71-696E-D493-7CCF-3C228F18DD5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meline of information on a road&#10;&#10;AI-generated content may be incorrect.">
            <a:extLst>
              <a:ext uri="{FF2B5EF4-FFF2-40B4-BE49-F238E27FC236}">
                <a16:creationId xmlns:a16="http://schemas.microsoft.com/office/drawing/2014/main" id="{C5EE0D42-3BD5-A6F3-E331-E8B4776689D7}"/>
              </a:ext>
            </a:extLst>
          </p:cNvPr>
          <p:cNvPicPr>
            <a:picLocks noChangeAspect="1"/>
          </p:cNvPicPr>
          <p:nvPr/>
        </p:nvPicPr>
        <p:blipFill>
          <a:blip r:embed="rId2"/>
          <a:srcRect t="-1" r="6428" b="3335"/>
          <a:stretch>
            <a:fillRect/>
          </a:stretch>
        </p:blipFill>
        <p:spPr>
          <a:xfrm>
            <a:off x="391895" y="114300"/>
            <a:ext cx="11408209" cy="6629400"/>
          </a:xfrm>
          <a:prstGeom prst="rect">
            <a:avLst/>
          </a:prstGeom>
        </p:spPr>
      </p:pic>
    </p:spTree>
    <p:extLst>
      <p:ext uri="{BB962C8B-B14F-4D97-AF65-F5344CB8AC3E}">
        <p14:creationId xmlns:p14="http://schemas.microsoft.com/office/powerpoint/2010/main" val="167250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6666DE-3985-4947-A910-DBB1DD1EFD92}"/>
              </a:ext>
            </a:extLst>
          </p:cNvPr>
          <p:cNvPicPr>
            <a:picLocks noGrp="1" noChangeAspect="1"/>
          </p:cNvPicPr>
          <p:nvPr>
            <p:ph idx="1"/>
          </p:nvPr>
        </p:nvPicPr>
        <p:blipFill>
          <a:blip r:embed="rId2"/>
          <a:stretch>
            <a:fillRect/>
          </a:stretch>
        </p:blipFill>
        <p:spPr>
          <a:xfrm>
            <a:off x="707922" y="1327356"/>
            <a:ext cx="10343535" cy="5230760"/>
          </a:xfrm>
          <a:prstGeom prst="rect">
            <a:avLst/>
          </a:prstGeom>
        </p:spPr>
      </p:pic>
      <p:sp>
        <p:nvSpPr>
          <p:cNvPr id="6" name="Rectangle 5">
            <a:extLst>
              <a:ext uri="{FF2B5EF4-FFF2-40B4-BE49-F238E27FC236}">
                <a16:creationId xmlns:a16="http://schemas.microsoft.com/office/drawing/2014/main" id="{C9EDBD14-1DA1-ABAD-496F-B4EEBC5A49B8}"/>
              </a:ext>
            </a:extLst>
          </p:cNvPr>
          <p:cNvSpPr/>
          <p:nvPr/>
        </p:nvSpPr>
        <p:spPr>
          <a:xfrm>
            <a:off x="0" y="-1"/>
            <a:ext cx="12191999" cy="769441"/>
          </a:xfrm>
          <a:prstGeom prst="rect">
            <a:avLst/>
          </a:prstGeom>
          <a:solidFill>
            <a:srgbClr val="002060"/>
          </a:solidFill>
        </p:spPr>
        <p:txBody>
          <a:bodyPr wrap="square">
            <a:spAutoFit/>
          </a:bodyPr>
          <a:lstStyle/>
          <a:p>
            <a:pPr algn="ctr">
              <a:defRPr/>
            </a:pPr>
            <a:r>
              <a:rPr lang="en-GB" sz="4400" b="1" dirty="0">
                <a:solidFill>
                  <a:srgbClr val="FFFFFF"/>
                </a:solidFill>
                <a:latin typeface="Candara" panose="020E0502030303020204" pitchFamily="34" charset="0"/>
              </a:rPr>
              <a:t>Influencing sub-national Policy &amp; Practice </a:t>
            </a:r>
            <a:endParaRPr lang="en-US" sz="4400" b="1" i="1" dirty="0">
              <a:solidFill>
                <a:prstClr val="white"/>
              </a:solidFill>
              <a:latin typeface="Candara" panose="020E0502030303020204" pitchFamily="34"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3560831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1">
      <a:dk1>
        <a:sysClr val="windowText" lastClr="000000"/>
      </a:dk1>
      <a:lt1>
        <a:sysClr val="window" lastClr="FFFFFF"/>
      </a:lt1>
      <a:dk2>
        <a:srgbClr val="006666"/>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TotalTime>
  <Words>259</Words>
  <Application>Microsoft Office PowerPoint</Application>
  <PresentationFormat>Widescreen</PresentationFormat>
  <Paragraphs>42</Paragraphs>
  <Slides>15</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15</vt:i4>
      </vt:variant>
    </vt:vector>
  </HeadingPairs>
  <TitlesOfParts>
    <vt:vector size="29" baseType="lpstr">
      <vt:lpstr>Aptos</vt:lpstr>
      <vt:lpstr>Aptos Display</vt:lpstr>
      <vt:lpstr>Arial</vt:lpstr>
      <vt:lpstr>Calibri</vt:lpstr>
      <vt:lpstr>Calibri Light</vt:lpstr>
      <vt:lpstr>Candara</vt:lpstr>
      <vt:lpstr>Poppins</vt:lpstr>
      <vt:lpstr>Times New Roman</vt:lpstr>
      <vt:lpstr>1_Office Theme</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Nurturing Relationships| Continuous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 the collaboration and support of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Jacinta Nzinga</dc:creator>
  <cp:lastModifiedBy>Jacinta Nzinga</cp:lastModifiedBy>
  <cp:revision>3</cp:revision>
  <dcterms:created xsi:type="dcterms:W3CDTF">2025-10-19T08:00:36Z</dcterms:created>
  <dcterms:modified xsi:type="dcterms:W3CDTF">2025-10-29T13:50:26Z</dcterms:modified>
</cp:coreProperties>
</file>