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613" r:id="rId2"/>
    <p:sldId id="590" r:id="rId3"/>
    <p:sldId id="589" r:id="rId4"/>
    <p:sldId id="584" r:id="rId5"/>
    <p:sldId id="592" r:id="rId6"/>
    <p:sldId id="588" r:id="rId7"/>
    <p:sldId id="599" r:id="rId8"/>
  </p:sldIdLst>
  <p:sldSz cx="9144000" cy="6858000" type="screen4x3"/>
  <p:notesSz cx="6815138" cy="99425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F927"/>
    <a:srgbClr val="6EF52B"/>
    <a:srgbClr val="CCECFF"/>
    <a:srgbClr val="03ED51"/>
    <a:srgbClr val="CCFF99"/>
    <a:srgbClr val="E3B94F"/>
    <a:srgbClr val="EBCD81"/>
    <a:srgbClr val="4AA67A"/>
    <a:srgbClr val="F2DEA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59FFF9-9F33-4FB4-BD31-C234599204E9}" v="61" dt="2025-10-31T11:43:16.3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77" autoAdjust="0"/>
    <p:restoredTop sz="96000" autoAdjust="0"/>
  </p:normalViewPr>
  <p:slideViewPr>
    <p:cSldViewPr>
      <p:cViewPr varScale="1">
        <p:scale>
          <a:sx n="52" d="100"/>
          <a:sy n="52" d="100"/>
        </p:scale>
        <p:origin x="1364" y="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3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3390" y="-114"/>
      </p:cViewPr>
      <p:guideLst>
        <p:guide orient="horz" pos="3131"/>
        <p:guide pos="214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ia J. Garcia" userId="c5e8256e750ff250" providerId="LiveId" clId="{06867C06-A6BA-4B74-B63E-863243D77473}"/>
    <pc:docChg chg="undo custSel addSld delSld modSld sldOrd">
      <pc:chgData name="Patricia J. Garcia" userId="c5e8256e750ff250" providerId="LiveId" clId="{06867C06-A6BA-4B74-B63E-863243D77473}" dt="2025-10-31T11:44:47.030" v="136" actId="47"/>
      <pc:docMkLst>
        <pc:docMk/>
      </pc:docMkLst>
      <pc:sldChg chg="del">
        <pc:chgData name="Patricia J. Garcia" userId="c5e8256e750ff250" providerId="LiveId" clId="{06867C06-A6BA-4B74-B63E-863243D77473}" dt="2025-10-31T11:39:41.292" v="1" actId="47"/>
        <pc:sldMkLst>
          <pc:docMk/>
          <pc:sldMk cId="3826480644" sldId="262"/>
        </pc:sldMkLst>
      </pc:sldChg>
      <pc:sldChg chg="del">
        <pc:chgData name="Patricia J. Garcia" userId="c5e8256e750ff250" providerId="LiveId" clId="{06867C06-A6BA-4B74-B63E-863243D77473}" dt="2025-10-31T11:44:30.314" v="117" actId="47"/>
        <pc:sldMkLst>
          <pc:docMk/>
          <pc:sldMk cId="952377360" sldId="353"/>
        </pc:sldMkLst>
      </pc:sldChg>
      <pc:sldChg chg="del">
        <pc:chgData name="Patricia J. Garcia" userId="c5e8256e750ff250" providerId="LiveId" clId="{06867C06-A6BA-4B74-B63E-863243D77473}" dt="2025-10-31T11:44:15.269" v="96" actId="47"/>
        <pc:sldMkLst>
          <pc:docMk/>
          <pc:sldMk cId="3536831545" sldId="428"/>
        </pc:sldMkLst>
      </pc:sldChg>
      <pc:sldChg chg="del">
        <pc:chgData name="Patricia J. Garcia" userId="c5e8256e750ff250" providerId="LiveId" clId="{06867C06-A6BA-4B74-B63E-863243D77473}" dt="2025-10-31T11:39:40.636" v="0" actId="47"/>
        <pc:sldMkLst>
          <pc:docMk/>
          <pc:sldMk cId="3989521837" sldId="476"/>
        </pc:sldMkLst>
      </pc:sldChg>
      <pc:sldChg chg="del">
        <pc:chgData name="Patricia J. Garcia" userId="c5e8256e750ff250" providerId="LiveId" clId="{06867C06-A6BA-4B74-B63E-863243D77473}" dt="2025-10-31T11:44:16.511" v="98" actId="47"/>
        <pc:sldMkLst>
          <pc:docMk/>
          <pc:sldMk cId="1046119622" sldId="477"/>
        </pc:sldMkLst>
      </pc:sldChg>
      <pc:sldChg chg="del">
        <pc:chgData name="Patricia J. Garcia" userId="c5e8256e750ff250" providerId="LiveId" clId="{06867C06-A6BA-4B74-B63E-863243D77473}" dt="2025-10-31T11:44:20.290" v="102" actId="47"/>
        <pc:sldMkLst>
          <pc:docMk/>
          <pc:sldMk cId="1112951992" sldId="512"/>
        </pc:sldMkLst>
      </pc:sldChg>
      <pc:sldChg chg="del">
        <pc:chgData name="Patricia J. Garcia" userId="c5e8256e750ff250" providerId="LiveId" clId="{06867C06-A6BA-4B74-B63E-863243D77473}" dt="2025-10-31T11:39:42.007" v="2" actId="47"/>
        <pc:sldMkLst>
          <pc:docMk/>
          <pc:sldMk cId="3965863289" sldId="555"/>
        </pc:sldMkLst>
      </pc:sldChg>
      <pc:sldChg chg="del">
        <pc:chgData name="Patricia J. Garcia" userId="c5e8256e750ff250" providerId="LiveId" clId="{06867C06-A6BA-4B74-B63E-863243D77473}" dt="2025-10-31T11:39:43.200" v="4" actId="47"/>
        <pc:sldMkLst>
          <pc:docMk/>
          <pc:sldMk cId="808256955" sldId="568"/>
        </pc:sldMkLst>
      </pc:sldChg>
      <pc:sldChg chg="del">
        <pc:chgData name="Patricia J. Garcia" userId="c5e8256e750ff250" providerId="LiveId" clId="{06867C06-A6BA-4B74-B63E-863243D77473}" dt="2025-10-31T11:44:14.047" v="95" actId="47"/>
        <pc:sldMkLst>
          <pc:docMk/>
          <pc:sldMk cId="3026285366" sldId="571"/>
        </pc:sldMkLst>
      </pc:sldChg>
      <pc:sldChg chg="del">
        <pc:chgData name="Patricia J. Garcia" userId="c5e8256e750ff250" providerId="LiveId" clId="{06867C06-A6BA-4B74-B63E-863243D77473}" dt="2025-10-31T11:44:21.628" v="105" actId="47"/>
        <pc:sldMkLst>
          <pc:docMk/>
          <pc:sldMk cId="3089021102" sldId="572"/>
        </pc:sldMkLst>
      </pc:sldChg>
      <pc:sldChg chg="del">
        <pc:chgData name="Patricia J. Garcia" userId="c5e8256e750ff250" providerId="LiveId" clId="{06867C06-A6BA-4B74-B63E-863243D77473}" dt="2025-10-31T11:44:33.270" v="120" actId="47"/>
        <pc:sldMkLst>
          <pc:docMk/>
          <pc:sldMk cId="2887136980" sldId="578"/>
        </pc:sldMkLst>
      </pc:sldChg>
      <pc:sldChg chg="del">
        <pc:chgData name="Patricia J. Garcia" userId="c5e8256e750ff250" providerId="LiveId" clId="{06867C06-A6BA-4B74-B63E-863243D77473}" dt="2025-10-31T11:44:36.930" v="129" actId="47"/>
        <pc:sldMkLst>
          <pc:docMk/>
          <pc:sldMk cId="426628532" sldId="580"/>
        </pc:sldMkLst>
      </pc:sldChg>
      <pc:sldChg chg="del">
        <pc:chgData name="Patricia J. Garcia" userId="c5e8256e750ff250" providerId="LiveId" clId="{06867C06-A6BA-4B74-B63E-863243D77473}" dt="2025-10-31T11:44:22.787" v="107" actId="47"/>
        <pc:sldMkLst>
          <pc:docMk/>
          <pc:sldMk cId="2023201785" sldId="581"/>
        </pc:sldMkLst>
      </pc:sldChg>
      <pc:sldChg chg="del">
        <pc:chgData name="Patricia J. Garcia" userId="c5e8256e750ff250" providerId="LiveId" clId="{06867C06-A6BA-4B74-B63E-863243D77473}" dt="2025-10-31T11:44:23.562" v="108" actId="47"/>
        <pc:sldMkLst>
          <pc:docMk/>
          <pc:sldMk cId="495291402" sldId="582"/>
        </pc:sldMkLst>
      </pc:sldChg>
      <pc:sldChg chg="del">
        <pc:chgData name="Patricia J. Garcia" userId="c5e8256e750ff250" providerId="LiveId" clId="{06867C06-A6BA-4B74-B63E-863243D77473}" dt="2025-10-31T11:39:44.513" v="5" actId="47"/>
        <pc:sldMkLst>
          <pc:docMk/>
          <pc:sldMk cId="2774017035" sldId="583"/>
        </pc:sldMkLst>
      </pc:sldChg>
      <pc:sldChg chg="addSp modSp mod">
        <pc:chgData name="Patricia J. Garcia" userId="c5e8256e750ff250" providerId="LiveId" clId="{06867C06-A6BA-4B74-B63E-863243D77473}" dt="2025-10-31T11:44:06.859" v="94" actId="14100"/>
        <pc:sldMkLst>
          <pc:docMk/>
          <pc:sldMk cId="2246657228" sldId="588"/>
        </pc:sldMkLst>
        <pc:spChg chg="add mod">
          <ac:chgData name="Patricia J. Garcia" userId="c5e8256e750ff250" providerId="LiveId" clId="{06867C06-A6BA-4B74-B63E-863243D77473}" dt="2025-10-31T11:44:06.859" v="94" actId="14100"/>
          <ac:spMkLst>
            <pc:docMk/>
            <pc:sldMk cId="2246657228" sldId="588"/>
            <ac:spMk id="2" creationId="{9F82E4B8-583D-74D4-CD4D-4615DA49D75C}"/>
          </ac:spMkLst>
        </pc:spChg>
      </pc:sldChg>
      <pc:sldChg chg="ord">
        <pc:chgData name="Patricia J. Garcia" userId="c5e8256e750ff250" providerId="LiveId" clId="{06867C06-A6BA-4B74-B63E-863243D77473}" dt="2025-10-31T11:42:24.271" v="68"/>
        <pc:sldMkLst>
          <pc:docMk/>
          <pc:sldMk cId="701989305" sldId="590"/>
        </pc:sldMkLst>
      </pc:sldChg>
      <pc:sldChg chg="del">
        <pc:chgData name="Patricia J. Garcia" userId="c5e8256e750ff250" providerId="LiveId" clId="{06867C06-A6BA-4B74-B63E-863243D77473}" dt="2025-10-31T11:44:22.292" v="106" actId="47"/>
        <pc:sldMkLst>
          <pc:docMk/>
          <pc:sldMk cId="3496566264" sldId="593"/>
        </pc:sldMkLst>
      </pc:sldChg>
      <pc:sldChg chg="del">
        <pc:chgData name="Patricia J. Garcia" userId="c5e8256e750ff250" providerId="LiveId" clId="{06867C06-A6BA-4B74-B63E-863243D77473}" dt="2025-10-31T11:44:24.084" v="109" actId="47"/>
        <pc:sldMkLst>
          <pc:docMk/>
          <pc:sldMk cId="830828321" sldId="594"/>
        </pc:sldMkLst>
      </pc:sldChg>
      <pc:sldChg chg="del">
        <pc:chgData name="Patricia J. Garcia" userId="c5e8256e750ff250" providerId="LiveId" clId="{06867C06-A6BA-4B74-B63E-863243D77473}" dt="2025-10-31T11:44:26.153" v="114" actId="47"/>
        <pc:sldMkLst>
          <pc:docMk/>
          <pc:sldMk cId="917144226" sldId="596"/>
        </pc:sldMkLst>
      </pc:sldChg>
      <pc:sldChg chg="del">
        <pc:chgData name="Patricia J. Garcia" userId="c5e8256e750ff250" providerId="LiveId" clId="{06867C06-A6BA-4B74-B63E-863243D77473}" dt="2025-10-31T11:44:28.854" v="115" actId="47"/>
        <pc:sldMkLst>
          <pc:docMk/>
          <pc:sldMk cId="4151117216" sldId="597"/>
        </pc:sldMkLst>
      </pc:sldChg>
      <pc:sldChg chg="del">
        <pc:chgData name="Patricia J. Garcia" userId="c5e8256e750ff250" providerId="LiveId" clId="{06867C06-A6BA-4B74-B63E-863243D77473}" dt="2025-10-31T11:44:29.821" v="116" actId="47"/>
        <pc:sldMkLst>
          <pc:docMk/>
          <pc:sldMk cId="2362459930" sldId="598"/>
        </pc:sldMkLst>
      </pc:sldChg>
      <pc:sldChg chg="add del">
        <pc:chgData name="Patricia J. Garcia" userId="c5e8256e750ff250" providerId="LiveId" clId="{06867C06-A6BA-4B74-B63E-863243D77473}" dt="2025-10-31T11:44:47.030" v="136" actId="47"/>
        <pc:sldMkLst>
          <pc:docMk/>
          <pc:sldMk cId="3734872506" sldId="599"/>
        </pc:sldMkLst>
      </pc:sldChg>
      <pc:sldChg chg="del">
        <pc:chgData name="Patricia J. Garcia" userId="c5e8256e750ff250" providerId="LiveId" clId="{06867C06-A6BA-4B74-B63E-863243D77473}" dt="2025-10-31T11:44:41.877" v="134" actId="47"/>
        <pc:sldMkLst>
          <pc:docMk/>
          <pc:sldMk cId="3754793180" sldId="600"/>
        </pc:sldMkLst>
      </pc:sldChg>
      <pc:sldChg chg="del">
        <pc:chgData name="Patricia J. Garcia" userId="c5e8256e750ff250" providerId="LiveId" clId="{06867C06-A6BA-4B74-B63E-863243D77473}" dt="2025-10-31T11:44:25.692" v="113" actId="47"/>
        <pc:sldMkLst>
          <pc:docMk/>
          <pc:sldMk cId="2171336119" sldId="601"/>
        </pc:sldMkLst>
      </pc:sldChg>
      <pc:sldChg chg="del">
        <pc:chgData name="Patricia J. Garcia" userId="c5e8256e750ff250" providerId="LiveId" clId="{06867C06-A6BA-4B74-B63E-863243D77473}" dt="2025-10-31T11:44:31.226" v="119" actId="47"/>
        <pc:sldMkLst>
          <pc:docMk/>
          <pc:sldMk cId="1876645050" sldId="602"/>
        </pc:sldMkLst>
      </pc:sldChg>
      <pc:sldChg chg="del">
        <pc:chgData name="Patricia J. Garcia" userId="c5e8256e750ff250" providerId="LiveId" clId="{06867C06-A6BA-4B74-B63E-863243D77473}" dt="2025-10-31T11:44:39.086" v="132" actId="47"/>
        <pc:sldMkLst>
          <pc:docMk/>
          <pc:sldMk cId="193734558" sldId="607"/>
        </pc:sldMkLst>
      </pc:sldChg>
      <pc:sldChg chg="del">
        <pc:chgData name="Patricia J. Garcia" userId="c5e8256e750ff250" providerId="LiveId" clId="{06867C06-A6BA-4B74-B63E-863243D77473}" dt="2025-10-31T11:44:24.904" v="111" actId="47"/>
        <pc:sldMkLst>
          <pc:docMk/>
          <pc:sldMk cId="1589473304" sldId="609"/>
        </pc:sldMkLst>
      </pc:sldChg>
      <pc:sldChg chg="del">
        <pc:chgData name="Patricia J. Garcia" userId="c5e8256e750ff250" providerId="LiveId" clId="{06867C06-A6BA-4B74-B63E-863243D77473}" dt="2025-10-31T11:44:25.315" v="112" actId="47"/>
        <pc:sldMkLst>
          <pc:docMk/>
          <pc:sldMk cId="336166031" sldId="610"/>
        </pc:sldMkLst>
      </pc:sldChg>
      <pc:sldChg chg="del">
        <pc:chgData name="Patricia J. Garcia" userId="c5e8256e750ff250" providerId="LiveId" clId="{06867C06-A6BA-4B74-B63E-863243D77473}" dt="2025-10-31T11:39:42.599" v="3" actId="47"/>
        <pc:sldMkLst>
          <pc:docMk/>
          <pc:sldMk cId="521101350" sldId="612"/>
        </pc:sldMkLst>
      </pc:sldChg>
      <pc:sldChg chg="modSp mod modAnim">
        <pc:chgData name="Patricia J. Garcia" userId="c5e8256e750ff250" providerId="LiveId" clId="{06867C06-A6BA-4B74-B63E-863243D77473}" dt="2025-10-31T11:42:12.076" v="66" actId="1076"/>
        <pc:sldMkLst>
          <pc:docMk/>
          <pc:sldMk cId="1763176611" sldId="613"/>
        </pc:sldMkLst>
        <pc:spChg chg="mod">
          <ac:chgData name="Patricia J. Garcia" userId="c5e8256e750ff250" providerId="LiveId" clId="{06867C06-A6BA-4B74-B63E-863243D77473}" dt="2025-10-31T11:42:12.076" v="66" actId="1076"/>
          <ac:spMkLst>
            <pc:docMk/>
            <pc:sldMk cId="1763176611" sldId="613"/>
            <ac:spMk id="2" creationId="{A6C52403-1C82-42D1-BFBB-C10272C5D942}"/>
          </ac:spMkLst>
        </pc:spChg>
        <pc:picChg chg="mod">
          <ac:chgData name="Patricia J. Garcia" userId="c5e8256e750ff250" providerId="LiveId" clId="{06867C06-A6BA-4B74-B63E-863243D77473}" dt="2025-10-31T11:42:06.855" v="65" actId="1076"/>
          <ac:picMkLst>
            <pc:docMk/>
            <pc:sldMk cId="1763176611" sldId="613"/>
            <ac:picMk id="9" creationId="{8975D00E-6C1C-48B6-9F82-6F5067D0DFAE}"/>
          </ac:picMkLst>
        </pc:picChg>
      </pc:sldChg>
      <pc:sldChg chg="del">
        <pc:chgData name="Patricia J. Garcia" userId="c5e8256e750ff250" providerId="LiveId" clId="{06867C06-A6BA-4B74-B63E-863243D77473}" dt="2025-10-31T11:44:37.668" v="131" actId="47"/>
        <pc:sldMkLst>
          <pc:docMk/>
          <pc:sldMk cId="153220665" sldId="615"/>
        </pc:sldMkLst>
      </pc:sldChg>
      <pc:sldChg chg="del">
        <pc:chgData name="Patricia J. Garcia" userId="c5e8256e750ff250" providerId="LiveId" clId="{06867C06-A6BA-4B74-B63E-863243D77473}" dt="2025-10-31T11:44:15.909" v="97" actId="47"/>
        <pc:sldMkLst>
          <pc:docMk/>
          <pc:sldMk cId="90548277" sldId="616"/>
        </pc:sldMkLst>
      </pc:sldChg>
      <pc:sldChg chg="del">
        <pc:chgData name="Patricia J. Garcia" userId="c5e8256e750ff250" providerId="LiveId" clId="{06867C06-A6BA-4B74-B63E-863243D77473}" dt="2025-10-31T11:44:17.183" v="99" actId="47"/>
        <pc:sldMkLst>
          <pc:docMk/>
          <pc:sldMk cId="3873764536" sldId="617"/>
        </pc:sldMkLst>
      </pc:sldChg>
      <pc:sldChg chg="del">
        <pc:chgData name="Patricia J. Garcia" userId="c5e8256e750ff250" providerId="LiveId" clId="{06867C06-A6BA-4B74-B63E-863243D77473}" dt="2025-10-31T11:44:17.675" v="100" actId="47"/>
        <pc:sldMkLst>
          <pc:docMk/>
          <pc:sldMk cId="745072584" sldId="618"/>
        </pc:sldMkLst>
      </pc:sldChg>
      <pc:sldChg chg="del">
        <pc:chgData name="Patricia J. Garcia" userId="c5e8256e750ff250" providerId="LiveId" clId="{06867C06-A6BA-4B74-B63E-863243D77473}" dt="2025-10-31T11:44:34.556" v="123" actId="47"/>
        <pc:sldMkLst>
          <pc:docMk/>
          <pc:sldMk cId="2225214800" sldId="619"/>
        </pc:sldMkLst>
      </pc:sldChg>
      <pc:sldChg chg="del">
        <pc:chgData name="Patricia J. Garcia" userId="c5e8256e750ff250" providerId="LiveId" clId="{06867C06-A6BA-4B74-B63E-863243D77473}" dt="2025-10-31T11:44:19.791" v="101" actId="47"/>
        <pc:sldMkLst>
          <pc:docMk/>
          <pc:sldMk cId="3423795431" sldId="620"/>
        </pc:sldMkLst>
      </pc:sldChg>
      <pc:sldChg chg="del">
        <pc:chgData name="Patricia J. Garcia" userId="c5e8256e750ff250" providerId="LiveId" clId="{06867C06-A6BA-4B74-B63E-863243D77473}" dt="2025-10-31T11:44:20.751" v="103" actId="47"/>
        <pc:sldMkLst>
          <pc:docMk/>
          <pc:sldMk cId="271088305" sldId="621"/>
        </pc:sldMkLst>
      </pc:sldChg>
      <pc:sldChg chg="del">
        <pc:chgData name="Patricia J. Garcia" userId="c5e8256e750ff250" providerId="LiveId" clId="{06867C06-A6BA-4B74-B63E-863243D77473}" dt="2025-10-31T11:44:30.712" v="118" actId="47"/>
        <pc:sldMkLst>
          <pc:docMk/>
          <pc:sldMk cId="1218975656" sldId="622"/>
        </pc:sldMkLst>
      </pc:sldChg>
      <pc:sldChg chg="del">
        <pc:chgData name="Patricia J. Garcia" userId="c5e8256e750ff250" providerId="LiveId" clId="{06867C06-A6BA-4B74-B63E-863243D77473}" dt="2025-10-31T11:44:35.779" v="126" actId="47"/>
        <pc:sldMkLst>
          <pc:docMk/>
          <pc:sldMk cId="1413193662" sldId="625"/>
        </pc:sldMkLst>
      </pc:sldChg>
      <pc:sldChg chg="del">
        <pc:chgData name="Patricia J. Garcia" userId="c5e8256e750ff250" providerId="LiveId" clId="{06867C06-A6BA-4B74-B63E-863243D77473}" dt="2025-10-31T11:44:36.201" v="127" actId="47"/>
        <pc:sldMkLst>
          <pc:docMk/>
          <pc:sldMk cId="28618131" sldId="626"/>
        </pc:sldMkLst>
      </pc:sldChg>
      <pc:sldChg chg="del">
        <pc:chgData name="Patricia J. Garcia" userId="c5e8256e750ff250" providerId="LiveId" clId="{06867C06-A6BA-4B74-B63E-863243D77473}" dt="2025-10-31T11:44:36.564" v="128" actId="47"/>
        <pc:sldMkLst>
          <pc:docMk/>
          <pc:sldMk cId="2333903217" sldId="628"/>
        </pc:sldMkLst>
      </pc:sldChg>
      <pc:sldChg chg="del">
        <pc:chgData name="Patricia J. Garcia" userId="c5e8256e750ff250" providerId="LiveId" clId="{06867C06-A6BA-4B74-B63E-863243D77473}" dt="2025-10-31T11:44:37.298" v="130" actId="47"/>
        <pc:sldMkLst>
          <pc:docMk/>
          <pc:sldMk cId="1471553628" sldId="632"/>
        </pc:sldMkLst>
      </pc:sldChg>
      <pc:sldChg chg="del">
        <pc:chgData name="Patricia J. Garcia" userId="c5e8256e750ff250" providerId="LiveId" clId="{06867C06-A6BA-4B74-B63E-863243D77473}" dt="2025-10-31T11:44:33.744" v="121" actId="47"/>
        <pc:sldMkLst>
          <pc:docMk/>
          <pc:sldMk cId="40466024" sldId="635"/>
        </pc:sldMkLst>
      </pc:sldChg>
      <pc:sldChg chg="del">
        <pc:chgData name="Patricia J. Garcia" userId="c5e8256e750ff250" providerId="LiveId" clId="{06867C06-A6BA-4B74-B63E-863243D77473}" dt="2025-10-31T11:44:34.139" v="122" actId="47"/>
        <pc:sldMkLst>
          <pc:docMk/>
          <pc:sldMk cId="914618235" sldId="636"/>
        </pc:sldMkLst>
      </pc:sldChg>
      <pc:sldChg chg="del">
        <pc:chgData name="Patricia J. Garcia" userId="c5e8256e750ff250" providerId="LiveId" clId="{06867C06-A6BA-4B74-B63E-863243D77473}" dt="2025-10-31T11:44:34.987" v="124" actId="47"/>
        <pc:sldMkLst>
          <pc:docMk/>
          <pc:sldMk cId="1092687357" sldId="637"/>
        </pc:sldMkLst>
      </pc:sldChg>
      <pc:sldChg chg="del">
        <pc:chgData name="Patricia J. Garcia" userId="c5e8256e750ff250" providerId="LiveId" clId="{06867C06-A6BA-4B74-B63E-863243D77473}" dt="2025-10-31T11:44:35.410" v="125" actId="47"/>
        <pc:sldMkLst>
          <pc:docMk/>
          <pc:sldMk cId="3331575479" sldId="638"/>
        </pc:sldMkLst>
      </pc:sldChg>
      <pc:sldChg chg="del">
        <pc:chgData name="Patricia J. Garcia" userId="c5e8256e750ff250" providerId="LiveId" clId="{06867C06-A6BA-4B74-B63E-863243D77473}" dt="2025-10-31T11:44:39.875" v="133" actId="47"/>
        <pc:sldMkLst>
          <pc:docMk/>
          <pc:sldMk cId="2230486076" sldId="639"/>
        </pc:sldMkLst>
      </pc:sldChg>
      <pc:sldChg chg="del">
        <pc:chgData name="Patricia J. Garcia" userId="c5e8256e750ff250" providerId="LiveId" clId="{06867C06-A6BA-4B74-B63E-863243D77473}" dt="2025-10-31T11:44:21.201" v="104" actId="47"/>
        <pc:sldMkLst>
          <pc:docMk/>
          <pc:sldMk cId="3195124012" sldId="640"/>
        </pc:sldMkLst>
      </pc:sldChg>
      <pc:sldChg chg="del">
        <pc:chgData name="Patricia J. Garcia" userId="c5e8256e750ff250" providerId="LiveId" clId="{06867C06-A6BA-4B74-B63E-863243D77473}" dt="2025-10-31T11:44:24.490" v="110" actId="47"/>
        <pc:sldMkLst>
          <pc:docMk/>
          <pc:sldMk cId="549303731" sldId="641"/>
        </pc:sldMkLst>
      </pc:sldChg>
      <pc:sldMasterChg chg="delSldLayout">
        <pc:chgData name="Patricia J. Garcia" userId="c5e8256e750ff250" providerId="LiveId" clId="{06867C06-A6BA-4B74-B63E-863243D77473}" dt="2025-10-31T11:44:17.675" v="100" actId="47"/>
        <pc:sldMasterMkLst>
          <pc:docMk/>
          <pc:sldMasterMk cId="0" sldId="2147483648"/>
        </pc:sldMasterMkLst>
        <pc:sldLayoutChg chg="del">
          <pc:chgData name="Patricia J. Garcia" userId="c5e8256e750ff250" providerId="LiveId" clId="{06867C06-A6BA-4B74-B63E-863243D77473}" dt="2025-10-31T11:44:17.675" v="100" actId="47"/>
          <pc:sldLayoutMkLst>
            <pc:docMk/>
            <pc:sldMasterMk cId="0" sldId="2147483648"/>
            <pc:sldLayoutMk cId="1452428793" sldId="2147483661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1.2.%20Viajes\2018\3.16-18MarchCUGHNewYork\Healthdisparities%20timeforaction\Book1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1.2.%20Viajes\2018\3.16-18MarchCUGHNewYork\Healthdisparities%20timeforaction\Book1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1.2.%20Viajes\2018\3.16-18MarchCUGHNewYork\Healthdisparities%20timeforaction\Book1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805288491212274E-2"/>
          <c:y val="4.8226054492296715E-2"/>
          <c:w val="0.86899686834416312"/>
          <c:h val="0.84308578718743554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Coast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Sheet1!$B$1:$J$1</c:f>
              <c:numCache>
                <c:formatCode>General</c:formatCode>
                <c:ptCount val="9"/>
                <c:pt idx="0">
                  <c:v>2005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xVal>
          <c:yVal>
            <c:numRef>
              <c:f>Sheet1!$B$2:$J$2</c:f>
              <c:numCache>
                <c:formatCode>General</c:formatCode>
                <c:ptCount val="9"/>
                <c:pt idx="0" formatCode="0%">
                  <c:v>0.7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050-4D56-8530-127EB3B582E3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Andes</c:v>
                </c:pt>
              </c:strCache>
            </c:strRef>
          </c:tx>
          <c:spPr>
            <a:ln w="412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Sheet1!$B$1:$J$1</c:f>
              <c:numCache>
                <c:formatCode>General</c:formatCode>
                <c:ptCount val="9"/>
                <c:pt idx="0">
                  <c:v>2005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xVal>
          <c:yVal>
            <c:numRef>
              <c:f>Sheet1!$B$3:$J$3</c:f>
              <c:numCache>
                <c:formatCode>General</c:formatCode>
                <c:ptCount val="9"/>
                <c:pt idx="0" formatCode="0%">
                  <c:v>0.23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2050-4D56-8530-127EB3B582E3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Jungle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Sheet1!$B$1:$J$1</c:f>
              <c:numCache>
                <c:formatCode>General</c:formatCode>
                <c:ptCount val="9"/>
                <c:pt idx="0">
                  <c:v>2005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xVal>
          <c:yVal>
            <c:numRef>
              <c:f>Sheet1!$B$4:$J$4</c:f>
              <c:numCache>
                <c:formatCode>General</c:formatCode>
                <c:ptCount val="9"/>
                <c:pt idx="0" formatCode="0%">
                  <c:v>0.3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2050-4D56-8530-127EB3B582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4206144"/>
        <c:axId val="84206720"/>
      </c:scatterChart>
      <c:valAx>
        <c:axId val="84206144"/>
        <c:scaling>
          <c:orientation val="minMax"/>
          <c:max val="2017"/>
          <c:min val="2005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206720"/>
        <c:crosses val="autoZero"/>
        <c:crossBetween val="midCat"/>
        <c:majorUnit val="5"/>
      </c:valAx>
      <c:valAx>
        <c:axId val="84206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20614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805288491212274E-2"/>
          <c:y val="5.9274406036923681E-2"/>
          <c:w val="0.86899686834416312"/>
          <c:h val="0.84308578718743554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Coast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Sheet1!$B$1:$J$1</c:f>
              <c:numCache>
                <c:formatCode>General</c:formatCode>
                <c:ptCount val="9"/>
                <c:pt idx="0">
                  <c:v>2005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xVal>
          <c:yVal>
            <c:numRef>
              <c:f>Sheet1!$B$2:$J$2</c:f>
              <c:numCache>
                <c:formatCode>General</c:formatCode>
                <c:ptCount val="9"/>
                <c:pt idx="0" formatCode="0%">
                  <c:v>0.7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050-4D56-8530-127EB3B582E3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Andes</c:v>
                </c:pt>
              </c:strCache>
            </c:strRef>
          </c:tx>
          <c:spPr>
            <a:ln w="412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Sheet1!$B$1:$J$1</c:f>
              <c:numCache>
                <c:formatCode>General</c:formatCode>
                <c:ptCount val="9"/>
                <c:pt idx="0">
                  <c:v>2005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xVal>
          <c:yVal>
            <c:numRef>
              <c:f>Sheet1!$B$3:$J$3</c:f>
              <c:numCache>
                <c:formatCode>General</c:formatCode>
                <c:ptCount val="9"/>
                <c:pt idx="0" formatCode="0%">
                  <c:v>0.23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2050-4D56-8530-127EB3B582E3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Jungle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Sheet1!$B$1:$J$1</c:f>
              <c:numCache>
                <c:formatCode>General</c:formatCode>
                <c:ptCount val="9"/>
                <c:pt idx="0">
                  <c:v>2005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xVal>
          <c:yVal>
            <c:numRef>
              <c:f>Sheet1!$B$4:$J$4</c:f>
              <c:numCache>
                <c:formatCode>General</c:formatCode>
                <c:ptCount val="9"/>
                <c:pt idx="0" formatCode="0%">
                  <c:v>0.3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2050-4D56-8530-127EB3B582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5218368"/>
        <c:axId val="85218944"/>
      </c:scatterChart>
      <c:valAx>
        <c:axId val="85218368"/>
        <c:scaling>
          <c:orientation val="minMax"/>
          <c:max val="2017"/>
          <c:min val="2005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218944"/>
        <c:crosses val="autoZero"/>
        <c:crossBetween val="midCat"/>
        <c:majorUnit val="5"/>
      </c:valAx>
      <c:valAx>
        <c:axId val="85218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21836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Coast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Sheet1!$B$1:$J$1</c:f>
              <c:numCache>
                <c:formatCode>General</c:formatCode>
                <c:ptCount val="9"/>
                <c:pt idx="0">
                  <c:v>2005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xVal>
          <c:yVal>
            <c:numRef>
              <c:f>Sheet1!$B$2:$J$2</c:f>
              <c:numCache>
                <c:formatCode>0.00%</c:formatCode>
                <c:ptCount val="9"/>
                <c:pt idx="0" formatCode="0%">
                  <c:v>0.7</c:v>
                </c:pt>
                <c:pt idx="1">
                  <c:v>0.77600000000000002</c:v>
                </c:pt>
                <c:pt idx="2">
                  <c:v>0.85299999999999998</c:v>
                </c:pt>
                <c:pt idx="3">
                  <c:v>0.80800000000000005</c:v>
                </c:pt>
                <c:pt idx="4">
                  <c:v>0.80300000000000005</c:v>
                </c:pt>
                <c:pt idx="5">
                  <c:v>0.86299999999999999</c:v>
                </c:pt>
                <c:pt idx="6">
                  <c:v>0.84099999999999997</c:v>
                </c:pt>
                <c:pt idx="7">
                  <c:v>0.80200000000000005</c:v>
                </c:pt>
                <c:pt idx="8">
                  <c:v>0.91400000000000003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050-4D56-8530-127EB3B582E3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Andes</c:v>
                </c:pt>
              </c:strCache>
            </c:strRef>
          </c:tx>
          <c:spPr>
            <a:ln w="412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Sheet1!$B$1:$J$1</c:f>
              <c:numCache>
                <c:formatCode>General</c:formatCode>
                <c:ptCount val="9"/>
                <c:pt idx="0">
                  <c:v>2005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xVal>
          <c:yVal>
            <c:numRef>
              <c:f>Sheet1!$B$3:$J$3</c:f>
              <c:numCache>
                <c:formatCode>0.00%</c:formatCode>
                <c:ptCount val="9"/>
                <c:pt idx="0" formatCode="0%">
                  <c:v>0.23</c:v>
                </c:pt>
                <c:pt idx="1">
                  <c:v>0.63700000000000001</c:v>
                </c:pt>
                <c:pt idx="2">
                  <c:v>0.64500000000000002</c:v>
                </c:pt>
                <c:pt idx="3">
                  <c:v>0.68600000000000005</c:v>
                </c:pt>
                <c:pt idx="4">
                  <c:v>0.76800000000000002</c:v>
                </c:pt>
                <c:pt idx="5" formatCode="0%">
                  <c:v>0.74</c:v>
                </c:pt>
                <c:pt idx="6">
                  <c:v>0.78900000000000003</c:v>
                </c:pt>
                <c:pt idx="7">
                  <c:v>0.81100000000000005</c:v>
                </c:pt>
                <c:pt idx="8" formatCode="0%">
                  <c:v>0.84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2050-4D56-8530-127EB3B582E3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Jungle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Sheet1!$B$1:$J$1</c:f>
              <c:numCache>
                <c:formatCode>General</c:formatCode>
                <c:ptCount val="9"/>
                <c:pt idx="0">
                  <c:v>2005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xVal>
          <c:yVal>
            <c:numRef>
              <c:f>Sheet1!$B$4:$J$4</c:f>
              <c:numCache>
                <c:formatCode>0.00%</c:formatCode>
                <c:ptCount val="9"/>
                <c:pt idx="0" formatCode="0%">
                  <c:v>0.3</c:v>
                </c:pt>
                <c:pt idx="1">
                  <c:v>0.48799999999999999</c:v>
                </c:pt>
                <c:pt idx="2">
                  <c:v>0.46200000000000002</c:v>
                </c:pt>
                <c:pt idx="3">
                  <c:v>0.56699999999999995</c:v>
                </c:pt>
                <c:pt idx="4" formatCode="0%">
                  <c:v>0.54</c:v>
                </c:pt>
                <c:pt idx="5">
                  <c:v>0.58199999999999996</c:v>
                </c:pt>
                <c:pt idx="6">
                  <c:v>0.56799999999999995</c:v>
                </c:pt>
                <c:pt idx="7">
                  <c:v>0.60399999999999998</c:v>
                </c:pt>
                <c:pt idx="8">
                  <c:v>0.63500000000000001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2050-4D56-8530-127EB3B582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0983360"/>
        <c:axId val="100983936"/>
      </c:scatterChart>
      <c:valAx>
        <c:axId val="100983360"/>
        <c:scaling>
          <c:orientation val="minMax"/>
          <c:max val="2017"/>
          <c:min val="2005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983936"/>
        <c:crosses val="autoZero"/>
        <c:crossBetween val="midCat"/>
        <c:majorUnit val="5"/>
      </c:valAx>
      <c:valAx>
        <c:axId val="100983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98336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0.90249</cdr:x>
      <cdr:y>0.90082</cdr:y>
    </cdr:from>
    <cdr:to>
      <cdr:x>0.98999</cdr:x>
      <cdr:y>0.98037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3CA5375-91D9-4592-A1F2-A3F2137BEB78}"/>
            </a:ext>
          </a:extLst>
        </cdr:cNvPr>
        <cdr:cNvSpPr txBox="1"/>
      </cdr:nvSpPr>
      <cdr:spPr>
        <a:xfrm xmlns:a="http://schemas.openxmlformats.org/drawingml/2006/main">
          <a:off x="7427168" y="4077072"/>
          <a:ext cx="72008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/>
            <a:t>2017</a:t>
          </a:r>
          <a:endParaRPr lang="es-PE" sz="2000" b="1" dirty="0"/>
        </a:p>
      </cdr:txBody>
    </cdr:sp>
  </cdr:relSizeAnchor>
  <cdr:relSizeAnchor xmlns:cdr="http://schemas.openxmlformats.org/drawingml/2006/chartDrawing">
    <cdr:from>
      <cdr:x>0.11111</cdr:x>
      <cdr:y>0.50405</cdr:y>
    </cdr:from>
    <cdr:to>
      <cdr:x>0.2906</cdr:x>
      <cdr:y>0.58438</cdr:y>
    </cdr:to>
    <cdr:sp macro="" textlink="">
      <cdr:nvSpPr>
        <cdr:cNvPr id="3" name="TextBox 4">
          <a:extLst xmlns:a="http://schemas.openxmlformats.org/drawingml/2006/main">
            <a:ext uri="{FF2B5EF4-FFF2-40B4-BE49-F238E27FC236}">
              <a16:creationId xmlns:a16="http://schemas.microsoft.com/office/drawing/2014/main" id="{AEE66EA8-9B72-4AF0-84D9-31BD8B7C3701}"/>
            </a:ext>
          </a:extLst>
        </cdr:cNvPr>
        <cdr:cNvSpPr txBox="1"/>
      </cdr:nvSpPr>
      <cdr:spPr>
        <a:xfrm xmlns:a="http://schemas.openxmlformats.org/drawingml/2006/main">
          <a:off x="936104" y="2317622"/>
          <a:ext cx="1512168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s-E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en-US" sz="1800" b="1" dirty="0">
              <a:solidFill>
                <a:srgbClr val="C00000"/>
              </a:solidFill>
            </a:rPr>
            <a:t>30% Andes </a:t>
          </a:r>
          <a:endParaRPr lang="es-PE" sz="1800" b="1" dirty="0">
            <a:solidFill>
              <a:srgbClr val="C00000"/>
            </a:solidFill>
          </a:endParaRPr>
        </a:p>
      </cdr:txBody>
    </cdr:sp>
  </cdr:relSizeAnchor>
  <cdr:relSizeAnchor xmlns:cdr="http://schemas.openxmlformats.org/drawingml/2006/chartDrawing">
    <cdr:from>
      <cdr:x>0.10256</cdr:x>
      <cdr:y>0.14095</cdr:y>
    </cdr:from>
    <cdr:to>
      <cdr:x>0.2906</cdr:x>
      <cdr:y>0.22127</cdr:y>
    </cdr:to>
    <cdr:sp macro="" textlink="">
      <cdr:nvSpPr>
        <cdr:cNvPr id="4" name="TextBox 4">
          <a:extLst xmlns:a="http://schemas.openxmlformats.org/drawingml/2006/main">
            <a:ext uri="{FF2B5EF4-FFF2-40B4-BE49-F238E27FC236}">
              <a16:creationId xmlns:a16="http://schemas.microsoft.com/office/drawing/2014/main" id="{E88E2606-DA9C-4962-9180-1835038116D3}"/>
            </a:ext>
          </a:extLst>
        </cdr:cNvPr>
        <cdr:cNvSpPr txBox="1"/>
      </cdr:nvSpPr>
      <cdr:spPr>
        <a:xfrm xmlns:a="http://schemas.openxmlformats.org/drawingml/2006/main">
          <a:off x="864096" y="648072"/>
          <a:ext cx="1584176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70%Coast  </a:t>
          </a:r>
          <a:endParaRPr lang="es-PE" sz="1800" b="1" dirty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0.07692</cdr:x>
      <cdr:y>0.15661</cdr:y>
    </cdr:from>
    <cdr:to>
      <cdr:x>0.09402</cdr:x>
      <cdr:y>0.1934</cdr:y>
    </cdr:to>
    <cdr:sp macro="" textlink="">
      <cdr:nvSpPr>
        <cdr:cNvPr id="5" name="Flowchart: Connector 4">
          <a:extLst xmlns:a="http://schemas.openxmlformats.org/drawingml/2006/main">
            <a:ext uri="{FF2B5EF4-FFF2-40B4-BE49-F238E27FC236}">
              <a16:creationId xmlns:a16="http://schemas.microsoft.com/office/drawing/2014/main" id="{629FC89F-E54F-4B41-B4DC-8DA24F31C5C3}"/>
            </a:ext>
          </a:extLst>
        </cdr:cNvPr>
        <cdr:cNvSpPr/>
      </cdr:nvSpPr>
      <cdr:spPr>
        <a:xfrm xmlns:a="http://schemas.openxmlformats.org/drawingml/2006/main">
          <a:off x="648072" y="720080"/>
          <a:ext cx="144016" cy="169168"/>
        </a:xfrm>
        <a:prstGeom xmlns:a="http://schemas.openxmlformats.org/drawingml/2006/main" prst="flowChartConnector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s-PE"/>
        </a:p>
      </cdr:txBody>
    </cdr:sp>
  </cdr:relSizeAnchor>
  <cdr:relSizeAnchor xmlns:cdr="http://schemas.openxmlformats.org/drawingml/2006/chartDrawing">
    <cdr:from>
      <cdr:x>0.07692</cdr:x>
      <cdr:y>0.53247</cdr:y>
    </cdr:from>
    <cdr:to>
      <cdr:x>0.09402</cdr:x>
      <cdr:y>0.56926</cdr:y>
    </cdr:to>
    <cdr:sp macro="" textlink="">
      <cdr:nvSpPr>
        <cdr:cNvPr id="6" name="Flowchart: Connector 5">
          <a:extLst xmlns:a="http://schemas.openxmlformats.org/drawingml/2006/main">
            <a:ext uri="{FF2B5EF4-FFF2-40B4-BE49-F238E27FC236}">
              <a16:creationId xmlns:a16="http://schemas.microsoft.com/office/drawing/2014/main" id="{5BB57996-2238-47A2-A79D-70C817DC92A8}"/>
            </a:ext>
          </a:extLst>
        </cdr:cNvPr>
        <cdr:cNvSpPr/>
      </cdr:nvSpPr>
      <cdr:spPr>
        <a:xfrm xmlns:a="http://schemas.openxmlformats.org/drawingml/2006/main">
          <a:off x="648072" y="2448272"/>
          <a:ext cx="144016" cy="169168"/>
        </a:xfrm>
        <a:prstGeom xmlns:a="http://schemas.openxmlformats.org/drawingml/2006/main" prst="flowChartConnector">
          <a:avLst/>
        </a:prstGeom>
        <a:solidFill xmlns:a="http://schemas.openxmlformats.org/drawingml/2006/main">
          <a:srgbClr val="C00000"/>
        </a:soli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s-PE"/>
        </a:p>
      </cdr:txBody>
    </cdr:sp>
  </cdr:relSizeAnchor>
  <cdr:relSizeAnchor xmlns:cdr="http://schemas.openxmlformats.org/drawingml/2006/chartDrawing">
    <cdr:from>
      <cdr:x>0.07692</cdr:x>
      <cdr:y>0.63254</cdr:y>
    </cdr:from>
    <cdr:to>
      <cdr:x>0.09402</cdr:x>
      <cdr:y>0.66933</cdr:y>
    </cdr:to>
    <cdr:sp macro="" textlink="">
      <cdr:nvSpPr>
        <cdr:cNvPr id="7" name="Flowchart: Connector 6">
          <a:extLst xmlns:a="http://schemas.openxmlformats.org/drawingml/2006/main">
            <a:ext uri="{FF2B5EF4-FFF2-40B4-BE49-F238E27FC236}">
              <a16:creationId xmlns:a16="http://schemas.microsoft.com/office/drawing/2014/main" id="{69FC593C-6DB1-4475-B973-E63131C0D503}"/>
            </a:ext>
          </a:extLst>
        </cdr:cNvPr>
        <cdr:cNvSpPr/>
      </cdr:nvSpPr>
      <cdr:spPr>
        <a:xfrm xmlns:a="http://schemas.openxmlformats.org/drawingml/2006/main">
          <a:off x="648072" y="2908394"/>
          <a:ext cx="144016" cy="169168"/>
        </a:xfrm>
        <a:prstGeom xmlns:a="http://schemas.openxmlformats.org/drawingml/2006/main" prst="flowChartConnector">
          <a:avLst/>
        </a:prstGeom>
        <a:solidFill xmlns:a="http://schemas.openxmlformats.org/drawingml/2006/main">
          <a:srgbClr val="92D050"/>
        </a:solidFill>
        <a:ln xmlns:a="http://schemas.openxmlformats.org/drawingml/2006/main">
          <a:solidFill>
            <a:srgbClr val="92D05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s-PE"/>
        </a:p>
      </cdr:txBody>
    </cdr:sp>
  </cdr:relSizeAnchor>
  <cdr:relSizeAnchor xmlns:cdr="http://schemas.openxmlformats.org/drawingml/2006/chartDrawing">
    <cdr:from>
      <cdr:x>0.34188</cdr:x>
      <cdr:y>0.11831</cdr:y>
    </cdr:from>
    <cdr:to>
      <cdr:x>0.52833</cdr:x>
      <cdr:y>0.45995</cdr:y>
    </cdr:to>
    <cdr:pic>
      <cdr:nvPicPr>
        <cdr:cNvPr id="9" name="Picture 8">
          <a:extLst xmlns:a="http://schemas.openxmlformats.org/drawingml/2006/main">
            <a:ext uri="{FF2B5EF4-FFF2-40B4-BE49-F238E27FC236}">
              <a16:creationId xmlns:a16="http://schemas.microsoft.com/office/drawing/2014/main" id="{6BBA83B5-7DD1-43F5-AF61-4DA77D0A5E3B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2880320" y="544000"/>
          <a:ext cx="1570829" cy="1570851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0.90249</cdr:x>
      <cdr:y>0.90082</cdr:y>
    </cdr:from>
    <cdr:to>
      <cdr:x>0.98999</cdr:x>
      <cdr:y>0.98037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3CA5375-91D9-4592-A1F2-A3F2137BEB78}"/>
            </a:ext>
          </a:extLst>
        </cdr:cNvPr>
        <cdr:cNvSpPr txBox="1"/>
      </cdr:nvSpPr>
      <cdr:spPr>
        <a:xfrm xmlns:a="http://schemas.openxmlformats.org/drawingml/2006/main">
          <a:off x="7427168" y="4077072"/>
          <a:ext cx="72008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/>
            <a:t>2017</a:t>
          </a:r>
          <a:endParaRPr lang="es-PE" sz="2000" b="1" dirty="0"/>
        </a:p>
      </cdr:txBody>
    </cdr:sp>
  </cdr:relSizeAnchor>
  <cdr:relSizeAnchor xmlns:cdr="http://schemas.openxmlformats.org/drawingml/2006/chartDrawing">
    <cdr:from>
      <cdr:x>0.07692</cdr:x>
      <cdr:y>0.15661</cdr:y>
    </cdr:from>
    <cdr:to>
      <cdr:x>0.09402</cdr:x>
      <cdr:y>0.1934</cdr:y>
    </cdr:to>
    <cdr:sp macro="" textlink="">
      <cdr:nvSpPr>
        <cdr:cNvPr id="5" name="Flowchart: Connector 4">
          <a:extLst xmlns:a="http://schemas.openxmlformats.org/drawingml/2006/main">
            <a:ext uri="{FF2B5EF4-FFF2-40B4-BE49-F238E27FC236}">
              <a16:creationId xmlns:a16="http://schemas.microsoft.com/office/drawing/2014/main" id="{629FC89F-E54F-4B41-B4DC-8DA24F31C5C3}"/>
            </a:ext>
          </a:extLst>
        </cdr:cNvPr>
        <cdr:cNvSpPr/>
      </cdr:nvSpPr>
      <cdr:spPr>
        <a:xfrm xmlns:a="http://schemas.openxmlformats.org/drawingml/2006/main">
          <a:off x="648072" y="720080"/>
          <a:ext cx="144016" cy="169168"/>
        </a:xfrm>
        <a:prstGeom xmlns:a="http://schemas.openxmlformats.org/drawingml/2006/main" prst="flowChartConnector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s-PE"/>
        </a:p>
      </cdr:txBody>
    </cdr:sp>
  </cdr:relSizeAnchor>
  <cdr:relSizeAnchor xmlns:cdr="http://schemas.openxmlformats.org/drawingml/2006/chartDrawing">
    <cdr:from>
      <cdr:x>0.07692</cdr:x>
      <cdr:y>0.53247</cdr:y>
    </cdr:from>
    <cdr:to>
      <cdr:x>0.09402</cdr:x>
      <cdr:y>0.56926</cdr:y>
    </cdr:to>
    <cdr:sp macro="" textlink="">
      <cdr:nvSpPr>
        <cdr:cNvPr id="6" name="Flowchart: Connector 5">
          <a:extLst xmlns:a="http://schemas.openxmlformats.org/drawingml/2006/main">
            <a:ext uri="{FF2B5EF4-FFF2-40B4-BE49-F238E27FC236}">
              <a16:creationId xmlns:a16="http://schemas.microsoft.com/office/drawing/2014/main" id="{5BB57996-2238-47A2-A79D-70C817DC92A8}"/>
            </a:ext>
          </a:extLst>
        </cdr:cNvPr>
        <cdr:cNvSpPr/>
      </cdr:nvSpPr>
      <cdr:spPr>
        <a:xfrm xmlns:a="http://schemas.openxmlformats.org/drawingml/2006/main">
          <a:off x="648072" y="2448272"/>
          <a:ext cx="144016" cy="169168"/>
        </a:xfrm>
        <a:prstGeom xmlns:a="http://schemas.openxmlformats.org/drawingml/2006/main" prst="flowChartConnector">
          <a:avLst/>
        </a:prstGeom>
        <a:solidFill xmlns:a="http://schemas.openxmlformats.org/drawingml/2006/main">
          <a:srgbClr val="C00000"/>
        </a:soli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s-PE"/>
        </a:p>
      </cdr:txBody>
    </cdr:sp>
  </cdr:relSizeAnchor>
  <cdr:relSizeAnchor xmlns:cdr="http://schemas.openxmlformats.org/drawingml/2006/chartDrawing">
    <cdr:from>
      <cdr:x>0.07692</cdr:x>
      <cdr:y>0.63254</cdr:y>
    </cdr:from>
    <cdr:to>
      <cdr:x>0.09402</cdr:x>
      <cdr:y>0.66933</cdr:y>
    </cdr:to>
    <cdr:sp macro="" textlink="">
      <cdr:nvSpPr>
        <cdr:cNvPr id="7" name="Flowchart: Connector 6">
          <a:extLst xmlns:a="http://schemas.openxmlformats.org/drawingml/2006/main">
            <a:ext uri="{FF2B5EF4-FFF2-40B4-BE49-F238E27FC236}">
              <a16:creationId xmlns:a16="http://schemas.microsoft.com/office/drawing/2014/main" id="{69FC593C-6DB1-4475-B973-E63131C0D503}"/>
            </a:ext>
          </a:extLst>
        </cdr:cNvPr>
        <cdr:cNvSpPr/>
      </cdr:nvSpPr>
      <cdr:spPr>
        <a:xfrm xmlns:a="http://schemas.openxmlformats.org/drawingml/2006/main">
          <a:off x="648072" y="2908394"/>
          <a:ext cx="144016" cy="169168"/>
        </a:xfrm>
        <a:prstGeom xmlns:a="http://schemas.openxmlformats.org/drawingml/2006/main" prst="flowChartConnector">
          <a:avLst/>
        </a:prstGeom>
        <a:solidFill xmlns:a="http://schemas.openxmlformats.org/drawingml/2006/main">
          <a:srgbClr val="92D050"/>
        </a:solidFill>
        <a:ln xmlns:a="http://schemas.openxmlformats.org/drawingml/2006/main">
          <a:solidFill>
            <a:srgbClr val="92D05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s-PE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0.90249</cdr:x>
      <cdr:y>0.90082</cdr:y>
    </cdr:from>
    <cdr:to>
      <cdr:x>0.98999</cdr:x>
      <cdr:y>0.98037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3CA5375-91D9-4592-A1F2-A3F2137BEB78}"/>
            </a:ext>
          </a:extLst>
        </cdr:cNvPr>
        <cdr:cNvSpPr txBox="1"/>
      </cdr:nvSpPr>
      <cdr:spPr>
        <a:xfrm xmlns:a="http://schemas.openxmlformats.org/drawingml/2006/main">
          <a:off x="7427168" y="4077072"/>
          <a:ext cx="72008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/>
            <a:t>2017</a:t>
          </a:r>
          <a:endParaRPr lang="es-PE" sz="2000" b="1" dirty="0"/>
        </a:p>
      </cdr:txBody>
    </cdr:sp>
  </cdr:relSizeAnchor>
  <cdr:relSizeAnchor xmlns:cdr="http://schemas.openxmlformats.org/drawingml/2006/chartDrawing">
    <cdr:from>
      <cdr:x>0.87179</cdr:x>
      <cdr:y>0.20359</cdr:y>
    </cdr:from>
    <cdr:to>
      <cdr:x>1</cdr:x>
      <cdr:y>0.28392</cdr:y>
    </cdr:to>
    <cdr:sp macro="" textlink="">
      <cdr:nvSpPr>
        <cdr:cNvPr id="3" name="TextBox 4">
          <a:extLst xmlns:a="http://schemas.openxmlformats.org/drawingml/2006/main">
            <a:ext uri="{FF2B5EF4-FFF2-40B4-BE49-F238E27FC236}">
              <a16:creationId xmlns:a16="http://schemas.microsoft.com/office/drawing/2014/main" id="{AEE66EA8-9B72-4AF0-84D9-31BD8B7C3701}"/>
            </a:ext>
          </a:extLst>
        </cdr:cNvPr>
        <cdr:cNvSpPr txBox="1"/>
      </cdr:nvSpPr>
      <cdr:spPr>
        <a:xfrm xmlns:a="http://schemas.openxmlformats.org/drawingml/2006/main">
          <a:off x="7344816" y="936104"/>
          <a:ext cx="1080120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s-E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en-US" sz="1800" b="1" dirty="0"/>
            <a:t>Andes </a:t>
          </a:r>
          <a:endParaRPr lang="es-PE" sz="1800" b="1" dirty="0"/>
        </a:p>
      </cdr:txBody>
    </cdr:sp>
  </cdr:relSizeAnchor>
  <cdr:relSizeAnchor xmlns:cdr="http://schemas.openxmlformats.org/drawingml/2006/chartDrawing">
    <cdr:from>
      <cdr:x>0.87179</cdr:x>
      <cdr:y>0.03132</cdr:y>
    </cdr:from>
    <cdr:to>
      <cdr:x>1</cdr:x>
      <cdr:y>0.11165</cdr:y>
    </cdr:to>
    <cdr:sp macro="" textlink="">
      <cdr:nvSpPr>
        <cdr:cNvPr id="4" name="TextBox 4">
          <a:extLst xmlns:a="http://schemas.openxmlformats.org/drawingml/2006/main">
            <a:ext uri="{FF2B5EF4-FFF2-40B4-BE49-F238E27FC236}">
              <a16:creationId xmlns:a16="http://schemas.microsoft.com/office/drawing/2014/main" id="{E88E2606-DA9C-4962-9180-1835038116D3}"/>
            </a:ext>
          </a:extLst>
        </cdr:cNvPr>
        <cdr:cNvSpPr txBox="1"/>
      </cdr:nvSpPr>
      <cdr:spPr>
        <a:xfrm xmlns:a="http://schemas.openxmlformats.org/drawingml/2006/main">
          <a:off x="7344816" y="144016"/>
          <a:ext cx="1080120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b="1" dirty="0">
              <a:latin typeface="Arial" panose="020B0604020202020204" pitchFamily="34" charset="0"/>
              <a:cs typeface="Arial" panose="020B0604020202020204" pitchFamily="34" charset="0"/>
            </a:rPr>
            <a:t>Coast  </a:t>
          </a:r>
          <a:endParaRPr lang="es-PE" sz="1800" b="1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6080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2EF723-1372-4F62-A3C0-F000F1C9BAF9}" type="datetimeFigureOut">
              <a:rPr lang="es-ES" smtClean="0"/>
              <a:pPr/>
              <a:t>31/10/2025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60800" y="9444038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D7F587-3DB0-4A0C-9129-8360B3477C1E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40208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226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60335" y="0"/>
            <a:ext cx="2953226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0ED9A67-2639-414E-BA70-4F290A9C0504}" type="datetimeFigureOut">
              <a:rPr lang="es-MX"/>
              <a:pPr>
                <a:defRPr/>
              </a:pPr>
              <a:t>31/10/2025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23925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MX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1514" y="4722694"/>
            <a:ext cx="545211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MX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3226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60335" y="9443662"/>
            <a:ext cx="2953226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3F2E5C4-DB6A-4D18-801B-57B335B5FCD6}" type="slidenum">
              <a:rPr lang="es-MX"/>
              <a:pPr>
                <a:defRPr/>
              </a:pPr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98385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F2E5C4-DB6A-4D18-801B-57B335B5FCD6}" type="slidenum">
              <a:rPr lang="es-MX" smtClean="0"/>
              <a:pPr>
                <a:defRPr/>
              </a:pPr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4401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F2E5C4-DB6A-4D18-801B-57B335B5FCD6}" type="slidenum">
              <a:rPr lang="es-MX" smtClean="0"/>
              <a:pPr>
                <a:defRPr/>
              </a:pPr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7568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F2E5C4-DB6A-4D18-801B-57B335B5FCD6}" type="slidenum">
              <a:rPr lang="es-MX" smtClean="0"/>
              <a:pPr>
                <a:defRPr/>
              </a:pPr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9765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F2E5C4-DB6A-4D18-801B-57B335B5FCD6}" type="slidenum">
              <a:rPr lang="es-MX" smtClean="0"/>
              <a:pPr>
                <a:defRPr/>
              </a:pPr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568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57E89-8A04-43B5-BE1A-CA2B8F7D76D0}" type="datetimeFigureOut">
              <a:rPr lang="es-ES"/>
              <a:pPr>
                <a:defRPr/>
              </a:pPr>
              <a:t>31/10/2025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27E28-633E-4CD0-A4F4-2E2EE6EDA2B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6110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9DEED-CA0E-4DEF-AB65-DC64CC0F174B}" type="datetimeFigureOut">
              <a:rPr lang="es-ES"/>
              <a:pPr>
                <a:defRPr/>
              </a:pPr>
              <a:t>31/10/2025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6B68B-644E-4F7D-9593-2A7253172A4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943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95182-951D-49A5-9F70-F448AA92BB66}" type="datetimeFigureOut">
              <a:rPr lang="es-ES"/>
              <a:pPr>
                <a:defRPr/>
              </a:pPr>
              <a:t>31/10/2025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A5155-53FA-454A-B85B-565FACA73B2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5840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371510"/>
            <a:ext cx="8184662" cy="99199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3000" b="0" i="0" baseline="0">
                <a:solidFill>
                  <a:srgbClr val="33006F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HEADER HERE </a:t>
            </a:r>
          </a:p>
          <a:p>
            <a:pPr lvl="0"/>
            <a:r>
              <a:rPr lang="en-US" dirty="0"/>
              <a:t>(ENCODE NORMAL BLACK, 30 PT.)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196210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0" i="0" baseline="0">
                <a:solidFill>
                  <a:schemeClr val="accent5"/>
                </a:solidFill>
                <a:latin typeface="Open Sans Light"/>
                <a:cs typeface="Open Sans Light"/>
              </a:defRPr>
            </a:lvl1pPr>
            <a:lvl2pPr>
              <a:defRPr sz="2000" b="0" i="0" baseline="0">
                <a:solidFill>
                  <a:schemeClr val="accent5"/>
                </a:solidFill>
                <a:latin typeface="Open Sans Light"/>
                <a:cs typeface="Open Sans Light"/>
              </a:defRPr>
            </a:lvl2pPr>
            <a:lvl3pPr marL="1143000" indent="-228600">
              <a:buSzPct val="100000"/>
              <a:buFont typeface="Lucida Grande"/>
              <a:buChar char="&gt;"/>
              <a:defRPr sz="1800" b="0" i="0" baseline="0">
                <a:solidFill>
                  <a:schemeClr val="accent5"/>
                </a:solidFill>
                <a:latin typeface="Open Sans Light"/>
                <a:cs typeface="Open Sans Light"/>
              </a:defRPr>
            </a:lvl3pPr>
            <a:lvl4pPr>
              <a:defRPr sz="1600" b="0" i="0" baseline="0">
                <a:solidFill>
                  <a:schemeClr val="accent5"/>
                </a:solidFill>
                <a:latin typeface="Open Sans Light"/>
                <a:cs typeface="Open Sans Light"/>
              </a:defRPr>
            </a:lvl4pPr>
            <a:lvl5pPr marL="2057400" indent="-228600">
              <a:buFont typeface="Lucida Grande"/>
              <a:buChar char="&gt;"/>
              <a:defRPr sz="1400" b="0" i="0" baseline="0">
                <a:solidFill>
                  <a:schemeClr val="accent5"/>
                </a:solidFill>
                <a:latin typeface="Open Sans Light"/>
                <a:cs typeface="Open Sans Light"/>
              </a:defRPr>
            </a:lvl5pPr>
          </a:lstStyle>
          <a:p>
            <a:pPr lvl="0"/>
            <a:r>
              <a:rPr lang="en-US" dirty="0"/>
              <a:t>Bulleted content here (Open Sans Light, 24 pt.)</a:t>
            </a:r>
          </a:p>
          <a:p>
            <a:pPr lvl="1"/>
            <a:r>
              <a:rPr lang="en-US" dirty="0"/>
              <a:t>Second level (Open Sans Light, 20)</a:t>
            </a:r>
          </a:p>
          <a:p>
            <a:pPr lvl="2"/>
            <a:r>
              <a:rPr lang="en-US" dirty="0"/>
              <a:t>Third level (Open Sans Light, 18)</a:t>
            </a:r>
          </a:p>
          <a:p>
            <a:pPr lvl="3"/>
            <a:r>
              <a:rPr lang="en-US" dirty="0"/>
              <a:t>Fourth level (Open Sans Light, 16)</a:t>
            </a:r>
          </a:p>
          <a:p>
            <a:pPr lvl="4"/>
            <a:r>
              <a:rPr lang="en-US" dirty="0"/>
              <a:t>Fifth level (Open Sans Light, 14)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6763" y="1363508"/>
            <a:ext cx="1103781" cy="9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010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1290-EBCA-4328-A3AB-5FE89259511E}" type="datetimeFigureOut">
              <a:rPr lang="es-ES"/>
              <a:pPr>
                <a:defRPr/>
              </a:pPr>
              <a:t>31/10/2025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9BBE5-43E7-4CFD-9BFC-A21E991CCEF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075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F0D47-38B3-4446-90D3-BEE0E1D1F4D1}" type="datetimeFigureOut">
              <a:rPr lang="es-ES"/>
              <a:pPr>
                <a:defRPr/>
              </a:pPr>
              <a:t>31/10/2025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2D7818-6A90-4601-A541-9B897716041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2887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C52B9-C074-4EFE-83BF-046679B91F6D}" type="datetimeFigureOut">
              <a:rPr lang="es-ES"/>
              <a:pPr>
                <a:defRPr/>
              </a:pPr>
              <a:t>31/10/2025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5CA9F-E5AE-403A-AA9F-3219AA85F57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2964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005FD-045C-499F-A9AF-0D3CE5A4B525}" type="datetimeFigureOut">
              <a:rPr lang="es-ES"/>
              <a:pPr>
                <a:defRPr/>
              </a:pPr>
              <a:t>31/10/2025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9A088-F8D2-4281-BD45-BEF94D9ADA5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9411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AF112B-A1E6-4E0F-9D54-726E1391E905}" type="datetimeFigureOut">
              <a:rPr lang="es-ES"/>
              <a:pPr>
                <a:defRPr/>
              </a:pPr>
              <a:t>31/10/2025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EE0B6-6384-4EE2-84AE-7CE4D983A83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0412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F0282-BE46-41F9-BAE8-B12012BDC1F5}" type="datetimeFigureOut">
              <a:rPr lang="es-ES"/>
              <a:pPr>
                <a:defRPr/>
              </a:pPr>
              <a:t>31/10/2025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02DEA-C3A5-4091-8049-F95E62EBBA4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9271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DAA7E-5273-4EF5-8B35-8C3A95ADB148}" type="datetimeFigureOut">
              <a:rPr lang="es-ES"/>
              <a:pPr>
                <a:defRPr/>
              </a:pPr>
              <a:t>31/10/2025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F468E-4D2A-4E1C-A6F7-C2A4FCB2E83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424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B3583-0C8A-4599-A98C-E62243F068EE}" type="datetimeFigureOut">
              <a:rPr lang="es-ES"/>
              <a:pPr>
                <a:defRPr/>
              </a:pPr>
              <a:t>31/10/2025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F8C88-2FEB-426D-B4D2-A1A19BEAEDE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0588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/>
              <a:t>Haga clic para modificar el estilo de texto del patrón</a:t>
            </a:r>
          </a:p>
          <a:p>
            <a:pPr lvl="1"/>
            <a:r>
              <a:rPr lang="es-ES" altLang="es-MX"/>
              <a:t>Segundo nivel</a:t>
            </a:r>
          </a:p>
          <a:p>
            <a:pPr lvl="2"/>
            <a:r>
              <a:rPr lang="es-ES" altLang="es-MX"/>
              <a:t>Tercer nivel</a:t>
            </a:r>
          </a:p>
          <a:p>
            <a:pPr lvl="3"/>
            <a:r>
              <a:rPr lang="es-ES" altLang="es-MX"/>
              <a:t>Cuarto nivel</a:t>
            </a:r>
          </a:p>
          <a:p>
            <a:pPr lvl="4"/>
            <a:r>
              <a:rPr lang="es-ES" altLang="es-MX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F34A08-050C-49EA-B511-30DF9AE9B75A}" type="datetimeFigureOut">
              <a:rPr lang="es-ES"/>
              <a:pPr>
                <a:defRPr/>
              </a:pPr>
              <a:t>31/10/2025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F6AF11-1230-4D56-9B58-1761750FD51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C11E529-DD94-4D6D-9245-D6C7AAD210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975D00E-6C1C-48B6-9F82-6F5067D0DFA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81" y="-27384"/>
            <a:ext cx="9144000" cy="67175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85C5DB4-ACA4-4C5F-8EE8-38845F9A0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33" y="132733"/>
            <a:ext cx="4320480" cy="72008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  <a:latin typeface="Arial Rounded MT Bold" panose="020F0704030504030204" pitchFamily="34" charset="0"/>
              </a:rPr>
              <a:t>M</a:t>
            </a:r>
            <a:r>
              <a:rPr lang="en-US" cap="none" dirty="0">
                <a:solidFill>
                  <a:srgbClr val="0070C0"/>
                </a:solidFill>
                <a:latin typeface="Arial Rounded MT Bold" panose="020F0704030504030204" pitchFamily="34" charset="0"/>
              </a:rPr>
              <a:t>aternal Health</a:t>
            </a:r>
            <a:endParaRPr lang="en-US" dirty="0">
              <a:solidFill>
                <a:srgbClr val="0070C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6C52403-1C82-42D1-BFBB-C10272C5D942}"/>
              </a:ext>
            </a:extLst>
          </p:cNvPr>
          <p:cNvSpPr txBox="1"/>
          <p:nvPr/>
        </p:nvSpPr>
        <p:spPr>
          <a:xfrm>
            <a:off x="288033" y="852813"/>
            <a:ext cx="587654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 In Peru :</a:t>
            </a:r>
          </a:p>
          <a:p>
            <a:r>
              <a:rPr lang="en-US" sz="2000" b="1" dirty="0"/>
              <a:t>-2000: 185 maternal deaths/100,000 live births</a:t>
            </a:r>
          </a:p>
          <a:p>
            <a:r>
              <a:rPr lang="en-US" sz="2000" b="1" dirty="0"/>
              <a:t>-Much higher in rural areas </a:t>
            </a:r>
          </a:p>
          <a:p>
            <a:r>
              <a:rPr lang="en-US" sz="2000" b="1" dirty="0"/>
              <a:t>-Use of care facilities was low</a:t>
            </a:r>
          </a:p>
          <a:p>
            <a:r>
              <a:rPr lang="en-US" sz="2000" b="1" dirty="0"/>
              <a:t>-What is wrong and what </a:t>
            </a:r>
          </a:p>
          <a:p>
            <a:r>
              <a:rPr lang="en-US" sz="2000" b="1" dirty="0"/>
              <a:t>could be done? </a:t>
            </a:r>
          </a:p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763176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9BDB5-9639-4001-93FB-ED7CE687C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0" y="120362"/>
            <a:ext cx="9134759" cy="1143000"/>
          </a:xfrm>
          <a:solidFill>
            <a:schemeClr val="bg1"/>
          </a:solidFill>
        </p:spPr>
        <p:txBody>
          <a:bodyPr/>
          <a:lstStyle/>
          <a:p>
            <a:r>
              <a:rPr lang="es-PE" sz="3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Institutional</a:t>
            </a:r>
            <a:r>
              <a:rPr lang="es-PE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s-PE" sz="3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deliveries</a:t>
            </a:r>
            <a:r>
              <a:rPr lang="es-PE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in rural áreas </a:t>
            </a:r>
            <a:r>
              <a:rPr lang="es-PE" sz="3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Peru</a:t>
            </a:r>
            <a:endParaRPr lang="es-PE" sz="3600" dirty="0">
              <a:solidFill>
                <a:schemeClr val="tx2">
                  <a:lumMod val="60000"/>
                  <a:lumOff val="40000"/>
                </a:schemeClr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B004A8A-5F50-407A-A08C-B8361BD976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6752575"/>
              </p:ext>
            </p:extLst>
          </p:nvPr>
        </p:nvGraphicFramePr>
        <p:xfrm>
          <a:off x="323528" y="1516848"/>
          <a:ext cx="8424936" cy="4597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EE66EA8-9B72-4AF0-84D9-31BD8B7C3701}"/>
              </a:ext>
            </a:extLst>
          </p:cNvPr>
          <p:cNvSpPr txBox="1"/>
          <p:nvPr/>
        </p:nvSpPr>
        <p:spPr>
          <a:xfrm>
            <a:off x="1187624" y="436510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3"/>
                </a:solidFill>
              </a:rPr>
              <a:t>23% Jungle </a:t>
            </a:r>
            <a:endParaRPr lang="es-PE" b="1" dirty="0">
              <a:solidFill>
                <a:schemeClr val="accent3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2035BC-455A-4806-B11A-56DD18313404}"/>
              </a:ext>
            </a:extLst>
          </p:cNvPr>
          <p:cNvSpPr txBox="1"/>
          <p:nvPr/>
        </p:nvSpPr>
        <p:spPr>
          <a:xfrm>
            <a:off x="35496" y="1055183"/>
            <a:ext cx="248376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% of institutional deliveries in rural areas (per 100 000 live births)</a:t>
            </a:r>
            <a:endParaRPr lang="es-PE" sz="1200" dirty="0"/>
          </a:p>
        </p:txBody>
      </p:sp>
    </p:spTree>
    <p:extLst>
      <p:ext uri="{BB962C8B-B14F-4D97-AF65-F5344CB8AC3E}">
        <p14:creationId xmlns:p14="http://schemas.microsoft.com/office/powerpoint/2010/main" val="701989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DAA999-F809-4EFB-B9B5-394F4CC02B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003897-2C0C-44B0-B905-8FE6E539B1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PE" dirty="0"/>
          </a:p>
        </p:txBody>
      </p:sp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id="{E80B9229-B9CD-445D-A71C-8499370A6B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64457" y="260648"/>
            <a:ext cx="7985905" cy="6012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38D0B90-40E6-4530-B45D-5FA609CD682F}"/>
              </a:ext>
            </a:extLst>
          </p:cNvPr>
          <p:cNvSpPr txBox="1"/>
          <p:nvPr/>
        </p:nvSpPr>
        <p:spPr>
          <a:xfrm>
            <a:off x="4139952" y="443998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Vertical Delivery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2291354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1026" name="Picture 2" descr="Image result for parto vertic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7584" y="476671"/>
            <a:ext cx="7897984" cy="5458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2FC892-F627-4C51-B155-E9227CAEFEAA}"/>
              </a:ext>
            </a:extLst>
          </p:cNvPr>
          <p:cNvSpPr txBox="1"/>
          <p:nvPr/>
        </p:nvSpPr>
        <p:spPr>
          <a:xfrm>
            <a:off x="4139952" y="443998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Cultural adaptation of birthing services: Vertical Delivery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2944679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B004A8A-5F50-407A-A08C-B8361BD976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3245408"/>
              </p:ext>
            </p:extLst>
          </p:nvPr>
        </p:nvGraphicFramePr>
        <p:xfrm>
          <a:off x="251520" y="1556792"/>
          <a:ext cx="8424936" cy="4597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Arrow: Down 5">
            <a:extLst>
              <a:ext uri="{FF2B5EF4-FFF2-40B4-BE49-F238E27FC236}">
                <a16:creationId xmlns:a16="http://schemas.microsoft.com/office/drawing/2014/main" id="{1F576015-B539-4459-A1BC-6DFB741A9DCB}"/>
              </a:ext>
            </a:extLst>
          </p:cNvPr>
          <p:cNvSpPr/>
          <p:nvPr/>
        </p:nvSpPr>
        <p:spPr>
          <a:xfrm>
            <a:off x="755576" y="1412776"/>
            <a:ext cx="432048" cy="1296144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7ECCDC-6116-43CB-A458-B5E308094D01}"/>
              </a:ext>
            </a:extLst>
          </p:cNvPr>
          <p:cNvSpPr txBox="1"/>
          <p:nvPr/>
        </p:nvSpPr>
        <p:spPr>
          <a:xfrm>
            <a:off x="1115616" y="1384982"/>
            <a:ext cx="266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National guidelines for cultural adaptation of birthing services: Vertical Delivery</a:t>
            </a:r>
            <a:endParaRPr lang="es-PE" b="1" dirty="0"/>
          </a:p>
        </p:txBody>
      </p:sp>
      <p:pic>
        <p:nvPicPr>
          <p:cNvPr id="9" name="3 Imagen">
            <a:extLst>
              <a:ext uri="{FF2B5EF4-FFF2-40B4-BE49-F238E27FC236}">
                <a16:creationId xmlns:a16="http://schemas.microsoft.com/office/drawing/2014/main" id="{0495574F-81F0-459A-AE5F-0783D1413F2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1640" y="2559633"/>
            <a:ext cx="3456384" cy="25922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9C5FBAFC-C107-47AE-90AD-599070A57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3F5F949-130F-4E99-95AA-63CB8DDF62B4}"/>
              </a:ext>
            </a:extLst>
          </p:cNvPr>
          <p:cNvSpPr txBox="1">
            <a:spLocks/>
          </p:cNvSpPr>
          <p:nvPr/>
        </p:nvSpPr>
        <p:spPr bwMode="auto">
          <a:xfrm>
            <a:off x="9241" y="126758"/>
            <a:ext cx="9134759" cy="1143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PE" sz="3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Institutional</a:t>
            </a:r>
            <a:r>
              <a:rPr lang="es-PE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s-PE" sz="3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deliveries</a:t>
            </a:r>
            <a:r>
              <a:rPr lang="es-PE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in rural áreas </a:t>
            </a:r>
            <a:r>
              <a:rPr lang="es-PE" sz="3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Peru</a:t>
            </a:r>
            <a:endParaRPr lang="es-PE" sz="3600" dirty="0">
              <a:solidFill>
                <a:schemeClr val="tx2">
                  <a:lumMod val="60000"/>
                  <a:lumOff val="4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CEE6C2-55BD-41E6-A3AC-3486F26DB5F6}"/>
              </a:ext>
            </a:extLst>
          </p:cNvPr>
          <p:cNvSpPr txBox="1"/>
          <p:nvPr/>
        </p:nvSpPr>
        <p:spPr>
          <a:xfrm>
            <a:off x="0" y="837412"/>
            <a:ext cx="248376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% of institutional deliveries in rural areas (per 100 000 live births)</a:t>
            </a:r>
            <a:endParaRPr lang="es-PE" sz="1200" dirty="0"/>
          </a:p>
        </p:txBody>
      </p:sp>
    </p:spTree>
    <p:extLst>
      <p:ext uri="{BB962C8B-B14F-4D97-AF65-F5344CB8AC3E}">
        <p14:creationId xmlns:p14="http://schemas.microsoft.com/office/powerpoint/2010/main" val="861274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B004A8A-5F50-407A-A08C-B8361BD976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0130990"/>
              </p:ext>
            </p:extLst>
          </p:nvPr>
        </p:nvGraphicFramePr>
        <p:xfrm>
          <a:off x="107504" y="1556792"/>
          <a:ext cx="8424936" cy="4597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EE66EA8-9B72-4AF0-84D9-31BD8B7C3701}"/>
              </a:ext>
            </a:extLst>
          </p:cNvPr>
          <p:cNvSpPr txBox="1"/>
          <p:nvPr/>
        </p:nvSpPr>
        <p:spPr>
          <a:xfrm>
            <a:off x="7884368" y="335699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Jungle </a:t>
            </a:r>
            <a:endParaRPr lang="es-PE" b="1" dirty="0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3B9EB0CA-3057-43AB-BA3D-B69B2EA47067}"/>
              </a:ext>
            </a:extLst>
          </p:cNvPr>
          <p:cNvSpPr/>
          <p:nvPr/>
        </p:nvSpPr>
        <p:spPr>
          <a:xfrm>
            <a:off x="755576" y="1412776"/>
            <a:ext cx="432048" cy="1296144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55BDA4-CF73-4AD9-9F6C-3A6B0FDD8A5A}"/>
              </a:ext>
            </a:extLst>
          </p:cNvPr>
          <p:cNvSpPr txBox="1"/>
          <p:nvPr/>
        </p:nvSpPr>
        <p:spPr>
          <a:xfrm>
            <a:off x="1115616" y="1384982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Cultural adaptation of birthing services: Vertical Delivery</a:t>
            </a:r>
            <a:endParaRPr lang="es-PE" b="1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D7191BC-3937-4BE7-B3B3-2046F31D6152}"/>
              </a:ext>
            </a:extLst>
          </p:cNvPr>
          <p:cNvSpPr txBox="1">
            <a:spLocks/>
          </p:cNvSpPr>
          <p:nvPr/>
        </p:nvSpPr>
        <p:spPr bwMode="auto">
          <a:xfrm>
            <a:off x="39004" y="85192"/>
            <a:ext cx="9134759" cy="1143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PE" sz="3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Institutional</a:t>
            </a:r>
            <a:r>
              <a:rPr lang="es-PE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s-PE" sz="3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deliveries</a:t>
            </a:r>
            <a:r>
              <a:rPr lang="es-PE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 in rural áreas </a:t>
            </a:r>
            <a:r>
              <a:rPr lang="es-PE" sz="3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Peru</a:t>
            </a:r>
            <a:endParaRPr lang="es-PE" sz="3600" dirty="0">
              <a:solidFill>
                <a:schemeClr val="tx2">
                  <a:lumMod val="60000"/>
                  <a:lumOff val="4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54ACC3-168F-4E83-A5D6-7F893AE372E3}"/>
              </a:ext>
            </a:extLst>
          </p:cNvPr>
          <p:cNvSpPr txBox="1"/>
          <p:nvPr/>
        </p:nvSpPr>
        <p:spPr>
          <a:xfrm>
            <a:off x="107504" y="946547"/>
            <a:ext cx="248376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% of institutional deliveries in rural areas (per 100 000 live births)</a:t>
            </a:r>
            <a:endParaRPr lang="es-PE" sz="1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82E4B8-583D-74D4-CD4D-4615DA49D75C}"/>
              </a:ext>
            </a:extLst>
          </p:cNvPr>
          <p:cNvSpPr txBox="1"/>
          <p:nvPr/>
        </p:nvSpPr>
        <p:spPr>
          <a:xfrm>
            <a:off x="6516216" y="407707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69 deaths/100,000</a:t>
            </a:r>
          </a:p>
        </p:txBody>
      </p:sp>
    </p:spTree>
    <p:extLst>
      <p:ext uri="{BB962C8B-B14F-4D97-AF65-F5344CB8AC3E}">
        <p14:creationId xmlns:p14="http://schemas.microsoft.com/office/powerpoint/2010/main" val="2246657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>
            <a:extLst>
              <a:ext uri="{FF2B5EF4-FFF2-40B4-BE49-F238E27FC236}">
                <a16:creationId xmlns:a16="http://schemas.microsoft.com/office/drawing/2014/main" id="{C6121090-7B30-4AA8-9201-243FDF88921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36624" y="1556792"/>
            <a:ext cx="8207376" cy="5399087"/>
          </a:xfrm>
        </p:spPr>
        <p:txBody>
          <a:bodyPr/>
          <a:lstStyle/>
          <a:p>
            <a:pPr>
              <a:lnSpc>
                <a:spcPct val="90000"/>
              </a:lnSpc>
              <a:buFont typeface="Webdings" panose="05030102010509060703" pitchFamily="18" charset="2"/>
              <a:buNone/>
            </a:pPr>
            <a:r>
              <a:rPr lang="en-US" altLang="es-PE" sz="2400" dirty="0"/>
              <a:t>1.</a:t>
            </a:r>
            <a:r>
              <a:rPr lang="en-US" altLang="es-PE" sz="2400" b="1" dirty="0"/>
              <a:t>Engagement </a:t>
            </a:r>
            <a:r>
              <a:rPr lang="en-US" altLang="es-PE" sz="2400" dirty="0"/>
              <a:t>of stakeholders as peers, from the beginning and during all the study phases (ownership of the agenda!!!)</a:t>
            </a:r>
          </a:p>
          <a:p>
            <a:pPr>
              <a:lnSpc>
                <a:spcPct val="90000"/>
              </a:lnSpc>
              <a:buFont typeface="Webdings" panose="05030102010509060703" pitchFamily="18" charset="2"/>
              <a:buNone/>
            </a:pPr>
            <a:r>
              <a:rPr lang="en-US" altLang="es-PE" sz="2400" dirty="0"/>
              <a:t>2.</a:t>
            </a:r>
            <a:r>
              <a:rPr lang="en-US" altLang="es-PE" sz="2400" b="1" dirty="0"/>
              <a:t>Sharing </a:t>
            </a:r>
            <a:r>
              <a:rPr lang="en-US" altLang="es-PE" sz="2400" dirty="0"/>
              <a:t>results, helping with interpretations and discuss </a:t>
            </a:r>
            <a:r>
              <a:rPr lang="en-US" altLang="es-PE" sz="2400" b="1" dirty="0"/>
              <a:t>together</a:t>
            </a:r>
            <a:r>
              <a:rPr lang="en-US" altLang="es-PE" sz="2400" dirty="0"/>
              <a:t> actions (at different levels)</a:t>
            </a:r>
          </a:p>
          <a:p>
            <a:pPr>
              <a:lnSpc>
                <a:spcPct val="90000"/>
              </a:lnSpc>
              <a:buFont typeface="Webdings" panose="05030102010509060703" pitchFamily="18" charset="2"/>
              <a:buNone/>
            </a:pPr>
            <a:r>
              <a:rPr lang="en-US" altLang="es-PE" sz="2400" dirty="0"/>
              <a:t>3.Use </a:t>
            </a:r>
            <a:r>
              <a:rPr lang="en-US" altLang="es-PE" sz="2400" b="1" dirty="0"/>
              <a:t>clear</a:t>
            </a:r>
            <a:r>
              <a:rPr lang="en-US" altLang="es-PE" sz="2400" dirty="0"/>
              <a:t> but </a:t>
            </a:r>
            <a:r>
              <a:rPr lang="en-US" altLang="es-PE" sz="2400" b="1" dirty="0"/>
              <a:t>compelling</a:t>
            </a:r>
            <a:r>
              <a:rPr lang="en-US" altLang="es-PE" sz="2400" dirty="0"/>
              <a:t> messages</a:t>
            </a:r>
          </a:p>
          <a:p>
            <a:pPr>
              <a:lnSpc>
                <a:spcPct val="90000"/>
              </a:lnSpc>
              <a:buFont typeface="Webdings" panose="05030102010509060703" pitchFamily="18" charset="2"/>
              <a:buNone/>
            </a:pPr>
            <a:r>
              <a:rPr lang="en-US" altLang="es-PE" sz="2400" dirty="0"/>
              <a:t>4.Identify </a:t>
            </a:r>
            <a:r>
              <a:rPr lang="en-US" altLang="es-PE" sz="2400" b="1" dirty="0"/>
              <a:t>champions</a:t>
            </a:r>
          </a:p>
          <a:p>
            <a:pPr>
              <a:lnSpc>
                <a:spcPct val="90000"/>
              </a:lnSpc>
              <a:buFont typeface="Webdings" panose="05030102010509060703" pitchFamily="18" charset="2"/>
              <a:buNone/>
            </a:pPr>
            <a:r>
              <a:rPr lang="en-US" altLang="es-PE" sz="2400" dirty="0"/>
              <a:t>5.</a:t>
            </a:r>
            <a:r>
              <a:rPr lang="en-US" altLang="es-PE" sz="2400" b="1" dirty="0"/>
              <a:t>Train</a:t>
            </a:r>
            <a:r>
              <a:rPr lang="en-US" altLang="es-PE" sz="2400" dirty="0"/>
              <a:t> and offer </a:t>
            </a:r>
            <a:r>
              <a:rPr lang="en-US" altLang="es-PE" sz="2400" b="1" dirty="0"/>
              <a:t>technical assistance</a:t>
            </a:r>
          </a:p>
          <a:p>
            <a:pPr>
              <a:lnSpc>
                <a:spcPct val="90000"/>
              </a:lnSpc>
              <a:buFont typeface="Webdings" panose="05030102010509060703" pitchFamily="18" charset="2"/>
              <a:buNone/>
            </a:pPr>
            <a:r>
              <a:rPr lang="en-US" altLang="es-PE" sz="2400" dirty="0"/>
              <a:t>6.</a:t>
            </a:r>
            <a:r>
              <a:rPr lang="en-US" altLang="es-PE" sz="2400" b="1" dirty="0"/>
              <a:t>Positive</a:t>
            </a:r>
            <a:r>
              <a:rPr lang="en-US" altLang="es-PE" sz="2400" dirty="0"/>
              <a:t> feedback: give and receive</a:t>
            </a:r>
          </a:p>
          <a:p>
            <a:pPr>
              <a:lnSpc>
                <a:spcPct val="90000"/>
              </a:lnSpc>
              <a:buFont typeface="Webdings" panose="05030102010509060703" pitchFamily="18" charset="2"/>
              <a:buNone/>
            </a:pPr>
            <a:r>
              <a:rPr lang="en-US" altLang="es-PE" sz="2400" dirty="0"/>
              <a:t>7.</a:t>
            </a:r>
            <a:r>
              <a:rPr lang="en-US" altLang="es-PE" sz="2400" b="1" dirty="0"/>
              <a:t>Involve</a:t>
            </a:r>
            <a:r>
              <a:rPr lang="en-US" altLang="es-PE" sz="2400" dirty="0"/>
              <a:t> other partners (NGO’s, agencies, community)</a:t>
            </a:r>
          </a:p>
          <a:p>
            <a:pPr>
              <a:lnSpc>
                <a:spcPct val="90000"/>
              </a:lnSpc>
              <a:buFont typeface="Webdings" panose="05030102010509060703" pitchFamily="18" charset="2"/>
              <a:buNone/>
            </a:pPr>
            <a:r>
              <a:rPr lang="en-US" altLang="es-PE" sz="2400" dirty="0"/>
              <a:t>8.</a:t>
            </a:r>
            <a:r>
              <a:rPr lang="en-US" altLang="es-PE" sz="2400" b="1" dirty="0"/>
              <a:t>Leverage</a:t>
            </a:r>
            <a:r>
              <a:rPr lang="en-US" altLang="es-PE" sz="2400" dirty="0"/>
              <a:t> results</a:t>
            </a:r>
          </a:p>
          <a:p>
            <a:pPr>
              <a:lnSpc>
                <a:spcPct val="90000"/>
              </a:lnSpc>
              <a:buFont typeface="Webdings" panose="05030102010509060703" pitchFamily="18" charset="2"/>
              <a:buNone/>
            </a:pPr>
            <a:r>
              <a:rPr lang="en-US" altLang="es-PE" sz="2400" dirty="0"/>
              <a:t>9.Have a user friendly </a:t>
            </a:r>
            <a:r>
              <a:rPr lang="en-US" altLang="es-PE" sz="2400" b="1" dirty="0"/>
              <a:t>cost-effectiveness analysis</a:t>
            </a:r>
          </a:p>
          <a:p>
            <a:pPr>
              <a:lnSpc>
                <a:spcPct val="90000"/>
              </a:lnSpc>
              <a:buFont typeface="Webdings" panose="05030102010509060703" pitchFamily="18" charset="2"/>
              <a:buNone/>
            </a:pPr>
            <a:r>
              <a:rPr lang="en-US" altLang="es-PE" sz="2400" dirty="0"/>
              <a:t>10.Keep </a:t>
            </a:r>
            <a:r>
              <a:rPr lang="en-US" altLang="es-PE" sz="2400" b="1" dirty="0"/>
              <a:t>motivation high!!!</a:t>
            </a:r>
          </a:p>
          <a:p>
            <a:pPr>
              <a:lnSpc>
                <a:spcPct val="90000"/>
              </a:lnSpc>
              <a:buFont typeface="Webdings" panose="05030102010509060703" pitchFamily="18" charset="2"/>
              <a:buNone/>
            </a:pPr>
            <a:endParaRPr lang="en-US" altLang="es-PE" sz="2400" b="1" dirty="0"/>
          </a:p>
        </p:txBody>
      </p:sp>
      <p:sp>
        <p:nvSpPr>
          <p:cNvPr id="179203" name="Rectangle 3">
            <a:extLst>
              <a:ext uri="{FF2B5EF4-FFF2-40B4-BE49-F238E27FC236}">
                <a16:creationId xmlns:a16="http://schemas.microsoft.com/office/drawing/2014/main" id="{23667D27-F158-45DD-92FA-91E484ED9CC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116632"/>
            <a:ext cx="8568184" cy="1143000"/>
          </a:xfrm>
          <a:solidFill>
            <a:schemeClr val="bg1"/>
          </a:solidFill>
        </p:spPr>
        <p:txBody>
          <a:bodyPr/>
          <a:lstStyle/>
          <a:p>
            <a:r>
              <a:rPr lang="en-US" altLang="es-PE" sz="3200" b="1" dirty="0">
                <a:solidFill>
                  <a:srgbClr val="0070C0"/>
                </a:solidFill>
                <a:latin typeface="Arial Rounded MT Bold" panose="020F0704030504030204" pitchFamily="34" charset="0"/>
              </a:rPr>
              <a:t>Why do we think we were able to go from research to policy, our top ten…</a:t>
            </a:r>
          </a:p>
        </p:txBody>
      </p:sp>
    </p:spTree>
    <p:extLst>
      <p:ext uri="{BB962C8B-B14F-4D97-AF65-F5344CB8AC3E}">
        <p14:creationId xmlns:p14="http://schemas.microsoft.com/office/powerpoint/2010/main" val="37348725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21188</TotalTime>
  <Words>265</Words>
  <Application>Microsoft Office PowerPoint</Application>
  <PresentationFormat>On-screen Show (4:3)</PresentationFormat>
  <Paragraphs>42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Arial Rounded MT Bold</vt:lpstr>
      <vt:lpstr>Calibri</vt:lpstr>
      <vt:lpstr>Encode Sans Normal Black</vt:lpstr>
      <vt:lpstr>Franklin Gothic Book</vt:lpstr>
      <vt:lpstr>Lucida Grande</vt:lpstr>
      <vt:lpstr>Open Sans Light</vt:lpstr>
      <vt:lpstr>Perpetua</vt:lpstr>
      <vt:lpstr>Webdings</vt:lpstr>
      <vt:lpstr>Tema de Office</vt:lpstr>
      <vt:lpstr>Maternal Health</vt:lpstr>
      <vt:lpstr>Institutional deliveries in rural áreas Peru</vt:lpstr>
      <vt:lpstr>PowerPoint Presentation</vt:lpstr>
      <vt:lpstr>PowerPoint Presentation</vt:lpstr>
      <vt:lpstr>PowerPoint Presentation</vt:lpstr>
      <vt:lpstr>PowerPoint Presentation</vt:lpstr>
      <vt:lpstr>Why do we think we were able to go from research to policy, our top ten…</vt:lpstr>
    </vt:vector>
  </TitlesOfParts>
  <Company>UPCH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42536954</dc:creator>
  <cp:lastModifiedBy>Patricia J. Garcia</cp:lastModifiedBy>
  <cp:revision>614</cp:revision>
  <cp:lastPrinted>2014-06-06T14:55:42Z</cp:lastPrinted>
  <dcterms:created xsi:type="dcterms:W3CDTF">2013-05-17T15:01:08Z</dcterms:created>
  <dcterms:modified xsi:type="dcterms:W3CDTF">2025-10-31T11:44:52Z</dcterms:modified>
</cp:coreProperties>
</file>