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A356DD_4EE3124A.xml" ContentType="application/vnd.ms-powerpoint.comments+xml"/>
  <Override PartName="/ppt/notesSlides/notesSlide6.xml" ContentType="application/vnd.openxmlformats-officedocument.presentationml.notesSlide+xml"/>
  <Override PartName="/ppt/comments/modernComment_7FA356DE_1A8BD340.xml" ContentType="application/vnd.ms-powerpoint.comments+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4"/>
  </p:sldMasterIdLst>
  <p:notesMasterIdLst>
    <p:notesMasterId r:id="rId50"/>
  </p:notesMasterIdLst>
  <p:sldIdLst>
    <p:sldId id="2141411030" r:id="rId5"/>
    <p:sldId id="2141411064" r:id="rId6"/>
    <p:sldId id="2141411065" r:id="rId7"/>
    <p:sldId id="2141411066" r:id="rId8"/>
    <p:sldId id="2141411067" r:id="rId9"/>
    <p:sldId id="2141411068" r:id="rId10"/>
    <p:sldId id="2141411069" r:id="rId11"/>
    <p:sldId id="2141411070" r:id="rId12"/>
    <p:sldId id="2141411071" r:id="rId13"/>
    <p:sldId id="2141411072" r:id="rId14"/>
    <p:sldId id="2141411073" r:id="rId15"/>
    <p:sldId id="2141411074" r:id="rId16"/>
    <p:sldId id="2141411075" r:id="rId17"/>
    <p:sldId id="2141411050" r:id="rId18"/>
    <p:sldId id="2141411076" r:id="rId19"/>
    <p:sldId id="2141411077" r:id="rId20"/>
    <p:sldId id="2141411078" r:id="rId21"/>
    <p:sldId id="2141411079" r:id="rId22"/>
    <p:sldId id="2141411080" r:id="rId23"/>
    <p:sldId id="2141411084" r:id="rId24"/>
    <p:sldId id="2141411086" r:id="rId25"/>
    <p:sldId id="2141411083" r:id="rId26"/>
    <p:sldId id="2141411087" r:id="rId27"/>
    <p:sldId id="2141411046" r:id="rId28"/>
    <p:sldId id="2141411032" r:id="rId29"/>
    <p:sldId id="2141411098" r:id="rId30"/>
    <p:sldId id="2141411089" r:id="rId31"/>
    <p:sldId id="2141411091" r:id="rId32"/>
    <p:sldId id="2141411099" r:id="rId33"/>
    <p:sldId id="2141411036" r:id="rId34"/>
    <p:sldId id="2141411037" r:id="rId35"/>
    <p:sldId id="2141411038" r:id="rId36"/>
    <p:sldId id="2141411092" r:id="rId37"/>
    <p:sldId id="2141411040" r:id="rId38"/>
    <p:sldId id="2141411093" r:id="rId39"/>
    <p:sldId id="2141411042" r:id="rId40"/>
    <p:sldId id="2141411094" r:id="rId41"/>
    <p:sldId id="2141411045" r:id="rId42"/>
    <p:sldId id="2141411095" r:id="rId43"/>
    <p:sldId id="2141411048" r:id="rId44"/>
    <p:sldId id="2141411049" r:id="rId45"/>
    <p:sldId id="2141411063" r:id="rId46"/>
    <p:sldId id="2141411096" r:id="rId47"/>
    <p:sldId id="2141411082" r:id="rId48"/>
    <p:sldId id="2141411100"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1pPr>
    <a:lvl2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2pPr>
    <a:lvl3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3pPr>
    <a:lvl4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4pPr>
    <a:lvl5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5pPr>
    <a:lvl6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6pPr>
    <a:lvl7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7pPr>
    <a:lvl8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8pPr>
    <a:lvl9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9E945-AA54-3369-2298-C372716D5278}" name="Karla Schwarzbauer" initials="KS" userId="S::karlas@saludmesoamerica.org::2c5d6d24-6db0-4d0e-9897-097df7b46039" providerId="AD"/>
  <p188:author id="{1061B18D-528C-2336-EA93-4DDE8AFB06AF}" name="Guzman Cruz, Javier Humberto" initials="GH" userId="S::jguzmancruz@iadb.org::4cbe61e1-b8d0-476e-9c3e-c6a62fb77772" providerId="AD"/>
  <p188:author id="{E0BA9F8F-4B11-092A-7BDB-47978F5B69AA}" name="Iriarte Carcamo, Emma Margarita" initials="IM" userId="S::emmai@iadb.org::a1d6b4d3-42f8-4f52-9072-28996abf9bc8" providerId="AD"/>
  <p188:author id="{1EB199C7-94F9-4EB3-EC8E-F4A91E736317}" name="Gustau Alegret" initials="GA" userId="cc79eba08d84756e" providerId="Windows Live"/>
  <p188:author id="{78C580F2-21B8-75B2-A65E-4704E26599C5}" name="Bernal Lara, Pedro Gerardo" initials="PB" userId="S::pbernallara@iadb.org::bf45a768-c761-49e4-9075-d80121160c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2582"/>
    <a:srgbClr val="D53B81"/>
    <a:srgbClr val="6E6F71"/>
    <a:srgbClr val="4D80BE"/>
    <a:srgbClr val="F5F5F5"/>
    <a:srgbClr val="FFFFFF"/>
    <a:srgbClr val="B91870"/>
    <a:srgbClr val="EAEAEA"/>
    <a:srgbClr val="003B57"/>
    <a:srgbClr val="9EB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6C3F1-9918-D219-B0DE-FC75B43EDA83}" v="20" dt="2025-10-20T08:52:28.130"/>
    <p1510:client id="{42BB9CD1-9166-C34E-9DA5-23EE5E1B28F0}" v="355" dt="2025-10-20T11:15:26.236"/>
    <p1510:client id="{BCD1F699-BC7B-504C-522E-BFE6FE495F09}" v="18" dt="2025-10-20T06:00:31.134"/>
    <p1510:client id="{FE7E55FE-8990-E679-3EBA-B3F5FD4B9FB3}" v="15" dt="2025-10-19T19:31:21.34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0"/>
    <p:restoredTop sz="94638"/>
  </p:normalViewPr>
  <p:slideViewPr>
    <p:cSldViewPr snapToGrid="0">
      <p:cViewPr>
        <p:scale>
          <a:sx n="43" d="100"/>
          <a:sy n="43" d="100"/>
        </p:scale>
        <p:origin x="2320"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l Lara, Pedro Gerardo" userId="bf45a768-c761-49e4-9075-d80121160c5e" providerId="ADAL" clId="{56BDF96A-A3B1-52DA-84A6-4CF9913B2F98}"/>
    <pc:docChg chg="undo redo custSel addSld delSld modSld sldOrd">
      <pc:chgData name="Bernal Lara, Pedro Gerardo" userId="bf45a768-c761-49e4-9075-d80121160c5e" providerId="ADAL" clId="{56BDF96A-A3B1-52DA-84A6-4CF9913B2F98}" dt="2025-10-20T12:39:18.414" v="2896" actId="20577"/>
      <pc:docMkLst>
        <pc:docMk/>
      </pc:docMkLst>
      <pc:sldChg chg="addSp delSp modSp mod">
        <pc:chgData name="Bernal Lara, Pedro Gerardo" userId="bf45a768-c761-49e4-9075-d80121160c5e" providerId="ADAL" clId="{56BDF96A-A3B1-52DA-84A6-4CF9913B2F98}" dt="2025-10-17T19:24:11.921" v="1468" actId="20577"/>
        <pc:sldMkLst>
          <pc:docMk/>
          <pc:sldMk cId="250851498" sldId="2141411032"/>
        </pc:sldMkLst>
        <pc:spChg chg="mod">
          <ac:chgData name="Bernal Lara, Pedro Gerardo" userId="bf45a768-c761-49e4-9075-d80121160c5e" providerId="ADAL" clId="{56BDF96A-A3B1-52DA-84A6-4CF9913B2F98}" dt="2025-10-17T19:24:11.921" v="1468" actId="20577"/>
          <ac:spMkLst>
            <pc:docMk/>
            <pc:sldMk cId="250851498" sldId="2141411032"/>
            <ac:spMk id="2" creationId="{AB1E5A9F-2979-086C-6707-B4ED0614ECB5}"/>
          </ac:spMkLst>
        </pc:spChg>
        <pc:spChg chg="mod">
          <ac:chgData name="Bernal Lara, Pedro Gerardo" userId="bf45a768-c761-49e4-9075-d80121160c5e" providerId="ADAL" clId="{56BDF96A-A3B1-52DA-84A6-4CF9913B2F98}" dt="2025-10-17T19:03:07.004" v="834" actId="113"/>
          <ac:spMkLst>
            <pc:docMk/>
            <pc:sldMk cId="250851498" sldId="2141411032"/>
            <ac:spMk id="3" creationId="{BB07BA9A-12E6-731D-4E86-5FF922F596DA}"/>
          </ac:spMkLst>
        </pc:spChg>
        <pc:spChg chg="mod">
          <ac:chgData name="Bernal Lara, Pedro Gerardo" userId="bf45a768-c761-49e4-9075-d80121160c5e" providerId="ADAL" clId="{56BDF96A-A3B1-52DA-84A6-4CF9913B2F98}" dt="2025-10-17T19:01:06.361" v="779" actId="1076"/>
          <ac:spMkLst>
            <pc:docMk/>
            <pc:sldMk cId="250851498" sldId="2141411032"/>
            <ac:spMk id="4" creationId="{4A68CED7-D4A7-DE6C-619B-06C43253E6AF}"/>
          </ac:spMkLst>
        </pc:spChg>
        <pc:spChg chg="mod">
          <ac:chgData name="Bernal Lara, Pedro Gerardo" userId="bf45a768-c761-49e4-9075-d80121160c5e" providerId="ADAL" clId="{56BDF96A-A3B1-52DA-84A6-4CF9913B2F98}" dt="2025-10-17T19:01:03.229" v="778" actId="1076"/>
          <ac:spMkLst>
            <pc:docMk/>
            <pc:sldMk cId="250851498" sldId="2141411032"/>
            <ac:spMk id="7" creationId="{7282C778-0735-54EF-C47E-1C3AA6515565}"/>
          </ac:spMkLst>
        </pc:spChg>
        <pc:picChg chg="mod">
          <ac:chgData name="Bernal Lara, Pedro Gerardo" userId="bf45a768-c761-49e4-9075-d80121160c5e" providerId="ADAL" clId="{56BDF96A-A3B1-52DA-84A6-4CF9913B2F98}" dt="2025-10-17T19:03:54.149" v="838" actId="1076"/>
          <ac:picMkLst>
            <pc:docMk/>
            <pc:sldMk cId="250851498" sldId="2141411032"/>
            <ac:picMk id="5" creationId="{5ABE0727-EF0A-7F09-78D0-AEDB57CECC27}"/>
          </ac:picMkLst>
        </pc:picChg>
      </pc:sldChg>
      <pc:sldChg chg="addSp modSp mod">
        <pc:chgData name="Bernal Lara, Pedro Gerardo" userId="bf45a768-c761-49e4-9075-d80121160c5e" providerId="ADAL" clId="{56BDF96A-A3B1-52DA-84A6-4CF9913B2F98}" dt="2025-10-17T19:32:38.367" v="1525" actId="20577"/>
        <pc:sldMkLst>
          <pc:docMk/>
          <pc:sldMk cId="1004770946" sldId="2141411036"/>
        </pc:sldMkLst>
        <pc:spChg chg="add mod">
          <ac:chgData name="Bernal Lara, Pedro Gerardo" userId="bf45a768-c761-49e4-9075-d80121160c5e" providerId="ADAL" clId="{56BDF96A-A3B1-52DA-84A6-4CF9913B2F98}" dt="2025-10-17T19:32:38.367" v="1525" actId="20577"/>
          <ac:spMkLst>
            <pc:docMk/>
            <pc:sldMk cId="1004770946" sldId="2141411036"/>
            <ac:spMk id="4" creationId="{12C50409-5DC7-43CF-04C3-56A0755E52D1}"/>
          </ac:spMkLst>
        </pc:spChg>
      </pc:sldChg>
      <pc:sldChg chg="addSp modSp mod">
        <pc:chgData name="Bernal Lara, Pedro Gerardo" userId="bf45a768-c761-49e4-9075-d80121160c5e" providerId="ADAL" clId="{56BDF96A-A3B1-52DA-84A6-4CF9913B2F98}" dt="2025-10-17T19:32:43.992" v="1526" actId="20577"/>
        <pc:sldMkLst>
          <pc:docMk/>
          <pc:sldMk cId="1323504202" sldId="2141411037"/>
        </pc:sldMkLst>
      </pc:sldChg>
      <pc:sldChg chg="addSp modSp mod">
        <pc:chgData name="Bernal Lara, Pedro Gerardo" userId="bf45a768-c761-49e4-9075-d80121160c5e" providerId="ADAL" clId="{56BDF96A-A3B1-52DA-84A6-4CF9913B2F98}" dt="2025-10-17T19:31:38.075" v="1524" actId="207"/>
        <pc:sldMkLst>
          <pc:docMk/>
          <pc:sldMk cId="1479584963" sldId="2141411040"/>
        </pc:sldMkLst>
      </pc:sldChg>
      <pc:sldChg chg="addSp modSp mod">
        <pc:chgData name="Bernal Lara, Pedro Gerardo" userId="bf45a768-c761-49e4-9075-d80121160c5e" providerId="ADAL" clId="{56BDF96A-A3B1-52DA-84A6-4CF9913B2F98}" dt="2025-10-19T15:04:04.242" v="2443" actId="313"/>
        <pc:sldMkLst>
          <pc:docMk/>
          <pc:sldMk cId="2508213559" sldId="2141411042"/>
        </pc:sldMkLst>
        <pc:spChg chg="mod">
          <ac:chgData name="Bernal Lara, Pedro Gerardo" userId="bf45a768-c761-49e4-9075-d80121160c5e" providerId="ADAL" clId="{56BDF96A-A3B1-52DA-84A6-4CF9913B2F98}" dt="2025-10-19T15:04:04.242" v="2443" actId="313"/>
          <ac:spMkLst>
            <pc:docMk/>
            <pc:sldMk cId="2508213559" sldId="2141411042"/>
            <ac:spMk id="23" creationId="{D58C1954-7700-AD7B-5AE0-F8DAED376119}"/>
          </ac:spMkLst>
        </pc:spChg>
      </pc:sldChg>
      <pc:sldChg chg="addSp delSp modSp mod">
        <pc:chgData name="Bernal Lara, Pedro Gerardo" userId="bf45a768-c761-49e4-9075-d80121160c5e" providerId="ADAL" clId="{56BDF96A-A3B1-52DA-84A6-4CF9913B2F98}" dt="2025-10-18T19:19:02.202" v="2442" actId="313"/>
        <pc:sldMkLst>
          <pc:docMk/>
          <pc:sldMk cId="318654080" sldId="2141411045"/>
        </pc:sldMkLst>
        <pc:spChg chg="mod">
          <ac:chgData name="Bernal Lara, Pedro Gerardo" userId="bf45a768-c761-49e4-9075-d80121160c5e" providerId="ADAL" clId="{56BDF96A-A3B1-52DA-84A6-4CF9913B2F98}" dt="2025-10-18T19:18:49.090" v="2440" actId="1076"/>
          <ac:spMkLst>
            <pc:docMk/>
            <pc:sldMk cId="318654080" sldId="2141411045"/>
            <ac:spMk id="69" creationId="{4122C8FB-F45E-B146-E295-C1F202056F6E}"/>
          </ac:spMkLst>
        </pc:spChg>
        <pc:spChg chg="mod">
          <ac:chgData name="Bernal Lara, Pedro Gerardo" userId="bf45a768-c761-49e4-9075-d80121160c5e" providerId="ADAL" clId="{56BDF96A-A3B1-52DA-84A6-4CF9913B2F98}" dt="2025-10-18T19:19:02.202" v="2442" actId="313"/>
          <ac:spMkLst>
            <pc:docMk/>
            <pc:sldMk cId="318654080" sldId="2141411045"/>
            <ac:spMk id="71" creationId="{A3AC5A13-147B-7608-4A15-4FFB537F85B5}"/>
          </ac:spMkLst>
        </pc:spChg>
      </pc:sldChg>
      <pc:sldChg chg="modSp mod">
        <pc:chgData name="Bernal Lara, Pedro Gerardo" userId="bf45a768-c761-49e4-9075-d80121160c5e" providerId="ADAL" clId="{56BDF96A-A3B1-52DA-84A6-4CF9913B2F98}" dt="2025-10-17T19:23:20.823" v="1466" actId="20577"/>
        <pc:sldMkLst>
          <pc:docMk/>
          <pc:sldMk cId="4063401785" sldId="2141411046"/>
        </pc:sldMkLst>
        <pc:spChg chg="mod">
          <ac:chgData name="Bernal Lara, Pedro Gerardo" userId="bf45a768-c761-49e4-9075-d80121160c5e" providerId="ADAL" clId="{56BDF96A-A3B1-52DA-84A6-4CF9913B2F98}" dt="2025-10-17T19:23:20.823" v="1466" actId="20577"/>
          <ac:spMkLst>
            <pc:docMk/>
            <pc:sldMk cId="4063401785" sldId="2141411046"/>
            <ac:spMk id="35" creationId="{34026685-F95C-BA09-076E-2EC921B3A0EE}"/>
          </ac:spMkLst>
        </pc:spChg>
      </pc:sldChg>
      <pc:sldChg chg="addSp modSp mod">
        <pc:chgData name="Bernal Lara, Pedro Gerardo" userId="bf45a768-c761-49e4-9075-d80121160c5e" providerId="ADAL" clId="{56BDF96A-A3B1-52DA-84A6-4CF9913B2F98}" dt="2025-10-19T15:04:49.626" v="2450" actId="20577"/>
        <pc:sldMkLst>
          <pc:docMk/>
          <pc:sldMk cId="462351967" sldId="2141411048"/>
        </pc:sldMkLst>
        <pc:spChg chg="mod">
          <ac:chgData name="Bernal Lara, Pedro Gerardo" userId="bf45a768-c761-49e4-9075-d80121160c5e" providerId="ADAL" clId="{56BDF96A-A3B1-52DA-84A6-4CF9913B2F98}" dt="2025-10-19T15:04:49.626" v="2450" actId="20577"/>
          <ac:spMkLst>
            <pc:docMk/>
            <pc:sldMk cId="462351967" sldId="2141411048"/>
            <ac:spMk id="18" creationId="{1B01586D-54E9-6B4A-E705-31C88D805E00}"/>
          </ac:spMkLst>
        </pc:spChg>
      </pc:sldChg>
      <pc:sldChg chg="modSp mod">
        <pc:chgData name="Bernal Lara, Pedro Gerardo" userId="bf45a768-c761-49e4-9075-d80121160c5e" providerId="ADAL" clId="{56BDF96A-A3B1-52DA-84A6-4CF9913B2F98}" dt="2025-10-17T19:38:41.404" v="1683" actId="1076"/>
        <pc:sldMkLst>
          <pc:docMk/>
          <pc:sldMk cId="295852007" sldId="2141411049"/>
        </pc:sldMkLst>
        <pc:spChg chg="mod">
          <ac:chgData name="Bernal Lara, Pedro Gerardo" userId="bf45a768-c761-49e4-9075-d80121160c5e" providerId="ADAL" clId="{56BDF96A-A3B1-52DA-84A6-4CF9913B2F98}" dt="2025-10-17T19:38:41.404" v="1683" actId="1076"/>
          <ac:spMkLst>
            <pc:docMk/>
            <pc:sldMk cId="295852007" sldId="2141411049"/>
            <ac:spMk id="2" creationId="{D09F9385-F3B2-CFAE-B463-A54DA9C61558}"/>
          </ac:spMkLst>
        </pc:spChg>
      </pc:sldChg>
      <pc:sldChg chg="addSp delSp modSp mod">
        <pc:chgData name="Bernal Lara, Pedro Gerardo" userId="bf45a768-c761-49e4-9075-d80121160c5e" providerId="ADAL" clId="{56BDF96A-A3B1-52DA-84A6-4CF9913B2F98}" dt="2025-10-20T12:14:12.193" v="2888" actId="478"/>
        <pc:sldMkLst>
          <pc:docMk/>
          <pc:sldMk cId="3716425914" sldId="2141411050"/>
        </pc:sldMkLst>
        <pc:spChg chg="mod">
          <ac:chgData name="Bernal Lara, Pedro Gerardo" userId="bf45a768-c761-49e4-9075-d80121160c5e" providerId="ADAL" clId="{56BDF96A-A3B1-52DA-84A6-4CF9913B2F98}" dt="2025-10-19T15:30:09.912" v="2711" actId="1076"/>
          <ac:spMkLst>
            <pc:docMk/>
            <pc:sldMk cId="3716425914" sldId="2141411050"/>
            <ac:spMk id="2" creationId="{CA3F3A33-B934-58A3-8EA3-F326B973643E}"/>
          </ac:spMkLst>
        </pc:spChg>
        <pc:spChg chg="mod">
          <ac:chgData name="Bernal Lara, Pedro Gerardo" userId="bf45a768-c761-49e4-9075-d80121160c5e" providerId="ADAL" clId="{56BDF96A-A3B1-52DA-84A6-4CF9913B2F98}" dt="2025-10-19T15:29:55.399" v="2708" actId="14100"/>
          <ac:spMkLst>
            <pc:docMk/>
            <pc:sldMk cId="3716425914" sldId="2141411050"/>
            <ac:spMk id="10" creationId="{67D3D796-5250-3EAC-B31B-8D8E12D800BF}"/>
          </ac:spMkLst>
        </pc:spChg>
        <pc:spChg chg="mod">
          <ac:chgData name="Bernal Lara, Pedro Gerardo" userId="bf45a768-c761-49e4-9075-d80121160c5e" providerId="ADAL" clId="{56BDF96A-A3B1-52DA-84A6-4CF9913B2F98}" dt="2025-10-19T15:29:49.541" v="2703" actId="1076"/>
          <ac:spMkLst>
            <pc:docMk/>
            <pc:sldMk cId="3716425914" sldId="2141411050"/>
            <ac:spMk id="12" creationId="{54B6DA25-AFA4-D22A-0B18-8972B83D73F9}"/>
          </ac:spMkLst>
        </pc:spChg>
        <pc:spChg chg="add mod">
          <ac:chgData name="Bernal Lara, Pedro Gerardo" userId="bf45a768-c761-49e4-9075-d80121160c5e" providerId="ADAL" clId="{56BDF96A-A3B1-52DA-84A6-4CF9913B2F98}" dt="2025-10-19T15:29:18.085" v="2699"/>
          <ac:spMkLst>
            <pc:docMk/>
            <pc:sldMk cId="3716425914" sldId="2141411050"/>
            <ac:spMk id="15" creationId="{3D95540D-4F54-F7DA-0994-046D1F7FE718}"/>
          </ac:spMkLst>
        </pc:spChg>
        <pc:spChg chg="add mod">
          <ac:chgData name="Bernal Lara, Pedro Gerardo" userId="bf45a768-c761-49e4-9075-d80121160c5e" providerId="ADAL" clId="{56BDF96A-A3B1-52DA-84A6-4CF9913B2F98}" dt="2025-10-19T15:29:18.085" v="2699"/>
          <ac:spMkLst>
            <pc:docMk/>
            <pc:sldMk cId="3716425914" sldId="2141411050"/>
            <ac:spMk id="16" creationId="{F134E486-0014-F48B-07AF-23E5C222F801}"/>
          </ac:spMkLst>
        </pc:spChg>
        <pc:spChg chg="add mod">
          <ac:chgData name="Bernal Lara, Pedro Gerardo" userId="bf45a768-c761-49e4-9075-d80121160c5e" providerId="ADAL" clId="{56BDF96A-A3B1-52DA-84A6-4CF9913B2F98}" dt="2025-10-19T15:29:18.085" v="2699"/>
          <ac:spMkLst>
            <pc:docMk/>
            <pc:sldMk cId="3716425914" sldId="2141411050"/>
            <ac:spMk id="17" creationId="{CF9C48FA-AEAF-651D-03AC-7B0ACCA8BF48}"/>
          </ac:spMkLst>
        </pc:spChg>
        <pc:spChg chg="add mod">
          <ac:chgData name="Bernal Lara, Pedro Gerardo" userId="bf45a768-c761-49e4-9075-d80121160c5e" providerId="ADAL" clId="{56BDF96A-A3B1-52DA-84A6-4CF9913B2F98}" dt="2025-10-19T15:29:18.085" v="2699"/>
          <ac:spMkLst>
            <pc:docMk/>
            <pc:sldMk cId="3716425914" sldId="2141411050"/>
            <ac:spMk id="18" creationId="{18445440-E9CE-5701-3221-9F53038EE959}"/>
          </ac:spMkLst>
        </pc:spChg>
        <pc:spChg chg="del mod">
          <ac:chgData name="Bernal Lara, Pedro Gerardo" userId="bf45a768-c761-49e4-9075-d80121160c5e" providerId="ADAL" clId="{56BDF96A-A3B1-52DA-84A6-4CF9913B2F98}" dt="2025-10-20T12:14:10.629" v="2887" actId="478"/>
          <ac:spMkLst>
            <pc:docMk/>
            <pc:sldMk cId="3716425914" sldId="2141411050"/>
            <ac:spMk id="32" creationId="{E7E053FD-99B5-FED2-ED7B-20281262B91A}"/>
          </ac:spMkLst>
        </pc:spChg>
        <pc:spChg chg="del">
          <ac:chgData name="Bernal Lara, Pedro Gerardo" userId="bf45a768-c761-49e4-9075-d80121160c5e" providerId="ADAL" clId="{56BDF96A-A3B1-52DA-84A6-4CF9913B2F98}" dt="2025-10-20T12:14:12.193" v="2888" actId="478"/>
          <ac:spMkLst>
            <pc:docMk/>
            <pc:sldMk cId="3716425914" sldId="2141411050"/>
            <ac:spMk id="33" creationId="{F7C8177B-7883-41B0-238A-0F84CC2D6DF7}"/>
          </ac:spMkLst>
        </pc:spChg>
        <pc:spChg chg="mod">
          <ac:chgData name="Bernal Lara, Pedro Gerardo" userId="bf45a768-c761-49e4-9075-d80121160c5e" providerId="ADAL" clId="{56BDF96A-A3B1-52DA-84A6-4CF9913B2F98}" dt="2025-10-20T11:15:26.236" v="2885" actId="113"/>
          <ac:spMkLst>
            <pc:docMk/>
            <pc:sldMk cId="3716425914" sldId="2141411050"/>
            <ac:spMk id="38" creationId="{6A52B266-5250-C58D-7F7E-B1C57E58744A}"/>
          </ac:spMkLst>
        </pc:spChg>
        <pc:spChg chg="mod">
          <ac:chgData name="Bernal Lara, Pedro Gerardo" userId="bf45a768-c761-49e4-9075-d80121160c5e" providerId="ADAL" clId="{56BDF96A-A3B1-52DA-84A6-4CF9913B2F98}" dt="2025-10-20T11:15:26.236" v="2885" actId="113"/>
          <ac:spMkLst>
            <pc:docMk/>
            <pc:sldMk cId="3716425914" sldId="2141411050"/>
            <ac:spMk id="39" creationId="{248BFDEF-DABF-A170-ECFC-2E924D596C71}"/>
          </ac:spMkLst>
        </pc:spChg>
        <pc:spChg chg="mod">
          <ac:chgData name="Bernal Lara, Pedro Gerardo" userId="bf45a768-c761-49e4-9075-d80121160c5e" providerId="ADAL" clId="{56BDF96A-A3B1-52DA-84A6-4CF9913B2F98}" dt="2025-10-19T15:33:14.118" v="2730" actId="14100"/>
          <ac:spMkLst>
            <pc:docMk/>
            <pc:sldMk cId="3716425914" sldId="2141411050"/>
            <ac:spMk id="41" creationId="{5177A037-2584-DCB5-5F8E-2E0AF9BBB7D4}"/>
          </ac:spMkLst>
        </pc:spChg>
        <pc:spChg chg="del">
          <ac:chgData name="Bernal Lara, Pedro Gerardo" userId="bf45a768-c761-49e4-9075-d80121160c5e" providerId="ADAL" clId="{56BDF96A-A3B1-52DA-84A6-4CF9913B2F98}" dt="2025-10-19T15:29:16.803" v="2698" actId="478"/>
          <ac:spMkLst>
            <pc:docMk/>
            <pc:sldMk cId="3716425914" sldId="2141411050"/>
            <ac:spMk id="44" creationId="{7A662A3D-37EF-D749-E2B3-0D7B71A177AE}"/>
          </ac:spMkLst>
        </pc:spChg>
        <pc:spChg chg="del">
          <ac:chgData name="Bernal Lara, Pedro Gerardo" userId="bf45a768-c761-49e4-9075-d80121160c5e" providerId="ADAL" clId="{56BDF96A-A3B1-52DA-84A6-4CF9913B2F98}" dt="2025-10-19T15:29:16.803" v="2698" actId="478"/>
          <ac:spMkLst>
            <pc:docMk/>
            <pc:sldMk cId="3716425914" sldId="2141411050"/>
            <ac:spMk id="45" creationId="{5D84A82F-6BAF-1A40-AC25-061CFEC63731}"/>
          </ac:spMkLst>
        </pc:spChg>
        <pc:spChg chg="del">
          <ac:chgData name="Bernal Lara, Pedro Gerardo" userId="bf45a768-c761-49e4-9075-d80121160c5e" providerId="ADAL" clId="{56BDF96A-A3B1-52DA-84A6-4CF9913B2F98}" dt="2025-10-19T15:29:31.335" v="2700" actId="478"/>
          <ac:spMkLst>
            <pc:docMk/>
            <pc:sldMk cId="3716425914" sldId="2141411050"/>
            <ac:spMk id="48" creationId="{6AD2B025-2DD4-CB64-389C-9A1DFEF1D490}"/>
          </ac:spMkLst>
        </pc:spChg>
        <pc:spChg chg="del">
          <ac:chgData name="Bernal Lara, Pedro Gerardo" userId="bf45a768-c761-49e4-9075-d80121160c5e" providerId="ADAL" clId="{56BDF96A-A3B1-52DA-84A6-4CF9913B2F98}" dt="2025-10-19T15:29:31.335" v="2700" actId="478"/>
          <ac:spMkLst>
            <pc:docMk/>
            <pc:sldMk cId="3716425914" sldId="2141411050"/>
            <ac:spMk id="49" creationId="{F71572FD-EC03-5C82-C33F-517448A87261}"/>
          </ac:spMkLst>
        </pc:spChg>
        <pc:spChg chg="del">
          <ac:chgData name="Bernal Lara, Pedro Gerardo" userId="bf45a768-c761-49e4-9075-d80121160c5e" providerId="ADAL" clId="{56BDF96A-A3B1-52DA-84A6-4CF9913B2F98}" dt="2025-10-19T15:29:16.803" v="2698" actId="478"/>
          <ac:spMkLst>
            <pc:docMk/>
            <pc:sldMk cId="3716425914" sldId="2141411050"/>
            <ac:spMk id="50" creationId="{6A23FAC1-D583-428F-B9D4-506F853E1AF6}"/>
          </ac:spMkLst>
        </pc:spChg>
        <pc:spChg chg="del">
          <ac:chgData name="Bernal Lara, Pedro Gerardo" userId="bf45a768-c761-49e4-9075-d80121160c5e" providerId="ADAL" clId="{56BDF96A-A3B1-52DA-84A6-4CF9913B2F98}" dt="2025-10-19T15:29:36.692" v="2701" actId="478"/>
          <ac:spMkLst>
            <pc:docMk/>
            <pc:sldMk cId="3716425914" sldId="2141411050"/>
            <ac:spMk id="51" creationId="{728B712E-11FC-C2D1-42C5-BB2401B0CFBB}"/>
          </ac:spMkLst>
        </pc:spChg>
        <pc:spChg chg="del">
          <ac:chgData name="Bernal Lara, Pedro Gerardo" userId="bf45a768-c761-49e4-9075-d80121160c5e" providerId="ADAL" clId="{56BDF96A-A3B1-52DA-84A6-4CF9913B2F98}" dt="2025-10-19T15:29:36.692" v="2701" actId="478"/>
          <ac:spMkLst>
            <pc:docMk/>
            <pc:sldMk cId="3716425914" sldId="2141411050"/>
            <ac:spMk id="52" creationId="{449FF7F4-30D6-7CE2-2685-94CBD865B76D}"/>
          </ac:spMkLst>
        </pc:spChg>
        <pc:spChg chg="del">
          <ac:chgData name="Bernal Lara, Pedro Gerardo" userId="bf45a768-c761-49e4-9075-d80121160c5e" providerId="ADAL" clId="{56BDF96A-A3B1-52DA-84A6-4CF9913B2F98}" dt="2025-10-19T15:29:16.803" v="2698" actId="478"/>
          <ac:spMkLst>
            <pc:docMk/>
            <pc:sldMk cId="3716425914" sldId="2141411050"/>
            <ac:spMk id="53" creationId="{5DE969EB-FBAB-FCE3-530D-E721D716EAE0}"/>
          </ac:spMkLst>
        </pc:spChg>
        <pc:spChg chg="mod">
          <ac:chgData name="Bernal Lara, Pedro Gerardo" userId="bf45a768-c761-49e4-9075-d80121160c5e" providerId="ADAL" clId="{56BDF96A-A3B1-52DA-84A6-4CF9913B2F98}" dt="2025-10-20T01:56:05.187" v="2865" actId="14100"/>
          <ac:spMkLst>
            <pc:docMk/>
            <pc:sldMk cId="3716425914" sldId="2141411050"/>
            <ac:spMk id="58" creationId="{FA6BDA6F-D11F-C5C3-6E48-3CB8E72CDB15}"/>
          </ac:spMkLst>
        </pc:spChg>
        <pc:graphicFrameChg chg="mod">
          <ac:chgData name="Bernal Lara, Pedro Gerardo" userId="bf45a768-c761-49e4-9075-d80121160c5e" providerId="ADAL" clId="{56BDF96A-A3B1-52DA-84A6-4CF9913B2F98}" dt="2025-10-19T15:32:27.385" v="2724" actId="207"/>
          <ac:graphicFrameMkLst>
            <pc:docMk/>
            <pc:sldMk cId="3716425914" sldId="2141411050"/>
            <ac:graphicFrameMk id="35" creationId="{CC8E4FBE-B775-CE0E-B5AA-7FC0E5244763}"/>
          </ac:graphicFrameMkLst>
        </pc:graphicFrameChg>
        <pc:cxnChg chg="mod">
          <ac:chgData name="Bernal Lara, Pedro Gerardo" userId="bf45a768-c761-49e4-9075-d80121160c5e" providerId="ADAL" clId="{56BDF96A-A3B1-52DA-84A6-4CF9913B2F98}" dt="2025-10-19T15:30:17.095" v="2712" actId="14100"/>
          <ac:cxnSpMkLst>
            <pc:docMk/>
            <pc:sldMk cId="3716425914" sldId="2141411050"/>
            <ac:cxnSpMk id="13" creationId="{271B8900-5C19-289E-A8CC-0D0C7210ECBF}"/>
          </ac:cxnSpMkLst>
        </pc:cxnChg>
        <pc:cxnChg chg="mod">
          <ac:chgData name="Bernal Lara, Pedro Gerardo" userId="bf45a768-c761-49e4-9075-d80121160c5e" providerId="ADAL" clId="{56BDF96A-A3B1-52DA-84A6-4CF9913B2F98}" dt="2025-10-19T15:30:20.866" v="2713" actId="14100"/>
          <ac:cxnSpMkLst>
            <pc:docMk/>
            <pc:sldMk cId="3716425914" sldId="2141411050"/>
            <ac:cxnSpMk id="14" creationId="{DCBA3330-A0A7-F76E-354A-67C951C1A4CA}"/>
          </ac:cxnSpMkLst>
        </pc:cxnChg>
      </pc:sldChg>
      <pc:sldChg chg="addSp delSp modSp mod">
        <pc:chgData name="Bernal Lara, Pedro Gerardo" userId="bf45a768-c761-49e4-9075-d80121160c5e" providerId="ADAL" clId="{56BDF96A-A3B1-52DA-84A6-4CF9913B2F98}" dt="2025-10-19T15:05:22.867" v="2451" actId="1076"/>
        <pc:sldMkLst>
          <pc:docMk/>
          <pc:sldMk cId="982513052" sldId="2141411063"/>
        </pc:sldMkLst>
        <pc:spChg chg="mod">
          <ac:chgData name="Bernal Lara, Pedro Gerardo" userId="bf45a768-c761-49e4-9075-d80121160c5e" providerId="ADAL" clId="{56BDF96A-A3B1-52DA-84A6-4CF9913B2F98}" dt="2025-10-17T19:55:11.472" v="1972" actId="20577"/>
          <ac:spMkLst>
            <pc:docMk/>
            <pc:sldMk cId="982513052" sldId="2141411063"/>
            <ac:spMk id="2" creationId="{B6557639-F030-A95F-9B1B-C3D757D55222}"/>
          </ac:spMkLst>
        </pc:spChg>
        <pc:spChg chg="mod">
          <ac:chgData name="Bernal Lara, Pedro Gerardo" userId="bf45a768-c761-49e4-9075-d80121160c5e" providerId="ADAL" clId="{56BDF96A-A3B1-52DA-84A6-4CF9913B2F98}" dt="2025-10-17T19:51:07.976" v="1932" actId="1076"/>
          <ac:spMkLst>
            <pc:docMk/>
            <pc:sldMk cId="982513052" sldId="2141411063"/>
            <ac:spMk id="3" creationId="{1E2D882E-3DD7-9A1A-5963-3A70251FF897}"/>
          </ac:spMkLst>
        </pc:spChg>
        <pc:spChg chg="add mod">
          <ac:chgData name="Bernal Lara, Pedro Gerardo" userId="bf45a768-c761-49e4-9075-d80121160c5e" providerId="ADAL" clId="{56BDF96A-A3B1-52DA-84A6-4CF9913B2F98}" dt="2025-10-17T19:51:07.976" v="1932" actId="1076"/>
          <ac:spMkLst>
            <pc:docMk/>
            <pc:sldMk cId="982513052" sldId="2141411063"/>
            <ac:spMk id="13" creationId="{D41C01A3-8417-2561-F416-AA7187047C6D}"/>
          </ac:spMkLst>
        </pc:spChg>
        <pc:spChg chg="add mod">
          <ac:chgData name="Bernal Lara, Pedro Gerardo" userId="bf45a768-c761-49e4-9075-d80121160c5e" providerId="ADAL" clId="{56BDF96A-A3B1-52DA-84A6-4CF9913B2F98}" dt="2025-10-17T19:51:07.976" v="1932" actId="1076"/>
          <ac:spMkLst>
            <pc:docMk/>
            <pc:sldMk cId="982513052" sldId="2141411063"/>
            <ac:spMk id="15" creationId="{A557CE2D-94EF-3A8C-CF06-868DAE3C2D71}"/>
          </ac:spMkLst>
        </pc:spChg>
        <pc:spChg chg="add mod">
          <ac:chgData name="Bernal Lara, Pedro Gerardo" userId="bf45a768-c761-49e4-9075-d80121160c5e" providerId="ADAL" clId="{56BDF96A-A3B1-52DA-84A6-4CF9913B2F98}" dt="2025-10-18T15:16:37.314" v="2388" actId="1076"/>
          <ac:spMkLst>
            <pc:docMk/>
            <pc:sldMk cId="982513052" sldId="2141411063"/>
            <ac:spMk id="16" creationId="{9DF146BB-D273-2B29-5C99-A627582690EB}"/>
          </ac:spMkLst>
        </pc:spChg>
        <pc:spChg chg="add mod">
          <ac:chgData name="Bernal Lara, Pedro Gerardo" userId="bf45a768-c761-49e4-9075-d80121160c5e" providerId="ADAL" clId="{56BDF96A-A3B1-52DA-84A6-4CF9913B2F98}" dt="2025-10-19T15:05:22.867" v="2451" actId="1076"/>
          <ac:spMkLst>
            <pc:docMk/>
            <pc:sldMk cId="982513052" sldId="2141411063"/>
            <ac:spMk id="18" creationId="{90752577-F801-5325-AD86-F235E7EB664B}"/>
          </ac:spMkLst>
        </pc:spChg>
        <pc:spChg chg="add mod">
          <ac:chgData name="Bernal Lara, Pedro Gerardo" userId="bf45a768-c761-49e4-9075-d80121160c5e" providerId="ADAL" clId="{56BDF96A-A3B1-52DA-84A6-4CF9913B2F98}" dt="2025-10-17T19:51:07.976" v="1932" actId="1076"/>
          <ac:spMkLst>
            <pc:docMk/>
            <pc:sldMk cId="982513052" sldId="2141411063"/>
            <ac:spMk id="19" creationId="{18D9C70D-5DB1-ED47-72FF-1033DEDC0EA8}"/>
          </ac:spMkLst>
        </pc:spChg>
      </pc:sldChg>
      <pc:sldChg chg="modSp">
        <pc:chgData name="Bernal Lara, Pedro Gerardo" userId="bf45a768-c761-49e4-9075-d80121160c5e" providerId="ADAL" clId="{56BDF96A-A3B1-52DA-84A6-4CF9913B2F98}" dt="2025-10-19T15:07:06.434" v="2456" actId="255"/>
        <pc:sldMkLst>
          <pc:docMk/>
          <pc:sldMk cId="969594243" sldId="2141411064"/>
        </pc:sldMkLst>
        <pc:graphicFrameChg chg="mod">
          <ac:chgData name="Bernal Lara, Pedro Gerardo" userId="bf45a768-c761-49e4-9075-d80121160c5e" providerId="ADAL" clId="{56BDF96A-A3B1-52DA-84A6-4CF9913B2F98}" dt="2025-10-19T15:06:37.304" v="2453" actId="255"/>
          <ac:graphicFrameMkLst>
            <pc:docMk/>
            <pc:sldMk cId="969594243" sldId="2141411064"/>
            <ac:graphicFrameMk id="20" creationId="{B7F858B5-5DFD-C2D2-D0E6-32F25B2207D7}"/>
          </ac:graphicFrameMkLst>
        </pc:graphicFrameChg>
        <pc:graphicFrameChg chg="mod">
          <ac:chgData name="Bernal Lara, Pedro Gerardo" userId="bf45a768-c761-49e4-9075-d80121160c5e" providerId="ADAL" clId="{56BDF96A-A3B1-52DA-84A6-4CF9913B2F98}" dt="2025-10-19T15:07:06.434" v="2456" actId="255"/>
          <ac:graphicFrameMkLst>
            <pc:docMk/>
            <pc:sldMk cId="969594243" sldId="2141411064"/>
            <ac:graphicFrameMk id="26" creationId="{CE5EA66E-BED0-AE1B-5BE4-A86BDF8B0FA1}"/>
          </ac:graphicFrameMkLst>
        </pc:graphicFrameChg>
      </pc:sldChg>
      <pc:sldChg chg="modSp">
        <pc:chgData name="Bernal Lara, Pedro Gerardo" userId="bf45a768-c761-49e4-9075-d80121160c5e" providerId="ADAL" clId="{56BDF96A-A3B1-52DA-84A6-4CF9913B2F98}" dt="2025-10-19T15:07:44.789" v="2460" actId="255"/>
        <pc:sldMkLst>
          <pc:docMk/>
          <pc:sldMk cId="724684802" sldId="2141411065"/>
        </pc:sldMkLst>
        <pc:graphicFrameChg chg="mod">
          <ac:chgData name="Bernal Lara, Pedro Gerardo" userId="bf45a768-c761-49e4-9075-d80121160c5e" providerId="ADAL" clId="{56BDF96A-A3B1-52DA-84A6-4CF9913B2F98}" dt="2025-10-19T15:07:36.520" v="2458" actId="255"/>
          <ac:graphicFrameMkLst>
            <pc:docMk/>
            <pc:sldMk cId="724684802" sldId="2141411065"/>
            <ac:graphicFrameMk id="10" creationId="{7EA54DE4-AC63-09DC-5CF0-57F3BDFAED8D}"/>
          </ac:graphicFrameMkLst>
        </pc:graphicFrameChg>
        <pc:graphicFrameChg chg="mod">
          <ac:chgData name="Bernal Lara, Pedro Gerardo" userId="bf45a768-c761-49e4-9075-d80121160c5e" providerId="ADAL" clId="{56BDF96A-A3B1-52DA-84A6-4CF9913B2F98}" dt="2025-10-19T15:07:44.789" v="2460" actId="255"/>
          <ac:graphicFrameMkLst>
            <pc:docMk/>
            <pc:sldMk cId="724684802" sldId="2141411065"/>
            <ac:graphicFrameMk id="16" creationId="{B87C7B24-F175-18AA-EEBC-B03EF5B12BE2}"/>
          </ac:graphicFrameMkLst>
        </pc:graphicFrameChg>
      </pc:sldChg>
      <pc:sldChg chg="addSp delSp modSp mod">
        <pc:chgData name="Bernal Lara, Pedro Gerardo" userId="bf45a768-c761-49e4-9075-d80121160c5e" providerId="ADAL" clId="{56BDF96A-A3B1-52DA-84A6-4CF9913B2F98}" dt="2025-10-19T15:11:55.186" v="2489" actId="1036"/>
        <pc:sldMkLst>
          <pc:docMk/>
          <pc:sldMk cId="235279720" sldId="2141411066"/>
        </pc:sldMkLst>
        <pc:spChg chg="add del mod">
          <ac:chgData name="Bernal Lara, Pedro Gerardo" userId="bf45a768-c761-49e4-9075-d80121160c5e" providerId="ADAL" clId="{56BDF96A-A3B1-52DA-84A6-4CF9913B2F98}" dt="2025-10-19T15:08:50.695" v="2469" actId="478"/>
          <ac:spMkLst>
            <pc:docMk/>
            <pc:sldMk cId="235279720" sldId="2141411066"/>
            <ac:spMk id="3" creationId="{755A2B45-6FB1-62D5-AB07-5B8CB0A4A259}"/>
          </ac:spMkLst>
        </pc:spChg>
        <pc:spChg chg="add mod">
          <ac:chgData name="Bernal Lara, Pedro Gerardo" userId="bf45a768-c761-49e4-9075-d80121160c5e" providerId="ADAL" clId="{56BDF96A-A3B1-52DA-84A6-4CF9913B2F98}" dt="2025-10-19T15:11:42.740" v="2487" actId="1035"/>
          <ac:spMkLst>
            <pc:docMk/>
            <pc:sldMk cId="235279720" sldId="2141411066"/>
            <ac:spMk id="5" creationId="{FA8B0448-264C-0173-BEBD-85FCEAAB45FD}"/>
          </ac:spMkLst>
        </pc:spChg>
        <pc:spChg chg="add mod">
          <ac:chgData name="Bernal Lara, Pedro Gerardo" userId="bf45a768-c761-49e4-9075-d80121160c5e" providerId="ADAL" clId="{56BDF96A-A3B1-52DA-84A6-4CF9913B2F98}" dt="2025-10-19T15:11:55.186" v="2489" actId="1036"/>
          <ac:spMkLst>
            <pc:docMk/>
            <pc:sldMk cId="235279720" sldId="2141411066"/>
            <ac:spMk id="12" creationId="{E23291C2-2B55-872E-22D7-FBFBDA646B3D}"/>
          </ac:spMkLst>
        </pc:spChg>
        <pc:spChg chg="mod">
          <ac:chgData name="Bernal Lara, Pedro Gerardo" userId="bf45a768-c761-49e4-9075-d80121160c5e" providerId="ADAL" clId="{56BDF96A-A3B1-52DA-84A6-4CF9913B2F98}" dt="2025-10-19T15:11:20.324" v="2485" actId="255"/>
          <ac:spMkLst>
            <pc:docMk/>
            <pc:sldMk cId="235279720" sldId="2141411066"/>
            <ac:spMk id="22" creationId="{8F7FAB99-953F-DF82-9894-9D39158A9697}"/>
          </ac:spMkLst>
        </pc:spChg>
        <pc:graphicFrameChg chg="mod">
          <ac:chgData name="Bernal Lara, Pedro Gerardo" userId="bf45a768-c761-49e4-9075-d80121160c5e" providerId="ADAL" clId="{56BDF96A-A3B1-52DA-84A6-4CF9913B2F98}" dt="2025-10-19T15:08:24.125" v="2464" actId="255"/>
          <ac:graphicFrameMkLst>
            <pc:docMk/>
            <pc:sldMk cId="235279720" sldId="2141411066"/>
            <ac:graphicFrameMk id="2" creationId="{E142D1C4-DA59-D83A-6F22-CD73C9726E61}"/>
          </ac:graphicFrameMkLst>
        </pc:graphicFrameChg>
        <pc:graphicFrameChg chg="mod">
          <ac:chgData name="Bernal Lara, Pedro Gerardo" userId="bf45a768-c761-49e4-9075-d80121160c5e" providerId="ADAL" clId="{56BDF96A-A3B1-52DA-84A6-4CF9913B2F98}" dt="2025-10-19T15:08:33.618" v="2466" actId="255"/>
          <ac:graphicFrameMkLst>
            <pc:docMk/>
            <pc:sldMk cId="235279720" sldId="2141411066"/>
            <ac:graphicFrameMk id="6" creationId="{84B5021C-EB17-F99A-964F-C5F4A96C0EE3}"/>
          </ac:graphicFrameMkLst>
        </pc:graphicFrameChg>
      </pc:sldChg>
      <pc:sldChg chg="addSp delSp modSp mod">
        <pc:chgData name="Bernal Lara, Pedro Gerardo" userId="bf45a768-c761-49e4-9075-d80121160c5e" providerId="ADAL" clId="{56BDF96A-A3B1-52DA-84A6-4CF9913B2F98}" dt="2025-10-19T15:16:52.950" v="2543" actId="255"/>
        <pc:sldMkLst>
          <pc:docMk/>
          <pc:sldMk cId="2811352300" sldId="2141411067"/>
        </pc:sldMkLst>
        <pc:spChg chg="add del mod">
          <ac:chgData name="Bernal Lara, Pedro Gerardo" userId="bf45a768-c761-49e4-9075-d80121160c5e" providerId="ADAL" clId="{56BDF96A-A3B1-52DA-84A6-4CF9913B2F98}" dt="2025-10-19T15:13:35.476" v="2506" actId="478"/>
          <ac:spMkLst>
            <pc:docMk/>
            <pc:sldMk cId="2811352300" sldId="2141411067"/>
            <ac:spMk id="5" creationId="{47D6D79B-E809-DA4D-5EA2-72DC0F96C3FC}"/>
          </ac:spMkLst>
        </pc:spChg>
        <pc:spChg chg="mod">
          <ac:chgData name="Bernal Lara, Pedro Gerardo" userId="bf45a768-c761-49e4-9075-d80121160c5e" providerId="ADAL" clId="{56BDF96A-A3B1-52DA-84A6-4CF9913B2F98}" dt="2025-10-18T19:01:35.304" v="2391" actId="14100"/>
          <ac:spMkLst>
            <pc:docMk/>
            <pc:sldMk cId="2811352300" sldId="2141411067"/>
            <ac:spMk id="6" creationId="{5F622196-6AEF-B258-D9C6-21E16EC758D1}"/>
          </ac:spMkLst>
        </pc:spChg>
        <pc:spChg chg="add del mod">
          <ac:chgData name="Bernal Lara, Pedro Gerardo" userId="bf45a768-c761-49e4-9075-d80121160c5e" providerId="ADAL" clId="{56BDF96A-A3B1-52DA-84A6-4CF9913B2F98}" dt="2025-10-19T15:15:31.146" v="2532" actId="478"/>
          <ac:spMkLst>
            <pc:docMk/>
            <pc:sldMk cId="2811352300" sldId="2141411067"/>
            <ac:spMk id="7" creationId="{318A75AA-EFD9-696D-B9F7-15FD3922D76F}"/>
          </ac:spMkLst>
        </pc:spChg>
        <pc:spChg chg="add mod">
          <ac:chgData name="Bernal Lara, Pedro Gerardo" userId="bf45a768-c761-49e4-9075-d80121160c5e" providerId="ADAL" clId="{56BDF96A-A3B1-52DA-84A6-4CF9913B2F98}" dt="2025-10-19T15:15:13.938" v="2529" actId="1038"/>
          <ac:spMkLst>
            <pc:docMk/>
            <pc:sldMk cId="2811352300" sldId="2141411067"/>
            <ac:spMk id="14" creationId="{C53B67AE-0324-6AED-43F3-876639CD466D}"/>
          </ac:spMkLst>
        </pc:spChg>
        <pc:spChg chg="add mod">
          <ac:chgData name="Bernal Lara, Pedro Gerardo" userId="bf45a768-c761-49e4-9075-d80121160c5e" providerId="ADAL" clId="{56BDF96A-A3B1-52DA-84A6-4CF9913B2F98}" dt="2025-10-19T15:15:57.436" v="2538" actId="1076"/>
          <ac:spMkLst>
            <pc:docMk/>
            <pc:sldMk cId="2811352300" sldId="2141411067"/>
            <ac:spMk id="15" creationId="{56FCAFE8-6664-3AD1-C729-5F5552919764}"/>
          </ac:spMkLst>
        </pc:spChg>
        <pc:spChg chg="mod">
          <ac:chgData name="Bernal Lara, Pedro Gerardo" userId="bf45a768-c761-49e4-9075-d80121160c5e" providerId="ADAL" clId="{56BDF96A-A3B1-52DA-84A6-4CF9913B2F98}" dt="2025-10-18T19:01:38.772" v="2392" actId="14100"/>
          <ac:spMkLst>
            <pc:docMk/>
            <pc:sldMk cId="2811352300" sldId="2141411067"/>
            <ac:spMk id="18" creationId="{55515E27-5ABA-A1F0-9C2D-BB41A91B6A30}"/>
          </ac:spMkLst>
        </pc:spChg>
        <pc:spChg chg="mod">
          <ac:chgData name="Bernal Lara, Pedro Gerardo" userId="bf45a768-c761-49e4-9075-d80121160c5e" providerId="ADAL" clId="{56BDF96A-A3B1-52DA-84A6-4CF9913B2F98}" dt="2025-10-19T15:11:31.307" v="2486" actId="242"/>
          <ac:spMkLst>
            <pc:docMk/>
            <pc:sldMk cId="2811352300" sldId="2141411067"/>
            <ac:spMk id="22" creationId="{252923C2-EFAE-C10D-9871-F09C80A4845B}"/>
          </ac:spMkLst>
        </pc:spChg>
        <pc:spChg chg="mod">
          <ac:chgData name="Bernal Lara, Pedro Gerardo" userId="bf45a768-c761-49e4-9075-d80121160c5e" providerId="ADAL" clId="{56BDF96A-A3B1-52DA-84A6-4CF9913B2F98}" dt="2025-10-19T15:11:31.307" v="2486" actId="242"/>
          <ac:spMkLst>
            <pc:docMk/>
            <pc:sldMk cId="2811352300" sldId="2141411067"/>
            <ac:spMk id="23" creationId="{5A03BD37-E821-68ED-A180-517586560A4E}"/>
          </ac:spMkLst>
        </pc:spChg>
        <pc:spChg chg="del mod topLvl">
          <ac:chgData name="Bernal Lara, Pedro Gerardo" userId="bf45a768-c761-49e4-9075-d80121160c5e" providerId="ADAL" clId="{56BDF96A-A3B1-52DA-84A6-4CF9913B2F98}" dt="2025-10-19T15:15:32.634" v="2533" actId="478"/>
          <ac:spMkLst>
            <pc:docMk/>
            <pc:sldMk cId="2811352300" sldId="2141411067"/>
            <ac:spMk id="26" creationId="{BE463651-7395-E0FC-9CFC-D61C6696EB67}"/>
          </ac:spMkLst>
        </pc:spChg>
        <pc:spChg chg="mod topLvl">
          <ac:chgData name="Bernal Lara, Pedro Gerardo" userId="bf45a768-c761-49e4-9075-d80121160c5e" providerId="ADAL" clId="{56BDF96A-A3B1-52DA-84A6-4CF9913B2F98}" dt="2025-10-19T15:15:37.607" v="2535" actId="1038"/>
          <ac:spMkLst>
            <pc:docMk/>
            <pc:sldMk cId="2811352300" sldId="2141411067"/>
            <ac:spMk id="27" creationId="{2ADFF96B-97F4-D1C1-0BA5-886BC7FD59D5}"/>
          </ac:spMkLst>
        </pc:spChg>
        <pc:spChg chg="add mod">
          <ac:chgData name="Bernal Lara, Pedro Gerardo" userId="bf45a768-c761-49e4-9075-d80121160c5e" providerId="ADAL" clId="{56BDF96A-A3B1-52DA-84A6-4CF9913B2F98}" dt="2025-10-19T15:15:57.436" v="2538" actId="1076"/>
          <ac:spMkLst>
            <pc:docMk/>
            <pc:sldMk cId="2811352300" sldId="2141411067"/>
            <ac:spMk id="33" creationId="{98112442-82E3-4BAD-C7C0-6EC64C63B2E7}"/>
          </ac:spMkLst>
        </pc:spChg>
        <pc:grpChg chg="add del mod">
          <ac:chgData name="Bernal Lara, Pedro Gerardo" userId="bf45a768-c761-49e4-9075-d80121160c5e" providerId="ADAL" clId="{56BDF96A-A3B1-52DA-84A6-4CF9913B2F98}" dt="2025-10-19T15:15:23.714" v="2530" actId="165"/>
          <ac:grpSpMkLst>
            <pc:docMk/>
            <pc:sldMk cId="2811352300" sldId="2141411067"/>
            <ac:grpSpMk id="25" creationId="{CDCD8C39-4202-A0D1-CBBA-82BB69D84EEC}"/>
          </ac:grpSpMkLst>
        </pc:grpChg>
        <pc:grpChg chg="del">
          <ac:chgData name="Bernal Lara, Pedro Gerardo" userId="bf45a768-c761-49e4-9075-d80121160c5e" providerId="ADAL" clId="{56BDF96A-A3B1-52DA-84A6-4CF9913B2F98}" dt="2025-10-19T15:15:43.916" v="2536" actId="478"/>
          <ac:grpSpMkLst>
            <pc:docMk/>
            <pc:sldMk cId="2811352300" sldId="2141411067"/>
            <ac:grpSpMk id="28" creationId="{75DBEB29-DF47-6EEA-3AC8-D6CD2BDDF2D8}"/>
          </ac:grpSpMkLst>
        </pc:grpChg>
        <pc:graphicFrameChg chg="mod">
          <ac:chgData name="Bernal Lara, Pedro Gerardo" userId="bf45a768-c761-49e4-9075-d80121160c5e" providerId="ADAL" clId="{56BDF96A-A3B1-52DA-84A6-4CF9913B2F98}" dt="2025-10-19T15:16:38.020" v="2541" actId="255"/>
          <ac:graphicFrameMkLst>
            <pc:docMk/>
            <pc:sldMk cId="2811352300" sldId="2141411067"/>
            <ac:graphicFrameMk id="4" creationId="{5FB3F2A7-97F8-6951-465E-058AAF71871C}"/>
          </ac:graphicFrameMkLst>
        </pc:graphicFrameChg>
        <pc:graphicFrameChg chg="mod">
          <ac:chgData name="Bernal Lara, Pedro Gerardo" userId="bf45a768-c761-49e4-9075-d80121160c5e" providerId="ADAL" clId="{56BDF96A-A3B1-52DA-84A6-4CF9913B2F98}" dt="2025-10-19T15:16:52.950" v="2543" actId="255"/>
          <ac:graphicFrameMkLst>
            <pc:docMk/>
            <pc:sldMk cId="2811352300" sldId="2141411067"/>
            <ac:graphicFrameMk id="8" creationId="{8CBC9D98-1C78-542C-BB0F-D9DD23923A40}"/>
          </ac:graphicFrameMkLst>
        </pc:graphicFrameChg>
      </pc:sldChg>
      <pc:sldChg chg="delSp modSp mod">
        <pc:chgData name="Bernal Lara, Pedro Gerardo" userId="bf45a768-c761-49e4-9075-d80121160c5e" providerId="ADAL" clId="{56BDF96A-A3B1-52DA-84A6-4CF9913B2F98}" dt="2025-10-20T12:17:44.544" v="2890" actId="113"/>
        <pc:sldMkLst>
          <pc:docMk/>
          <pc:sldMk cId="2481805509" sldId="2141411069"/>
        </pc:sldMkLst>
        <pc:spChg chg="del">
          <ac:chgData name="Bernal Lara, Pedro Gerardo" userId="bf45a768-c761-49e4-9075-d80121160c5e" providerId="ADAL" clId="{56BDF96A-A3B1-52DA-84A6-4CF9913B2F98}" dt="2025-10-20T01:04:39.967" v="2742" actId="478"/>
          <ac:spMkLst>
            <pc:docMk/>
            <pc:sldMk cId="2481805509" sldId="2141411069"/>
            <ac:spMk id="2" creationId="{73381FBB-DF5E-1CD6-5B20-B323864316B4}"/>
          </ac:spMkLst>
        </pc:spChg>
        <pc:spChg chg="mod">
          <ac:chgData name="Bernal Lara, Pedro Gerardo" userId="bf45a768-c761-49e4-9075-d80121160c5e" providerId="ADAL" clId="{56BDF96A-A3B1-52DA-84A6-4CF9913B2F98}" dt="2025-10-20T12:17:44.544" v="2890" actId="113"/>
          <ac:spMkLst>
            <pc:docMk/>
            <pc:sldMk cId="2481805509" sldId="2141411069"/>
            <ac:spMk id="4" creationId="{01E39A8B-6721-AC48-248E-1CD875E9A94D}"/>
          </ac:spMkLst>
        </pc:spChg>
        <pc:spChg chg="del mod">
          <ac:chgData name="Bernal Lara, Pedro Gerardo" userId="bf45a768-c761-49e4-9075-d80121160c5e" providerId="ADAL" clId="{56BDF96A-A3B1-52DA-84A6-4CF9913B2F98}" dt="2025-10-20T11:14:42.166" v="2882" actId="478"/>
          <ac:spMkLst>
            <pc:docMk/>
            <pc:sldMk cId="2481805509" sldId="2141411069"/>
            <ac:spMk id="5" creationId="{D0591052-965B-F2A3-362F-FA52BD9FE2FA}"/>
          </ac:spMkLst>
        </pc:spChg>
        <pc:picChg chg="del">
          <ac:chgData name="Bernal Lara, Pedro Gerardo" userId="bf45a768-c761-49e4-9075-d80121160c5e" providerId="ADAL" clId="{56BDF96A-A3B1-52DA-84A6-4CF9913B2F98}" dt="2025-10-20T01:04:39.967" v="2742" actId="478"/>
          <ac:picMkLst>
            <pc:docMk/>
            <pc:sldMk cId="2481805509" sldId="2141411069"/>
            <ac:picMk id="3" creationId="{B6C45257-D365-B563-175A-7E5839065A2E}"/>
          </ac:picMkLst>
        </pc:picChg>
        <pc:picChg chg="mod">
          <ac:chgData name="Bernal Lara, Pedro Gerardo" userId="bf45a768-c761-49e4-9075-d80121160c5e" providerId="ADAL" clId="{56BDF96A-A3B1-52DA-84A6-4CF9913B2F98}" dt="2025-10-20T11:14:47.914" v="2883" actId="1076"/>
          <ac:picMkLst>
            <pc:docMk/>
            <pc:sldMk cId="2481805509" sldId="2141411069"/>
            <ac:picMk id="6" creationId="{2486759F-8637-F61C-BDCA-7BDBAB692F58}"/>
          </ac:picMkLst>
        </pc:picChg>
        <pc:picChg chg="del mod">
          <ac:chgData name="Bernal Lara, Pedro Gerardo" userId="bf45a768-c761-49e4-9075-d80121160c5e" providerId="ADAL" clId="{56BDF96A-A3B1-52DA-84A6-4CF9913B2F98}" dt="2025-10-20T11:14:42.166" v="2882" actId="478"/>
          <ac:picMkLst>
            <pc:docMk/>
            <pc:sldMk cId="2481805509" sldId="2141411069"/>
            <ac:picMk id="7" creationId="{6C589963-A693-8436-2825-D51DE0015854}"/>
          </ac:picMkLst>
        </pc:picChg>
      </pc:sldChg>
      <pc:sldChg chg="modSp mod">
        <pc:chgData name="Bernal Lara, Pedro Gerardo" userId="bf45a768-c761-49e4-9075-d80121160c5e" providerId="ADAL" clId="{56BDF96A-A3B1-52DA-84A6-4CF9913B2F98}" dt="2025-10-18T19:03:46.849" v="2436" actId="20577"/>
        <pc:sldMkLst>
          <pc:docMk/>
          <pc:sldMk cId="3533395487" sldId="2141411070"/>
        </pc:sldMkLst>
        <pc:spChg chg="mod">
          <ac:chgData name="Bernal Lara, Pedro Gerardo" userId="bf45a768-c761-49e4-9075-d80121160c5e" providerId="ADAL" clId="{56BDF96A-A3B1-52DA-84A6-4CF9913B2F98}" dt="2025-10-18T19:03:46.849" v="2436" actId="20577"/>
          <ac:spMkLst>
            <pc:docMk/>
            <pc:sldMk cId="3533395487" sldId="2141411070"/>
            <ac:spMk id="2" creationId="{5F3C7106-DED8-C139-9287-AE182CD9594A}"/>
          </ac:spMkLst>
        </pc:spChg>
      </pc:sldChg>
      <pc:sldChg chg="addSp delSp modSp mod">
        <pc:chgData name="Bernal Lara, Pedro Gerardo" userId="bf45a768-c761-49e4-9075-d80121160c5e" providerId="ADAL" clId="{56BDF96A-A3B1-52DA-84A6-4CF9913B2F98}" dt="2025-10-17T20:19:28.996" v="2299" actId="478"/>
        <pc:sldMkLst>
          <pc:docMk/>
          <pc:sldMk cId="3042822461" sldId="2141411071"/>
        </pc:sldMkLst>
        <pc:spChg chg="mod">
          <ac:chgData name="Bernal Lara, Pedro Gerardo" userId="bf45a768-c761-49e4-9075-d80121160c5e" providerId="ADAL" clId="{56BDF96A-A3B1-52DA-84A6-4CF9913B2F98}" dt="2025-10-17T20:18:54.972" v="2290" actId="14100"/>
          <ac:spMkLst>
            <pc:docMk/>
            <pc:sldMk cId="3042822461" sldId="2141411071"/>
            <ac:spMk id="2" creationId="{0810C9F1-71A0-8E26-AF00-6D331C0B7C4C}"/>
          </ac:spMkLst>
        </pc:spChg>
        <pc:spChg chg="mod">
          <ac:chgData name="Bernal Lara, Pedro Gerardo" userId="bf45a768-c761-49e4-9075-d80121160c5e" providerId="ADAL" clId="{56BDF96A-A3B1-52DA-84A6-4CF9913B2F98}" dt="2025-10-17T20:19:00.659" v="2292" actId="1076"/>
          <ac:spMkLst>
            <pc:docMk/>
            <pc:sldMk cId="3042822461" sldId="2141411071"/>
            <ac:spMk id="3" creationId="{14E8D0CA-EAF8-F8A0-BF4C-47CE35CBCFEB}"/>
          </ac:spMkLst>
        </pc:spChg>
        <pc:spChg chg="mod">
          <ac:chgData name="Bernal Lara, Pedro Gerardo" userId="bf45a768-c761-49e4-9075-d80121160c5e" providerId="ADAL" clId="{56BDF96A-A3B1-52DA-84A6-4CF9913B2F98}" dt="2025-10-17T20:19:15.038" v="2296" actId="1076"/>
          <ac:spMkLst>
            <pc:docMk/>
            <pc:sldMk cId="3042822461" sldId="2141411071"/>
            <ac:spMk id="8" creationId="{CA5C3472-DEE3-D83B-3A0F-594CB5F1E65C}"/>
          </ac:spMkLst>
        </pc:spChg>
        <pc:spChg chg="add mod">
          <ac:chgData name="Bernal Lara, Pedro Gerardo" userId="bf45a768-c761-49e4-9075-d80121160c5e" providerId="ADAL" clId="{56BDF96A-A3B1-52DA-84A6-4CF9913B2F98}" dt="2025-10-17T20:19:07.310" v="2294" actId="1076"/>
          <ac:spMkLst>
            <pc:docMk/>
            <pc:sldMk cId="3042822461" sldId="2141411071"/>
            <ac:spMk id="20" creationId="{0A4F3741-BF3B-7134-6E29-E3E81986FD25}"/>
          </ac:spMkLst>
        </pc:spChg>
        <pc:picChg chg="mod">
          <ac:chgData name="Bernal Lara, Pedro Gerardo" userId="bf45a768-c761-49e4-9075-d80121160c5e" providerId="ADAL" clId="{56BDF96A-A3B1-52DA-84A6-4CF9913B2F98}" dt="2025-10-17T20:12:23.902" v="2100" actId="1076"/>
          <ac:picMkLst>
            <pc:docMk/>
            <pc:sldMk cId="3042822461" sldId="2141411071"/>
            <ac:picMk id="4" creationId="{BCAB7229-0FAE-71BE-E370-B3BF3E09295A}"/>
          </ac:picMkLst>
        </pc:picChg>
        <pc:picChg chg="mod">
          <ac:chgData name="Bernal Lara, Pedro Gerardo" userId="bf45a768-c761-49e4-9075-d80121160c5e" providerId="ADAL" clId="{56BDF96A-A3B1-52DA-84A6-4CF9913B2F98}" dt="2025-10-17T20:12:47.919" v="2104" actId="1076"/>
          <ac:picMkLst>
            <pc:docMk/>
            <pc:sldMk cId="3042822461" sldId="2141411071"/>
            <ac:picMk id="5" creationId="{EBD33F70-A8B4-6655-90C6-4EA227F02F1B}"/>
          </ac:picMkLst>
        </pc:picChg>
        <pc:picChg chg="mod">
          <ac:chgData name="Bernal Lara, Pedro Gerardo" userId="bf45a768-c761-49e4-9075-d80121160c5e" providerId="ADAL" clId="{56BDF96A-A3B1-52DA-84A6-4CF9913B2F98}" dt="2025-10-17T20:19:27.531" v="2298" actId="1076"/>
          <ac:picMkLst>
            <pc:docMk/>
            <pc:sldMk cId="3042822461" sldId="2141411071"/>
            <ac:picMk id="7" creationId="{1AAC03A3-0E3A-150C-7256-8847C2A0C1AD}"/>
          </ac:picMkLst>
        </pc:picChg>
        <pc:picChg chg="add mod">
          <ac:chgData name="Bernal Lara, Pedro Gerardo" userId="bf45a768-c761-49e4-9075-d80121160c5e" providerId="ADAL" clId="{56BDF96A-A3B1-52DA-84A6-4CF9913B2F98}" dt="2025-10-17T20:18:42.828" v="2286" actId="1076"/>
          <ac:picMkLst>
            <pc:docMk/>
            <pc:sldMk cId="3042822461" sldId="2141411071"/>
            <ac:picMk id="19" creationId="{CAFFAEC4-DDFA-FECA-932C-2819507A0332}"/>
          </ac:picMkLst>
        </pc:picChg>
      </pc:sldChg>
      <pc:sldChg chg="modSp mod">
        <pc:chgData name="Bernal Lara, Pedro Gerardo" userId="bf45a768-c761-49e4-9075-d80121160c5e" providerId="ADAL" clId="{56BDF96A-A3B1-52DA-84A6-4CF9913B2F98}" dt="2025-10-19T15:20:59.306" v="2609" actId="20577"/>
        <pc:sldMkLst>
          <pc:docMk/>
          <pc:sldMk cId="1058218910" sldId="2141411072"/>
        </pc:sldMkLst>
        <pc:spChg chg="mod">
          <ac:chgData name="Bernal Lara, Pedro Gerardo" userId="bf45a768-c761-49e4-9075-d80121160c5e" providerId="ADAL" clId="{56BDF96A-A3B1-52DA-84A6-4CF9913B2F98}" dt="2025-10-19T15:18:16.780" v="2563" actId="1035"/>
          <ac:spMkLst>
            <pc:docMk/>
            <pc:sldMk cId="1058218910" sldId="2141411072"/>
            <ac:spMk id="6" creationId="{3AA30004-085A-47D4-7668-3AF64660ACBF}"/>
          </ac:spMkLst>
        </pc:spChg>
        <pc:spChg chg="mod">
          <ac:chgData name="Bernal Lara, Pedro Gerardo" userId="bf45a768-c761-49e4-9075-d80121160c5e" providerId="ADAL" clId="{56BDF96A-A3B1-52DA-84A6-4CF9913B2F98}" dt="2025-10-19T15:18:12.484" v="2557" actId="1035"/>
          <ac:spMkLst>
            <pc:docMk/>
            <pc:sldMk cId="1058218910" sldId="2141411072"/>
            <ac:spMk id="8" creationId="{31E96BB4-BCF7-F988-B32B-729A8308AA46}"/>
          </ac:spMkLst>
        </pc:spChg>
        <pc:spChg chg="mod">
          <ac:chgData name="Bernal Lara, Pedro Gerardo" userId="bf45a768-c761-49e4-9075-d80121160c5e" providerId="ADAL" clId="{56BDF96A-A3B1-52DA-84A6-4CF9913B2F98}" dt="2025-10-19T15:18:49.629" v="2594" actId="20577"/>
          <ac:spMkLst>
            <pc:docMk/>
            <pc:sldMk cId="1058218910" sldId="2141411072"/>
            <ac:spMk id="13" creationId="{1441CCB5-9931-DEA1-1009-28C9C1CF371C}"/>
          </ac:spMkLst>
        </pc:spChg>
        <pc:spChg chg="mod">
          <ac:chgData name="Bernal Lara, Pedro Gerardo" userId="bf45a768-c761-49e4-9075-d80121160c5e" providerId="ADAL" clId="{56BDF96A-A3B1-52DA-84A6-4CF9913B2F98}" dt="2025-10-19T15:18:58.280" v="2595" actId="20577"/>
          <ac:spMkLst>
            <pc:docMk/>
            <pc:sldMk cId="1058218910" sldId="2141411072"/>
            <ac:spMk id="15" creationId="{F8AB9EA1-7F8B-0D36-5496-AFACD27BA3B5}"/>
          </ac:spMkLst>
        </pc:spChg>
        <pc:spChg chg="mod">
          <ac:chgData name="Bernal Lara, Pedro Gerardo" userId="bf45a768-c761-49e4-9075-d80121160c5e" providerId="ADAL" clId="{56BDF96A-A3B1-52DA-84A6-4CF9913B2F98}" dt="2025-10-19T15:19:09.313" v="2596" actId="20577"/>
          <ac:spMkLst>
            <pc:docMk/>
            <pc:sldMk cId="1058218910" sldId="2141411072"/>
            <ac:spMk id="16" creationId="{439F398C-2F4F-8945-DD64-C8E6C160E46F}"/>
          </ac:spMkLst>
        </pc:spChg>
        <pc:spChg chg="mod">
          <ac:chgData name="Bernal Lara, Pedro Gerardo" userId="bf45a768-c761-49e4-9075-d80121160c5e" providerId="ADAL" clId="{56BDF96A-A3B1-52DA-84A6-4CF9913B2F98}" dt="2025-10-19T15:20:27.380" v="2604" actId="20577"/>
          <ac:spMkLst>
            <pc:docMk/>
            <pc:sldMk cId="1058218910" sldId="2141411072"/>
            <ac:spMk id="36" creationId="{A5A7F963-5469-292B-B5E8-96A87654E203}"/>
          </ac:spMkLst>
        </pc:spChg>
        <pc:spChg chg="mod">
          <ac:chgData name="Bernal Lara, Pedro Gerardo" userId="bf45a768-c761-49e4-9075-d80121160c5e" providerId="ADAL" clId="{56BDF96A-A3B1-52DA-84A6-4CF9913B2F98}" dt="2025-10-19T15:20:59.306" v="2609" actId="20577"/>
          <ac:spMkLst>
            <pc:docMk/>
            <pc:sldMk cId="1058218910" sldId="2141411072"/>
            <ac:spMk id="42" creationId="{B6ED48F1-A228-4189-DDAB-B5276220C419}"/>
          </ac:spMkLst>
        </pc:spChg>
        <pc:spChg chg="mod">
          <ac:chgData name="Bernal Lara, Pedro Gerardo" userId="bf45a768-c761-49e4-9075-d80121160c5e" providerId="ADAL" clId="{56BDF96A-A3B1-52DA-84A6-4CF9913B2F98}" dt="2025-10-19T15:20:08.483" v="2601" actId="14100"/>
          <ac:spMkLst>
            <pc:docMk/>
            <pc:sldMk cId="1058218910" sldId="2141411072"/>
            <ac:spMk id="45" creationId="{2E4369CA-DBE0-39EE-728D-E19026AA077C}"/>
          </ac:spMkLst>
        </pc:spChg>
        <pc:spChg chg="mod">
          <ac:chgData name="Bernal Lara, Pedro Gerardo" userId="bf45a768-c761-49e4-9075-d80121160c5e" providerId="ADAL" clId="{56BDF96A-A3B1-52DA-84A6-4CF9913B2F98}" dt="2025-10-19T15:18:27.436" v="2576" actId="1036"/>
          <ac:spMkLst>
            <pc:docMk/>
            <pc:sldMk cId="1058218910" sldId="2141411072"/>
            <ac:spMk id="48" creationId="{A22235E5-0BF4-027F-FCA5-BDBFC44B26EE}"/>
          </ac:spMkLst>
        </pc:spChg>
        <pc:spChg chg="mod">
          <ac:chgData name="Bernal Lara, Pedro Gerardo" userId="bf45a768-c761-49e4-9075-d80121160c5e" providerId="ADAL" clId="{56BDF96A-A3B1-52DA-84A6-4CF9913B2F98}" dt="2025-10-19T15:18:38.085" v="2593" actId="1035"/>
          <ac:spMkLst>
            <pc:docMk/>
            <pc:sldMk cId="1058218910" sldId="2141411072"/>
            <ac:spMk id="49" creationId="{15E387E9-689C-9106-5F00-066C7C1F827B}"/>
          </ac:spMkLst>
        </pc:spChg>
        <pc:cxnChg chg="mod">
          <ac:chgData name="Bernal Lara, Pedro Gerardo" userId="bf45a768-c761-49e4-9075-d80121160c5e" providerId="ADAL" clId="{56BDF96A-A3B1-52DA-84A6-4CF9913B2F98}" dt="2025-10-19T15:19:41.330" v="2597" actId="14100"/>
          <ac:cxnSpMkLst>
            <pc:docMk/>
            <pc:sldMk cId="1058218910" sldId="2141411072"/>
            <ac:cxnSpMk id="33" creationId="{AB79BF31-2D63-EE25-CFD1-4ABEE69E883A}"/>
          </ac:cxnSpMkLst>
        </pc:cxnChg>
        <pc:cxnChg chg="mod">
          <ac:chgData name="Bernal Lara, Pedro Gerardo" userId="bf45a768-c761-49e4-9075-d80121160c5e" providerId="ADAL" clId="{56BDF96A-A3B1-52DA-84A6-4CF9913B2F98}" dt="2025-10-19T15:19:47.979" v="2598" actId="14100"/>
          <ac:cxnSpMkLst>
            <pc:docMk/>
            <pc:sldMk cId="1058218910" sldId="2141411072"/>
            <ac:cxnSpMk id="39" creationId="{2179D18D-755E-A413-9F0E-4988C40A5EEE}"/>
          </ac:cxnSpMkLst>
        </pc:cxnChg>
      </pc:sldChg>
      <pc:sldChg chg="modSp mod">
        <pc:chgData name="Bernal Lara, Pedro Gerardo" userId="bf45a768-c761-49e4-9075-d80121160c5e" providerId="ADAL" clId="{56BDF96A-A3B1-52DA-84A6-4CF9913B2F98}" dt="2025-10-20T12:39:18.414" v="2896" actId="20577"/>
        <pc:sldMkLst>
          <pc:docMk/>
          <pc:sldMk cId="2364556225" sldId="2141411073"/>
        </pc:sldMkLst>
        <pc:spChg chg="mod">
          <ac:chgData name="Bernal Lara, Pedro Gerardo" userId="bf45a768-c761-49e4-9075-d80121160c5e" providerId="ADAL" clId="{56BDF96A-A3B1-52DA-84A6-4CF9913B2F98}" dt="2025-10-20T01:36:34.811" v="2751" actId="1076"/>
          <ac:spMkLst>
            <pc:docMk/>
            <pc:sldMk cId="2364556225" sldId="2141411073"/>
            <ac:spMk id="2" creationId="{E1025B29-2899-CD10-366C-8FCAB9E4A804}"/>
          </ac:spMkLst>
        </pc:spChg>
        <pc:spChg chg="mod">
          <ac:chgData name="Bernal Lara, Pedro Gerardo" userId="bf45a768-c761-49e4-9075-d80121160c5e" providerId="ADAL" clId="{56BDF96A-A3B1-52DA-84A6-4CF9913B2F98}" dt="2025-10-20T01:36:29.180" v="2750" actId="1076"/>
          <ac:spMkLst>
            <pc:docMk/>
            <pc:sldMk cId="2364556225" sldId="2141411073"/>
            <ac:spMk id="3" creationId="{4E29CDD2-31B5-CBAA-3BC0-3AD1ABC7DE1C}"/>
          </ac:spMkLst>
        </pc:spChg>
        <pc:spChg chg="mod">
          <ac:chgData name="Bernal Lara, Pedro Gerardo" userId="bf45a768-c761-49e4-9075-d80121160c5e" providerId="ADAL" clId="{56BDF96A-A3B1-52DA-84A6-4CF9913B2F98}" dt="2025-10-20T12:39:18.414" v="2896" actId="20577"/>
          <ac:spMkLst>
            <pc:docMk/>
            <pc:sldMk cId="2364556225" sldId="2141411073"/>
            <ac:spMk id="5" creationId="{9D17B445-CD74-606A-DAD2-AF5F07D6512F}"/>
          </ac:spMkLst>
        </pc:spChg>
        <pc:spChg chg="mod">
          <ac:chgData name="Bernal Lara, Pedro Gerardo" userId="bf45a768-c761-49e4-9075-d80121160c5e" providerId="ADAL" clId="{56BDF96A-A3B1-52DA-84A6-4CF9913B2F98}" dt="2025-10-17T20:21:10.317" v="2386" actId="1076"/>
          <ac:spMkLst>
            <pc:docMk/>
            <pc:sldMk cId="2364556225" sldId="2141411073"/>
            <ac:spMk id="6" creationId="{DCEE3639-9890-75EE-D398-BD6D5DB7C6FB}"/>
          </ac:spMkLst>
        </pc:spChg>
      </pc:sldChg>
      <pc:sldChg chg="addSp delSp modSp mod">
        <pc:chgData name="Bernal Lara, Pedro Gerardo" userId="bf45a768-c761-49e4-9075-d80121160c5e" providerId="ADAL" clId="{56BDF96A-A3B1-52DA-84A6-4CF9913B2F98}" dt="2025-10-20T01:55:15.620" v="2864" actId="1076"/>
        <pc:sldMkLst>
          <pc:docMk/>
          <pc:sldMk cId="4017646462" sldId="2141411075"/>
        </pc:sldMkLst>
        <pc:spChg chg="add mod">
          <ac:chgData name="Bernal Lara, Pedro Gerardo" userId="bf45a768-c761-49e4-9075-d80121160c5e" providerId="ADAL" clId="{56BDF96A-A3B1-52DA-84A6-4CF9913B2F98}" dt="2025-10-19T15:27:13.516" v="2613" actId="1076"/>
          <ac:spMkLst>
            <pc:docMk/>
            <pc:sldMk cId="4017646462" sldId="2141411075"/>
            <ac:spMk id="2" creationId="{94FBFB82-2C0D-EA99-222A-6EE37AE7B516}"/>
          </ac:spMkLst>
        </pc:spChg>
        <pc:spChg chg="add mod">
          <ac:chgData name="Bernal Lara, Pedro Gerardo" userId="bf45a768-c761-49e4-9075-d80121160c5e" providerId="ADAL" clId="{56BDF96A-A3B1-52DA-84A6-4CF9913B2F98}" dt="2025-10-19T15:27:32.950" v="2616"/>
          <ac:spMkLst>
            <pc:docMk/>
            <pc:sldMk cId="4017646462" sldId="2141411075"/>
            <ac:spMk id="3" creationId="{67A0F2C8-90C0-7105-EAF6-6C615751D175}"/>
          </ac:spMkLst>
        </pc:spChg>
        <pc:spChg chg="add mod">
          <ac:chgData name="Bernal Lara, Pedro Gerardo" userId="bf45a768-c761-49e4-9075-d80121160c5e" providerId="ADAL" clId="{56BDF96A-A3B1-52DA-84A6-4CF9913B2F98}" dt="2025-10-19T15:27:37.700" v="2617"/>
          <ac:spMkLst>
            <pc:docMk/>
            <pc:sldMk cId="4017646462" sldId="2141411075"/>
            <ac:spMk id="4" creationId="{93F08CB5-AF7E-5674-7499-0380EBBB4D4C}"/>
          </ac:spMkLst>
        </pc:spChg>
        <pc:spChg chg="add mod">
          <ac:chgData name="Bernal Lara, Pedro Gerardo" userId="bf45a768-c761-49e4-9075-d80121160c5e" providerId="ADAL" clId="{56BDF96A-A3B1-52DA-84A6-4CF9913B2F98}" dt="2025-10-19T15:27:53.843" v="2690" actId="1036"/>
          <ac:spMkLst>
            <pc:docMk/>
            <pc:sldMk cId="4017646462" sldId="2141411075"/>
            <ac:spMk id="5" creationId="{293D78F2-26F0-775D-E689-CC52B2D2F2D2}"/>
          </ac:spMkLst>
        </pc:spChg>
        <pc:spChg chg="add mod">
          <ac:chgData name="Bernal Lara, Pedro Gerardo" userId="bf45a768-c761-49e4-9075-d80121160c5e" providerId="ADAL" clId="{56BDF96A-A3B1-52DA-84A6-4CF9913B2F98}" dt="2025-10-20T01:54:10.429" v="2839" actId="207"/>
          <ac:spMkLst>
            <pc:docMk/>
            <pc:sldMk cId="4017646462" sldId="2141411075"/>
            <ac:spMk id="6" creationId="{4975205F-2E64-AD0A-C096-C10EF697F2E7}"/>
          </ac:spMkLst>
        </pc:spChg>
        <pc:spChg chg="add mod">
          <ac:chgData name="Bernal Lara, Pedro Gerardo" userId="bf45a768-c761-49e4-9075-d80121160c5e" providerId="ADAL" clId="{56BDF96A-A3B1-52DA-84A6-4CF9913B2F98}" dt="2025-10-20T01:54:16.797" v="2842" actId="14100"/>
          <ac:spMkLst>
            <pc:docMk/>
            <pc:sldMk cId="4017646462" sldId="2141411075"/>
            <ac:spMk id="7" creationId="{3F87CC93-7821-7A4F-35A4-9FA4B203E3D2}"/>
          </ac:spMkLst>
        </pc:spChg>
        <pc:spChg chg="mod">
          <ac:chgData name="Bernal Lara, Pedro Gerardo" userId="bf45a768-c761-49e4-9075-d80121160c5e" providerId="ADAL" clId="{56BDF96A-A3B1-52DA-84A6-4CF9913B2F98}" dt="2025-10-20T01:55:15.620" v="2864" actId="1076"/>
          <ac:spMkLst>
            <pc:docMk/>
            <pc:sldMk cId="4017646462" sldId="2141411075"/>
            <ac:spMk id="38" creationId="{A4B92CC7-3D9F-7687-5FB7-B2AC69A0EC07}"/>
          </ac:spMkLst>
        </pc:spChg>
        <pc:spChg chg="mod">
          <ac:chgData name="Bernal Lara, Pedro Gerardo" userId="bf45a768-c761-49e4-9075-d80121160c5e" providerId="ADAL" clId="{56BDF96A-A3B1-52DA-84A6-4CF9913B2F98}" dt="2025-10-19T15:34:12.636" v="2739" actId="1035"/>
          <ac:spMkLst>
            <pc:docMk/>
            <pc:sldMk cId="4017646462" sldId="2141411075"/>
            <ac:spMk id="39" creationId="{E72CF098-81B0-197C-FAB7-CEBE06EB8B47}"/>
          </ac:spMkLst>
        </pc:spChg>
        <pc:spChg chg="mod">
          <ac:chgData name="Bernal Lara, Pedro Gerardo" userId="bf45a768-c761-49e4-9075-d80121160c5e" providerId="ADAL" clId="{56BDF96A-A3B1-52DA-84A6-4CF9913B2F98}" dt="2025-10-19T15:31:53.619" v="2721" actId="207"/>
          <ac:spMkLst>
            <pc:docMk/>
            <pc:sldMk cId="4017646462" sldId="2141411075"/>
            <ac:spMk id="40" creationId="{0118BAD5-AE3E-2DFF-479D-A7959D063074}"/>
          </ac:spMkLst>
        </pc:spChg>
        <pc:spChg chg="mod">
          <ac:chgData name="Bernal Lara, Pedro Gerardo" userId="bf45a768-c761-49e4-9075-d80121160c5e" providerId="ADAL" clId="{56BDF96A-A3B1-52DA-84A6-4CF9913B2F98}" dt="2025-10-19T15:33:53.011" v="2737" actId="207"/>
          <ac:spMkLst>
            <pc:docMk/>
            <pc:sldMk cId="4017646462" sldId="2141411075"/>
            <ac:spMk id="41" creationId="{C786AA82-017F-AB16-7705-D518B0B72F2B}"/>
          </ac:spMkLst>
        </pc:spChg>
        <pc:spChg chg="del">
          <ac:chgData name="Bernal Lara, Pedro Gerardo" userId="bf45a768-c761-49e4-9075-d80121160c5e" providerId="ADAL" clId="{56BDF96A-A3B1-52DA-84A6-4CF9913B2F98}" dt="2025-10-19T15:27:16.319" v="2614" actId="478"/>
          <ac:spMkLst>
            <pc:docMk/>
            <pc:sldMk cId="4017646462" sldId="2141411075"/>
            <ac:spMk id="44" creationId="{A0D49288-7C74-E802-C7E9-D32770CDF30C}"/>
          </ac:spMkLst>
        </pc:spChg>
        <pc:spChg chg="del">
          <ac:chgData name="Bernal Lara, Pedro Gerardo" userId="bf45a768-c761-49e4-9075-d80121160c5e" providerId="ADAL" clId="{56BDF96A-A3B1-52DA-84A6-4CF9913B2F98}" dt="2025-10-19T15:27:57.157" v="2691" actId="478"/>
          <ac:spMkLst>
            <pc:docMk/>
            <pc:sldMk cId="4017646462" sldId="2141411075"/>
            <ac:spMk id="45" creationId="{30120040-AECF-7F4A-F8B4-3AE988EF1AFF}"/>
          </ac:spMkLst>
        </pc:spChg>
        <pc:spChg chg="mod">
          <ac:chgData name="Bernal Lara, Pedro Gerardo" userId="bf45a768-c761-49e4-9075-d80121160c5e" providerId="ADAL" clId="{56BDF96A-A3B1-52DA-84A6-4CF9913B2F98}" dt="2025-10-19T15:28:26.679" v="2697" actId="5793"/>
          <ac:spMkLst>
            <pc:docMk/>
            <pc:sldMk cId="4017646462" sldId="2141411075"/>
            <ac:spMk id="50" creationId="{C302BAD0-7499-DE28-874B-73EA9357D608}"/>
          </ac:spMkLst>
        </pc:spChg>
        <pc:spChg chg="mod">
          <ac:chgData name="Bernal Lara, Pedro Gerardo" userId="bf45a768-c761-49e4-9075-d80121160c5e" providerId="ADAL" clId="{56BDF96A-A3B1-52DA-84A6-4CF9913B2F98}" dt="2025-10-19T15:28:14.671" v="2695" actId="1076"/>
          <ac:spMkLst>
            <pc:docMk/>
            <pc:sldMk cId="4017646462" sldId="2141411075"/>
            <ac:spMk id="53" creationId="{9357D3D9-8606-EEE2-A152-55593F0950A0}"/>
          </ac:spMkLst>
        </pc:spChg>
        <pc:graphicFrameChg chg="mod">
          <ac:chgData name="Bernal Lara, Pedro Gerardo" userId="bf45a768-c761-49e4-9075-d80121160c5e" providerId="ADAL" clId="{56BDF96A-A3B1-52DA-84A6-4CF9913B2F98}" dt="2025-10-19T15:33:33.161" v="2731" actId="207"/>
          <ac:graphicFrameMkLst>
            <pc:docMk/>
            <pc:sldMk cId="4017646462" sldId="2141411075"/>
            <ac:graphicFrameMk id="35" creationId="{30C2579B-0138-7C5C-A407-4F8F7471EB26}"/>
          </ac:graphicFrameMkLst>
        </pc:graphicFrameChg>
      </pc:sldChg>
      <pc:sldChg chg="addSp modSp mod">
        <pc:chgData name="Bernal Lara, Pedro Gerardo" userId="bf45a768-c761-49e4-9075-d80121160c5e" providerId="ADAL" clId="{56BDF96A-A3B1-52DA-84A6-4CF9913B2F98}" dt="2025-10-19T15:32:49.750" v="2727" actId="14100"/>
        <pc:sldMkLst>
          <pc:docMk/>
          <pc:sldMk cId="2820103195" sldId="2141411076"/>
        </pc:sldMkLst>
        <pc:spChg chg="mod">
          <ac:chgData name="Bernal Lara, Pedro Gerardo" userId="bf45a768-c761-49e4-9075-d80121160c5e" providerId="ADAL" clId="{56BDF96A-A3B1-52DA-84A6-4CF9913B2F98}" dt="2025-10-19T15:32:49.750" v="2727" actId="14100"/>
          <ac:spMkLst>
            <pc:docMk/>
            <pc:sldMk cId="2820103195" sldId="2141411076"/>
            <ac:spMk id="6" creationId="{C98D121A-A0AA-B426-73C3-2BCE678BBB42}"/>
          </ac:spMkLst>
        </pc:spChg>
        <pc:spChg chg="add mod">
          <ac:chgData name="Bernal Lara, Pedro Gerardo" userId="bf45a768-c761-49e4-9075-d80121160c5e" providerId="ADAL" clId="{56BDF96A-A3B1-52DA-84A6-4CF9913B2F98}" dt="2025-10-19T15:31:28.602" v="2719" actId="207"/>
          <ac:spMkLst>
            <pc:docMk/>
            <pc:sldMk cId="2820103195" sldId="2141411076"/>
            <ac:spMk id="18" creationId="{D2C7CA5C-F2FB-D9E7-1A58-FFE9AECB3DB9}"/>
          </ac:spMkLst>
        </pc:spChg>
      </pc:sldChg>
      <pc:sldChg chg="addSp delSp modSp mod">
        <pc:chgData name="Bernal Lara, Pedro Gerardo" userId="bf45a768-c761-49e4-9075-d80121160c5e" providerId="ADAL" clId="{56BDF96A-A3B1-52DA-84A6-4CF9913B2F98}" dt="2025-10-17T20:01:59.147" v="2064" actId="1076"/>
        <pc:sldMkLst>
          <pc:docMk/>
          <pc:sldMk cId="1738457073" sldId="2141411082"/>
        </pc:sldMkLst>
        <pc:spChg chg="mod">
          <ac:chgData name="Bernal Lara, Pedro Gerardo" userId="bf45a768-c761-49e4-9075-d80121160c5e" providerId="ADAL" clId="{56BDF96A-A3B1-52DA-84A6-4CF9913B2F98}" dt="2025-10-17T20:01:59.147" v="2064" actId="1076"/>
          <ac:spMkLst>
            <pc:docMk/>
            <pc:sldMk cId="1738457073" sldId="2141411082"/>
            <ac:spMk id="3" creationId="{4CCEFEA9-45A9-5993-B717-13AB8EF30FF3}"/>
          </ac:spMkLst>
        </pc:spChg>
        <pc:spChg chg="add mod">
          <ac:chgData name="Bernal Lara, Pedro Gerardo" userId="bf45a768-c761-49e4-9075-d80121160c5e" providerId="ADAL" clId="{56BDF96A-A3B1-52DA-84A6-4CF9913B2F98}" dt="2025-10-17T19:58:59.064" v="2052" actId="20577"/>
          <ac:spMkLst>
            <pc:docMk/>
            <pc:sldMk cId="1738457073" sldId="2141411082"/>
            <ac:spMk id="5" creationId="{3290CAFF-6778-2E1F-1FD3-F64B384FB310}"/>
          </ac:spMkLst>
        </pc:spChg>
      </pc:sldChg>
      <pc:sldChg chg="addSp delSp modSp add mod ord">
        <pc:chgData name="Bernal Lara, Pedro Gerardo" userId="bf45a768-c761-49e4-9075-d80121160c5e" providerId="ADAL" clId="{56BDF96A-A3B1-52DA-84A6-4CF9913B2F98}" dt="2025-10-17T20:06:45.870" v="2096"/>
        <pc:sldMkLst>
          <pc:docMk/>
          <pc:sldMk cId="660748887" sldId="2141411083"/>
        </pc:sldMkLst>
        <pc:spChg chg="mod">
          <ac:chgData name="Bernal Lara, Pedro Gerardo" userId="bf45a768-c761-49e4-9075-d80121160c5e" providerId="ADAL" clId="{56BDF96A-A3B1-52DA-84A6-4CF9913B2F98}" dt="2025-10-17T20:06:30.110" v="2094" actId="108"/>
          <ac:spMkLst>
            <pc:docMk/>
            <pc:sldMk cId="660748887" sldId="2141411083"/>
            <ac:spMk id="4" creationId="{6F3304F0-C6D7-060E-D93A-D3C915F9E72B}"/>
          </ac:spMkLst>
        </pc:spChg>
        <pc:spChg chg="add mod">
          <ac:chgData name="Bernal Lara, Pedro Gerardo" userId="bf45a768-c761-49e4-9075-d80121160c5e" providerId="ADAL" clId="{56BDF96A-A3B1-52DA-84A6-4CF9913B2F98}" dt="2025-10-17T18:45:53.826" v="246" actId="20577"/>
          <ac:spMkLst>
            <pc:docMk/>
            <pc:sldMk cId="660748887" sldId="2141411083"/>
            <ac:spMk id="13" creationId="{84BDAD38-738D-6A7B-0F2B-7A5A79A56506}"/>
          </ac:spMkLst>
        </pc:spChg>
        <pc:spChg chg="add mod">
          <ac:chgData name="Bernal Lara, Pedro Gerardo" userId="bf45a768-c761-49e4-9075-d80121160c5e" providerId="ADAL" clId="{56BDF96A-A3B1-52DA-84A6-4CF9913B2F98}" dt="2025-10-17T20:06:45.870" v="2096"/>
          <ac:spMkLst>
            <pc:docMk/>
            <pc:sldMk cId="660748887" sldId="2141411083"/>
            <ac:spMk id="18" creationId="{12C9FB4B-6AA8-EEE5-262A-DBFD7ADC69B3}"/>
          </ac:spMkLst>
        </pc:spChg>
        <pc:spChg chg="add mod">
          <ac:chgData name="Bernal Lara, Pedro Gerardo" userId="bf45a768-c761-49e4-9075-d80121160c5e" providerId="ADAL" clId="{56BDF96A-A3B1-52DA-84A6-4CF9913B2F98}" dt="2025-10-17T18:50:15.819" v="511" actId="255"/>
          <ac:spMkLst>
            <pc:docMk/>
            <pc:sldMk cId="660748887" sldId="2141411083"/>
            <ac:spMk id="19" creationId="{3AFBA86D-495E-A37B-A257-4D6AE5579E7D}"/>
          </ac:spMkLst>
        </pc:spChg>
      </pc:sldChg>
      <pc:sldChg chg="addSp delSp modSp add mod">
        <pc:chgData name="Bernal Lara, Pedro Gerardo" userId="bf45a768-c761-49e4-9075-d80121160c5e" providerId="ADAL" clId="{56BDF96A-A3B1-52DA-84A6-4CF9913B2F98}" dt="2025-10-17T18:38:50.937" v="208" actId="20577"/>
        <pc:sldMkLst>
          <pc:docMk/>
          <pc:sldMk cId="419261676" sldId="2141411084"/>
        </pc:sldMkLst>
        <pc:spChg chg="mod">
          <ac:chgData name="Bernal Lara, Pedro Gerardo" userId="bf45a768-c761-49e4-9075-d80121160c5e" providerId="ADAL" clId="{56BDF96A-A3B1-52DA-84A6-4CF9913B2F98}" dt="2025-10-17T18:31:19.774" v="97" actId="14100"/>
          <ac:spMkLst>
            <pc:docMk/>
            <pc:sldMk cId="419261676" sldId="2141411084"/>
            <ac:spMk id="13" creationId="{FB129932-F220-2265-476B-B7DB778D7FE0}"/>
          </ac:spMkLst>
        </pc:spChg>
        <pc:spChg chg="mod">
          <ac:chgData name="Bernal Lara, Pedro Gerardo" userId="bf45a768-c761-49e4-9075-d80121160c5e" providerId="ADAL" clId="{56BDF96A-A3B1-52DA-84A6-4CF9913B2F98}" dt="2025-10-17T18:38:50.937" v="208" actId="20577"/>
          <ac:spMkLst>
            <pc:docMk/>
            <pc:sldMk cId="419261676" sldId="2141411084"/>
            <ac:spMk id="14" creationId="{94510575-316F-C44B-9590-D64F63744061}"/>
          </ac:spMkLst>
        </pc:spChg>
        <pc:spChg chg="mod">
          <ac:chgData name="Bernal Lara, Pedro Gerardo" userId="bf45a768-c761-49e4-9075-d80121160c5e" providerId="ADAL" clId="{56BDF96A-A3B1-52DA-84A6-4CF9913B2F98}" dt="2025-10-17T18:31:25.788" v="102" actId="14100"/>
          <ac:spMkLst>
            <pc:docMk/>
            <pc:sldMk cId="419261676" sldId="2141411084"/>
            <ac:spMk id="18" creationId="{A164F70D-CF00-9B56-555B-137950986984}"/>
          </ac:spMkLst>
        </pc:spChg>
        <pc:spChg chg="mod">
          <ac:chgData name="Bernal Lara, Pedro Gerardo" userId="bf45a768-c761-49e4-9075-d80121160c5e" providerId="ADAL" clId="{56BDF96A-A3B1-52DA-84A6-4CF9913B2F98}" dt="2025-10-17T18:31:36.694" v="108" actId="14100"/>
          <ac:spMkLst>
            <pc:docMk/>
            <pc:sldMk cId="419261676" sldId="2141411084"/>
            <ac:spMk id="19" creationId="{CB23DA83-64CD-B2F7-E31A-B9DBF85420A6}"/>
          </ac:spMkLst>
        </pc:spChg>
        <pc:spChg chg="mod">
          <ac:chgData name="Bernal Lara, Pedro Gerardo" userId="bf45a768-c761-49e4-9075-d80121160c5e" providerId="ADAL" clId="{56BDF96A-A3B1-52DA-84A6-4CF9913B2F98}" dt="2025-10-17T18:31:28.098" v="106" actId="5793"/>
          <ac:spMkLst>
            <pc:docMk/>
            <pc:sldMk cId="419261676" sldId="2141411084"/>
            <ac:spMk id="21" creationId="{F1635B57-5C78-8AA8-6433-3A1C5781918E}"/>
          </ac:spMkLst>
        </pc:spChg>
      </pc:sldChg>
      <pc:sldChg chg="addSp delSp modSp add mod">
        <pc:chgData name="Bernal Lara, Pedro Gerardo" userId="bf45a768-c761-49e4-9075-d80121160c5e" providerId="ADAL" clId="{56BDF96A-A3B1-52DA-84A6-4CF9913B2F98}" dt="2025-10-17T18:39:47.655" v="224" actId="113"/>
        <pc:sldMkLst>
          <pc:docMk/>
          <pc:sldMk cId="4149304214" sldId="2141411086"/>
        </pc:sldMkLst>
        <pc:spChg chg="mod">
          <ac:chgData name="Bernal Lara, Pedro Gerardo" userId="bf45a768-c761-49e4-9075-d80121160c5e" providerId="ADAL" clId="{56BDF96A-A3B1-52DA-84A6-4CF9913B2F98}" dt="2025-10-17T18:39:20.180" v="215" actId="5793"/>
          <ac:spMkLst>
            <pc:docMk/>
            <pc:sldMk cId="4149304214" sldId="2141411086"/>
            <ac:spMk id="2" creationId="{ED8BEE9E-AE8E-590B-271A-BEDFAE3C4D12}"/>
          </ac:spMkLst>
        </pc:spChg>
        <pc:spChg chg="mod">
          <ac:chgData name="Bernal Lara, Pedro Gerardo" userId="bf45a768-c761-49e4-9075-d80121160c5e" providerId="ADAL" clId="{56BDF96A-A3B1-52DA-84A6-4CF9913B2F98}" dt="2025-10-17T18:39:47.655" v="224" actId="113"/>
          <ac:spMkLst>
            <pc:docMk/>
            <pc:sldMk cId="4149304214" sldId="2141411086"/>
            <ac:spMk id="15" creationId="{2DA1F653-B661-E09A-47DF-3EE21FD2C3E3}"/>
          </ac:spMkLst>
        </pc:spChg>
      </pc:sldChg>
      <pc:sldChg chg="addSp delSp modSp add mod">
        <pc:chgData name="Bernal Lara, Pedro Gerardo" userId="bf45a768-c761-49e4-9075-d80121160c5e" providerId="ADAL" clId="{56BDF96A-A3B1-52DA-84A6-4CF9913B2F98}" dt="2025-10-17T18:54:14.792" v="596" actId="478"/>
        <pc:sldMkLst>
          <pc:docMk/>
          <pc:sldMk cId="206946602" sldId="2141411087"/>
        </pc:sldMkLst>
      </pc:sldChg>
      <pc:sldChg chg="addSp modSp add mod">
        <pc:chgData name="Bernal Lara, Pedro Gerardo" userId="bf45a768-c761-49e4-9075-d80121160c5e" providerId="ADAL" clId="{56BDF96A-A3B1-52DA-84A6-4CF9913B2F98}" dt="2025-10-17T19:11:12.794" v="1005" actId="1076"/>
        <pc:sldMkLst>
          <pc:docMk/>
          <pc:sldMk cId="3974188807" sldId="2141411089"/>
        </pc:sldMkLst>
        <pc:spChg chg="mod">
          <ac:chgData name="Bernal Lara, Pedro Gerardo" userId="bf45a768-c761-49e4-9075-d80121160c5e" providerId="ADAL" clId="{56BDF96A-A3B1-52DA-84A6-4CF9913B2F98}" dt="2025-10-17T19:10:44.275" v="996" actId="1076"/>
          <ac:spMkLst>
            <pc:docMk/>
            <pc:sldMk cId="3974188807" sldId="2141411089"/>
            <ac:spMk id="4" creationId="{02C2849D-E99A-4F88-3113-83830E328C63}"/>
          </ac:spMkLst>
        </pc:spChg>
        <pc:spChg chg="add mod">
          <ac:chgData name="Bernal Lara, Pedro Gerardo" userId="bf45a768-c761-49e4-9075-d80121160c5e" providerId="ADAL" clId="{56BDF96A-A3B1-52DA-84A6-4CF9913B2F98}" dt="2025-10-17T19:11:12.794" v="1005" actId="1076"/>
          <ac:spMkLst>
            <pc:docMk/>
            <pc:sldMk cId="3974188807" sldId="2141411089"/>
            <ac:spMk id="5" creationId="{7BB5FBF7-52A5-669B-F3CC-14A4AFB00CDF}"/>
          </ac:spMkLst>
        </pc:spChg>
      </pc:sldChg>
      <pc:sldChg chg="modSp add mod">
        <pc:chgData name="Bernal Lara, Pedro Gerardo" userId="bf45a768-c761-49e4-9075-d80121160c5e" providerId="ADAL" clId="{56BDF96A-A3B1-52DA-84A6-4CF9913B2F98}" dt="2025-10-17T19:25:13.168" v="1474" actId="207"/>
        <pc:sldMkLst>
          <pc:docMk/>
          <pc:sldMk cId="4066499532" sldId="2141411091"/>
        </pc:sldMkLst>
        <pc:spChg chg="mod">
          <ac:chgData name="Bernal Lara, Pedro Gerardo" userId="bf45a768-c761-49e4-9075-d80121160c5e" providerId="ADAL" clId="{56BDF96A-A3B1-52DA-84A6-4CF9913B2F98}" dt="2025-10-17T19:25:13.168" v="1474" actId="207"/>
          <ac:spMkLst>
            <pc:docMk/>
            <pc:sldMk cId="4066499532" sldId="2141411091"/>
            <ac:spMk id="16" creationId="{BD6DD0EF-95AE-7E7C-C866-D274BF8B17DD}"/>
          </ac:spMkLst>
        </pc:spChg>
        <pc:spChg chg="mod">
          <ac:chgData name="Bernal Lara, Pedro Gerardo" userId="bf45a768-c761-49e4-9075-d80121160c5e" providerId="ADAL" clId="{56BDF96A-A3B1-52DA-84A6-4CF9913B2F98}" dt="2025-10-17T19:25:13.168" v="1474" actId="207"/>
          <ac:spMkLst>
            <pc:docMk/>
            <pc:sldMk cId="4066499532" sldId="2141411091"/>
            <ac:spMk id="17" creationId="{6DCF4BAD-82A9-3512-3C3E-28BA21199A99}"/>
          </ac:spMkLst>
        </pc:spChg>
        <pc:spChg chg="mod">
          <ac:chgData name="Bernal Lara, Pedro Gerardo" userId="bf45a768-c761-49e4-9075-d80121160c5e" providerId="ADAL" clId="{56BDF96A-A3B1-52DA-84A6-4CF9913B2F98}" dt="2025-10-17T19:25:13.168" v="1474" actId="207"/>
          <ac:spMkLst>
            <pc:docMk/>
            <pc:sldMk cId="4066499532" sldId="2141411091"/>
            <ac:spMk id="19" creationId="{4B47C65F-86DF-4E39-7D48-6EF181DFDAFD}"/>
          </ac:spMkLst>
        </pc:spChg>
        <pc:spChg chg="mod">
          <ac:chgData name="Bernal Lara, Pedro Gerardo" userId="bf45a768-c761-49e4-9075-d80121160c5e" providerId="ADAL" clId="{56BDF96A-A3B1-52DA-84A6-4CF9913B2F98}" dt="2025-10-17T19:25:13.168" v="1474" actId="207"/>
          <ac:spMkLst>
            <pc:docMk/>
            <pc:sldMk cId="4066499532" sldId="2141411091"/>
            <ac:spMk id="20" creationId="{AD5D2FC6-617F-5758-0385-A666C75FEEFA}"/>
          </ac:spMkLst>
        </pc:spChg>
        <pc:spChg chg="mod">
          <ac:chgData name="Bernal Lara, Pedro Gerardo" userId="bf45a768-c761-49e4-9075-d80121160c5e" providerId="ADAL" clId="{56BDF96A-A3B1-52DA-84A6-4CF9913B2F98}" dt="2025-10-17T19:25:13.168" v="1474" actId="207"/>
          <ac:spMkLst>
            <pc:docMk/>
            <pc:sldMk cId="4066499532" sldId="2141411091"/>
            <ac:spMk id="22" creationId="{9CDC80A4-012D-79A4-C543-5E2FFFCB62A1}"/>
          </ac:spMkLst>
        </pc:spChg>
        <pc:spChg chg="mod">
          <ac:chgData name="Bernal Lara, Pedro Gerardo" userId="bf45a768-c761-49e4-9075-d80121160c5e" providerId="ADAL" clId="{56BDF96A-A3B1-52DA-84A6-4CF9913B2F98}" dt="2025-10-17T19:25:13.168" v="1474" actId="207"/>
          <ac:spMkLst>
            <pc:docMk/>
            <pc:sldMk cId="4066499532" sldId="2141411091"/>
            <ac:spMk id="23" creationId="{537ADF73-7A0E-1F0F-EE53-CA89181AAD73}"/>
          </ac:spMkLst>
        </pc:spChg>
        <pc:spChg chg="mod">
          <ac:chgData name="Bernal Lara, Pedro Gerardo" userId="bf45a768-c761-49e4-9075-d80121160c5e" providerId="ADAL" clId="{56BDF96A-A3B1-52DA-84A6-4CF9913B2F98}" dt="2025-10-17T19:25:13.168" v="1474" actId="207"/>
          <ac:spMkLst>
            <pc:docMk/>
            <pc:sldMk cId="4066499532" sldId="2141411091"/>
            <ac:spMk id="25" creationId="{ED47BF2D-0F1D-44F9-E247-45B09815698D}"/>
          </ac:spMkLst>
        </pc:spChg>
        <pc:spChg chg="mod">
          <ac:chgData name="Bernal Lara, Pedro Gerardo" userId="bf45a768-c761-49e4-9075-d80121160c5e" providerId="ADAL" clId="{56BDF96A-A3B1-52DA-84A6-4CF9913B2F98}" dt="2025-10-17T19:25:13.168" v="1474" actId="207"/>
          <ac:spMkLst>
            <pc:docMk/>
            <pc:sldMk cId="4066499532" sldId="2141411091"/>
            <ac:spMk id="26" creationId="{141B81AC-42C7-B77C-CDA1-338799B52B9F}"/>
          </ac:spMkLst>
        </pc:spChg>
        <pc:grpChg chg="mod">
          <ac:chgData name="Bernal Lara, Pedro Gerardo" userId="bf45a768-c761-49e4-9075-d80121160c5e" providerId="ADAL" clId="{56BDF96A-A3B1-52DA-84A6-4CF9913B2F98}" dt="2025-10-17T19:25:13.168" v="1474" actId="207"/>
          <ac:grpSpMkLst>
            <pc:docMk/>
            <pc:sldMk cId="4066499532" sldId="2141411091"/>
            <ac:grpSpMk id="18" creationId="{FE1492C4-8C96-E955-AF0E-D1F45C59A03E}"/>
          </ac:grpSpMkLst>
        </pc:grpChg>
        <pc:grpChg chg="mod">
          <ac:chgData name="Bernal Lara, Pedro Gerardo" userId="bf45a768-c761-49e4-9075-d80121160c5e" providerId="ADAL" clId="{56BDF96A-A3B1-52DA-84A6-4CF9913B2F98}" dt="2025-10-17T19:25:13.168" v="1474" actId="207"/>
          <ac:grpSpMkLst>
            <pc:docMk/>
            <pc:sldMk cId="4066499532" sldId="2141411091"/>
            <ac:grpSpMk id="21" creationId="{94CDFCA0-C1DD-5CF7-789C-978135A928FF}"/>
          </ac:grpSpMkLst>
        </pc:grpChg>
      </pc:sldChg>
      <pc:sldChg chg="addSp modSp add mod">
        <pc:chgData name="Bernal Lara, Pedro Gerardo" userId="bf45a768-c761-49e4-9075-d80121160c5e" providerId="ADAL" clId="{56BDF96A-A3B1-52DA-84A6-4CF9913B2F98}" dt="2025-10-17T19:31:19.278" v="1520"/>
        <pc:sldMkLst>
          <pc:docMk/>
          <pc:sldMk cId="4170178219" sldId="2141411092"/>
        </pc:sldMkLst>
      </pc:sldChg>
      <pc:sldChg chg="modSp add mod">
        <pc:chgData name="Bernal Lara, Pedro Gerardo" userId="bf45a768-c761-49e4-9075-d80121160c5e" providerId="ADAL" clId="{56BDF96A-A3B1-52DA-84A6-4CF9913B2F98}" dt="2025-10-17T19:26:27.729" v="1484" actId="207"/>
        <pc:sldMkLst>
          <pc:docMk/>
          <pc:sldMk cId="2489390263" sldId="2141411093"/>
        </pc:sldMkLst>
      </pc:sldChg>
      <pc:sldChg chg="modSp add mod">
        <pc:chgData name="Bernal Lara, Pedro Gerardo" userId="bf45a768-c761-49e4-9075-d80121160c5e" providerId="ADAL" clId="{56BDF96A-A3B1-52DA-84A6-4CF9913B2F98}" dt="2025-10-17T19:26:52.717" v="1488" actId="207"/>
        <pc:sldMkLst>
          <pc:docMk/>
          <pc:sldMk cId="2971883645" sldId="2141411094"/>
        </pc:sldMkLst>
      </pc:sldChg>
      <pc:sldChg chg="modSp add mod">
        <pc:chgData name="Bernal Lara, Pedro Gerardo" userId="bf45a768-c761-49e4-9075-d80121160c5e" providerId="ADAL" clId="{56BDF96A-A3B1-52DA-84A6-4CF9913B2F98}" dt="2025-10-17T19:27:21.291" v="1492" actId="207"/>
        <pc:sldMkLst>
          <pc:docMk/>
          <pc:sldMk cId="2223280206" sldId="2141411095"/>
        </pc:sldMkLst>
      </pc:sldChg>
      <pc:sldChg chg="delSp modSp add mod">
        <pc:chgData name="Bernal Lara, Pedro Gerardo" userId="bf45a768-c761-49e4-9075-d80121160c5e" providerId="ADAL" clId="{56BDF96A-A3B1-52DA-84A6-4CF9913B2F98}" dt="2025-10-17T19:55:24.557" v="1977" actId="1076"/>
        <pc:sldMkLst>
          <pc:docMk/>
          <pc:sldMk cId="963988153" sldId="2141411096"/>
        </pc:sldMkLst>
        <pc:spChg chg="mod">
          <ac:chgData name="Bernal Lara, Pedro Gerardo" userId="bf45a768-c761-49e4-9075-d80121160c5e" providerId="ADAL" clId="{56BDF96A-A3B1-52DA-84A6-4CF9913B2F98}" dt="2025-10-17T19:55:16.228" v="1976" actId="20577"/>
          <ac:spMkLst>
            <pc:docMk/>
            <pc:sldMk cId="963988153" sldId="2141411096"/>
            <ac:spMk id="2" creationId="{2EEBD259-5610-853D-63FB-C71C71091227}"/>
          </ac:spMkLst>
        </pc:spChg>
        <pc:spChg chg="mod">
          <ac:chgData name="Bernal Lara, Pedro Gerardo" userId="bf45a768-c761-49e4-9075-d80121160c5e" providerId="ADAL" clId="{56BDF96A-A3B1-52DA-84A6-4CF9913B2F98}" dt="2025-10-17T19:51:26.304" v="1935"/>
          <ac:spMkLst>
            <pc:docMk/>
            <pc:sldMk cId="963988153" sldId="2141411096"/>
            <ac:spMk id="3" creationId="{AABEEBAC-54B9-60DC-5C2C-C277588306E6}"/>
          </ac:spMkLst>
        </pc:spChg>
        <pc:spChg chg="mod">
          <ac:chgData name="Bernal Lara, Pedro Gerardo" userId="bf45a768-c761-49e4-9075-d80121160c5e" providerId="ADAL" clId="{56BDF96A-A3B1-52DA-84A6-4CF9913B2F98}" dt="2025-10-17T19:51:38.608" v="1940" actId="1076"/>
          <ac:spMkLst>
            <pc:docMk/>
            <pc:sldMk cId="963988153" sldId="2141411096"/>
            <ac:spMk id="13" creationId="{2466AB1E-95E7-6190-D4C9-95ADD1051276}"/>
          </ac:spMkLst>
        </pc:spChg>
        <pc:spChg chg="mod">
          <ac:chgData name="Bernal Lara, Pedro Gerardo" userId="bf45a768-c761-49e4-9075-d80121160c5e" providerId="ADAL" clId="{56BDF96A-A3B1-52DA-84A6-4CF9913B2F98}" dt="2025-10-17T19:52:34.996" v="1953" actId="1076"/>
          <ac:spMkLst>
            <pc:docMk/>
            <pc:sldMk cId="963988153" sldId="2141411096"/>
            <ac:spMk id="15" creationId="{303539F5-17A2-A4C8-8804-2BFAD8BBE76F}"/>
          </ac:spMkLst>
        </pc:spChg>
        <pc:spChg chg="mod">
          <ac:chgData name="Bernal Lara, Pedro Gerardo" userId="bf45a768-c761-49e4-9075-d80121160c5e" providerId="ADAL" clId="{56BDF96A-A3B1-52DA-84A6-4CF9913B2F98}" dt="2025-10-17T19:52:27.978" v="1951" actId="1076"/>
          <ac:spMkLst>
            <pc:docMk/>
            <pc:sldMk cId="963988153" sldId="2141411096"/>
            <ac:spMk id="16" creationId="{43B1361A-6D37-A605-A19E-8AB63675862B}"/>
          </ac:spMkLst>
        </pc:spChg>
        <pc:spChg chg="mod">
          <ac:chgData name="Bernal Lara, Pedro Gerardo" userId="bf45a768-c761-49e4-9075-d80121160c5e" providerId="ADAL" clId="{56BDF96A-A3B1-52DA-84A6-4CF9913B2F98}" dt="2025-10-17T19:55:24.557" v="1977" actId="1076"/>
          <ac:spMkLst>
            <pc:docMk/>
            <pc:sldMk cId="963988153" sldId="2141411096"/>
            <ac:spMk id="18" creationId="{EC3BA21B-1018-F0EA-B06D-5AA2FDA59181}"/>
          </ac:spMkLst>
        </pc:spChg>
        <pc:spChg chg="mod">
          <ac:chgData name="Bernal Lara, Pedro Gerardo" userId="bf45a768-c761-49e4-9075-d80121160c5e" providerId="ADAL" clId="{56BDF96A-A3B1-52DA-84A6-4CF9913B2F98}" dt="2025-10-17T19:52:57.814" v="1961" actId="1076"/>
          <ac:spMkLst>
            <pc:docMk/>
            <pc:sldMk cId="963988153" sldId="2141411096"/>
            <ac:spMk id="19" creationId="{8C585779-A989-F4F3-BEA8-8F67B77DCEE3}"/>
          </ac:spMkLst>
        </pc:spChg>
        <pc:picChg chg="mod">
          <ac:chgData name="Bernal Lara, Pedro Gerardo" userId="bf45a768-c761-49e4-9075-d80121160c5e" providerId="ADAL" clId="{56BDF96A-A3B1-52DA-84A6-4CF9913B2F98}" dt="2025-10-17T19:52:31.295" v="1952" actId="1076"/>
          <ac:picMkLst>
            <pc:docMk/>
            <pc:sldMk cId="963988153" sldId="2141411096"/>
            <ac:picMk id="17" creationId="{C670D4F2-9325-BCED-931D-A5FE5F92D0BA}"/>
          </ac:picMkLst>
        </pc:picChg>
        <pc:picChg chg="mod">
          <ac:chgData name="Bernal Lara, Pedro Gerardo" userId="bf45a768-c761-49e4-9075-d80121160c5e" providerId="ADAL" clId="{56BDF96A-A3B1-52DA-84A6-4CF9913B2F98}" dt="2025-10-17T19:52:07.578" v="1949" actId="1076"/>
          <ac:picMkLst>
            <pc:docMk/>
            <pc:sldMk cId="963988153" sldId="2141411096"/>
            <ac:picMk id="20" creationId="{E39C4C84-0439-0E64-DF36-AD42616C4D94}"/>
          </ac:picMkLst>
        </pc:picChg>
      </pc:sldChg>
    </pc:docChg>
  </pc:docChgLst>
  <pc:docChgLst>
    <pc:chgData name="Guzman Cruz, Javier Humberto" userId="S::jguzmancruz@iadb.org::4cbe61e1-b8d0-476e-9c3e-c6a62fb77772" providerId="AD" clId="Web-{FE7E55FE-8990-E679-3EBA-B3F5FD4B9FB3}"/>
    <pc:docChg chg="mod">
      <pc:chgData name="Guzman Cruz, Javier Humberto" userId="S::jguzmancruz@iadb.org::4cbe61e1-b8d0-476e-9c3e-c6a62fb77772" providerId="AD" clId="Web-{FE7E55FE-8990-E679-3EBA-B3F5FD4B9FB3}" dt="2025-10-19T19:00:26.820" v="0"/>
      <pc:docMkLst>
        <pc:docMk/>
      </pc:docMkLst>
    </pc:docChg>
  </pc:docChgLst>
  <pc:docChgLst>
    <pc:chgData name="Iriarte Carcamo, Emma Margarita" userId="S::emmai@iadb.org::a1d6b4d3-42f8-4f52-9072-28996abf9bc8" providerId="AD" clId="Web-{BCD1F699-BC7B-504C-522E-BFE6FE495F09}"/>
    <pc:docChg chg="addSld delSld modSld sldOrd">
      <pc:chgData name="Iriarte Carcamo, Emma Margarita" userId="S::emmai@iadb.org::a1d6b4d3-42f8-4f52-9072-28996abf9bc8" providerId="AD" clId="Web-{BCD1F699-BC7B-504C-522E-BFE6FE495F09}" dt="2025-10-20T06:00:31.134" v="11"/>
      <pc:docMkLst>
        <pc:docMk/>
      </pc:docMkLst>
      <pc:sldChg chg="add del">
        <pc:chgData name="Iriarte Carcamo, Emma Margarita" userId="S::emmai@iadb.org::a1d6b4d3-42f8-4f52-9072-28996abf9bc8" providerId="AD" clId="Web-{BCD1F699-BC7B-504C-522E-BFE6FE495F09}" dt="2025-10-20T05:49:42.152" v="2"/>
        <pc:sldMkLst>
          <pc:docMk/>
          <pc:sldMk cId="445371200" sldId="2141411038"/>
        </pc:sldMkLst>
      </pc:sldChg>
      <pc:sldChg chg="del">
        <pc:chgData name="Iriarte Carcamo, Emma Margarita" userId="S::emmai@iadb.org::a1d6b4d3-42f8-4f52-9072-28996abf9bc8" providerId="AD" clId="Web-{BCD1F699-BC7B-504C-522E-BFE6FE495F09}" dt="2025-10-20T05:49:06.306" v="0"/>
        <pc:sldMkLst>
          <pc:docMk/>
          <pc:sldMk cId="1913103932" sldId="2141411043"/>
        </pc:sldMkLst>
      </pc:sldChg>
      <pc:sldChg chg="ord">
        <pc:chgData name="Iriarte Carcamo, Emma Margarita" userId="S::emmai@iadb.org::a1d6b4d3-42f8-4f52-9072-28996abf9bc8" providerId="AD" clId="Web-{BCD1F699-BC7B-504C-522E-BFE6FE495F09}" dt="2025-10-20T06:00:31.134" v="11"/>
        <pc:sldMkLst>
          <pc:docMk/>
          <pc:sldMk cId="498948641" sldId="2141411080"/>
        </pc:sldMkLst>
      </pc:sldChg>
      <pc:sldChg chg="modSp">
        <pc:chgData name="Iriarte Carcamo, Emma Margarita" userId="S::emmai@iadb.org::a1d6b4d3-42f8-4f52-9072-28996abf9bc8" providerId="AD" clId="Web-{BCD1F699-BC7B-504C-522E-BFE6FE495F09}" dt="2025-10-20T05:51:32.281" v="10" actId="20577"/>
        <pc:sldMkLst>
          <pc:docMk/>
          <pc:sldMk cId="1738457073" sldId="2141411082"/>
        </pc:sldMkLst>
        <pc:spChg chg="mod">
          <ac:chgData name="Iriarte Carcamo, Emma Margarita" userId="S::emmai@iadb.org::a1d6b4d3-42f8-4f52-9072-28996abf9bc8" providerId="AD" clId="Web-{BCD1F699-BC7B-504C-522E-BFE6FE495F09}" dt="2025-10-20T05:51:32.281" v="10" actId="20577"/>
          <ac:spMkLst>
            <pc:docMk/>
            <pc:sldMk cId="1738457073" sldId="2141411082"/>
            <ac:spMk id="5" creationId="{3290CAFF-6778-2E1F-1FD3-F64B384FB310}"/>
          </ac:spMkLst>
        </pc:spChg>
      </pc:sldChg>
      <pc:sldChg chg="modSp">
        <pc:chgData name="Iriarte Carcamo, Emma Margarita" userId="S::emmai@iadb.org::a1d6b4d3-42f8-4f52-9072-28996abf9bc8" providerId="AD" clId="Web-{BCD1F699-BC7B-504C-522E-BFE6FE495F09}" dt="2025-10-20T05:50:32.201" v="5"/>
        <pc:sldMkLst>
          <pc:docMk/>
          <pc:sldMk cId="2797845773" sldId="2141411098"/>
        </pc:sldMkLst>
        <pc:spChg chg="mod">
          <ac:chgData name="Iriarte Carcamo, Emma Margarita" userId="S::emmai@iadb.org::a1d6b4d3-42f8-4f52-9072-28996abf9bc8" providerId="AD" clId="Web-{BCD1F699-BC7B-504C-522E-BFE6FE495F09}" dt="2025-10-20T05:50:32.201" v="5"/>
          <ac:spMkLst>
            <pc:docMk/>
            <pc:sldMk cId="2797845773" sldId="2141411098"/>
            <ac:spMk id="19" creationId="{51891B08-5D72-5EF0-DA1F-D79F8BA01ACE}"/>
          </ac:spMkLst>
        </pc:spChg>
        <pc:spChg chg="mod">
          <ac:chgData name="Iriarte Carcamo, Emma Margarita" userId="S::emmai@iadb.org::a1d6b4d3-42f8-4f52-9072-28996abf9bc8" providerId="AD" clId="Web-{BCD1F699-BC7B-504C-522E-BFE6FE495F09}" dt="2025-10-20T05:50:25.325" v="4"/>
          <ac:spMkLst>
            <pc:docMk/>
            <pc:sldMk cId="2797845773" sldId="2141411098"/>
            <ac:spMk id="21" creationId="{48FD9018-3CE7-AC84-AC2D-70673188C744}"/>
          </ac:spMkLst>
        </pc:spChg>
        <pc:spChg chg="mod">
          <ac:chgData name="Iriarte Carcamo, Emma Margarita" userId="S::emmai@iadb.org::a1d6b4d3-42f8-4f52-9072-28996abf9bc8" providerId="AD" clId="Web-{BCD1F699-BC7B-504C-522E-BFE6FE495F09}" dt="2025-10-20T05:50:16.044" v="3"/>
          <ac:spMkLst>
            <pc:docMk/>
            <pc:sldMk cId="2797845773" sldId="2141411098"/>
            <ac:spMk id="41" creationId="{34128AC9-FAFD-9F51-3E1F-C77BE76CE872}"/>
          </ac:spMkLst>
        </pc:spChg>
      </pc:sldChg>
    </pc:docChg>
  </pc:docChgLst>
  <pc:docChgLst>
    <pc:chgData name="Iriarte Carcamo, Emma Margarita" userId="S::emmai@iadb.org::a1d6b4d3-42f8-4f52-9072-28996abf9bc8" providerId="AD" clId="Web-{1586C3F1-9918-D219-B0DE-FC75B43EDA83}"/>
    <pc:docChg chg="addSld delSld modSld">
      <pc:chgData name="Iriarte Carcamo, Emma Margarita" userId="S::emmai@iadb.org::a1d6b4d3-42f8-4f52-9072-28996abf9bc8" providerId="AD" clId="Web-{1586C3F1-9918-D219-B0DE-FC75B43EDA83}" dt="2025-10-20T08:52:26.676" v="9" actId="20577"/>
      <pc:docMkLst>
        <pc:docMk/>
      </pc:docMkLst>
      <pc:sldChg chg="add del">
        <pc:chgData name="Iriarte Carcamo, Emma Margarita" userId="S::emmai@iadb.org::a1d6b4d3-42f8-4f52-9072-28996abf9bc8" providerId="AD" clId="Web-{1586C3F1-9918-D219-B0DE-FC75B43EDA83}" dt="2025-10-20T08:46:37.109" v="1"/>
        <pc:sldMkLst>
          <pc:docMk/>
          <pc:sldMk cId="445371200" sldId="2141411038"/>
        </pc:sldMkLst>
      </pc:sldChg>
      <pc:sldChg chg="modSp">
        <pc:chgData name="Iriarte Carcamo, Emma Margarita" userId="S::emmai@iadb.org::a1d6b4d3-42f8-4f52-9072-28996abf9bc8" providerId="AD" clId="Web-{1586C3F1-9918-D219-B0DE-FC75B43EDA83}" dt="2025-10-20T08:52:26.676" v="9" actId="20577"/>
        <pc:sldMkLst>
          <pc:docMk/>
          <pc:sldMk cId="4063401785" sldId="2141411046"/>
        </pc:sldMkLst>
        <pc:spChg chg="mod">
          <ac:chgData name="Iriarte Carcamo, Emma Margarita" userId="S::emmai@iadb.org::a1d6b4d3-42f8-4f52-9072-28996abf9bc8" providerId="AD" clId="Web-{1586C3F1-9918-D219-B0DE-FC75B43EDA83}" dt="2025-10-20T08:52:26.676" v="9" actId="20577"/>
          <ac:spMkLst>
            <pc:docMk/>
            <pc:sldMk cId="4063401785" sldId="2141411046"/>
            <ac:spMk id="35" creationId="{34026685-F95C-BA09-076E-2EC921B3A0EE}"/>
          </ac:spMkLst>
        </pc:spChg>
      </pc:sldChg>
    </pc:docChg>
  </pc:docChgLst>
  <pc:docChgLst>
    <pc:chgData name="SCAFF HERRERA , ALEJANDRO EUGENIO" userId="S::ascaff@iadb.org::6a33f69a-e588-44ec-87a4-3fa6d95ba0b5" providerId="AD" clId="Web-{8FC8B1EC-A110-49CB-1B09-7C23E9B61F08}"/>
    <pc:docChg chg="modSld">
      <pc:chgData name="SCAFF HERRERA , ALEJANDRO EUGENIO" userId="S::ascaff@iadb.org::6a33f69a-e588-44ec-87a4-3fa6d95ba0b5" providerId="AD" clId="Web-{8FC8B1EC-A110-49CB-1B09-7C23E9B61F08}" dt="2025-10-18T02:45:33.219" v="5"/>
      <pc:docMkLst>
        <pc:docMk/>
      </pc:docMkLst>
      <pc:sldChg chg="addSp delSp">
        <pc:chgData name="SCAFF HERRERA , ALEJANDRO EUGENIO" userId="S::ascaff@iadb.org::6a33f69a-e588-44ec-87a4-3fa6d95ba0b5" providerId="AD" clId="Web-{8FC8B1EC-A110-49CB-1B09-7C23E9B61F08}" dt="2025-10-18T02:45:33.219" v="5"/>
        <pc:sldMkLst>
          <pc:docMk/>
          <pc:sldMk cId="969594243" sldId="2141411064"/>
        </pc:sldMkLst>
      </pc:sldChg>
    </pc:docChg>
  </pc:docChgLst>
  <pc:docChgLst>
    <pc:chgData name="SCAFF HERRERA , ALEJANDRO EUGENIO" userId="6a33f69a-e588-44ec-87a4-3fa6d95ba0b5" providerId="ADAL" clId="{12E78CA4-6415-5454-B12B-18FF4F2905C1}"/>
    <pc:docChg chg="undo custSel addSld delSld modSld sldOrd">
      <pc:chgData name="SCAFF HERRERA , ALEJANDRO EUGENIO" userId="6a33f69a-e588-44ec-87a4-3fa6d95ba0b5" providerId="ADAL" clId="{12E78CA4-6415-5454-B12B-18FF4F2905C1}" dt="2025-10-19T12:15:09.620" v="4076" actId="1076"/>
      <pc:docMkLst>
        <pc:docMk/>
      </pc:docMkLst>
      <pc:sldChg chg="modSp mod">
        <pc:chgData name="SCAFF HERRERA , ALEJANDRO EUGENIO" userId="6a33f69a-e588-44ec-87a4-3fa6d95ba0b5" providerId="ADAL" clId="{12E78CA4-6415-5454-B12B-18FF4F2905C1}" dt="2025-10-18T12:47:24.406" v="276" actId="1036"/>
        <pc:sldMkLst>
          <pc:docMk/>
          <pc:sldMk cId="1591504339" sldId="2141411030"/>
        </pc:sldMkLst>
        <pc:spChg chg="mod">
          <ac:chgData name="SCAFF HERRERA , ALEJANDRO EUGENIO" userId="6a33f69a-e588-44ec-87a4-3fa6d95ba0b5" providerId="ADAL" clId="{12E78CA4-6415-5454-B12B-18FF4F2905C1}" dt="2025-10-18T12:47:11.306" v="266" actId="14100"/>
          <ac:spMkLst>
            <pc:docMk/>
            <pc:sldMk cId="1591504339" sldId="2141411030"/>
            <ac:spMk id="3" creationId="{6B65CEA1-4CF4-B3A4-017C-9B9EBF9D4297}"/>
          </ac:spMkLst>
        </pc:spChg>
        <pc:spChg chg="mod">
          <ac:chgData name="SCAFF HERRERA , ALEJANDRO EUGENIO" userId="6a33f69a-e588-44ec-87a4-3fa6d95ba0b5" providerId="ADAL" clId="{12E78CA4-6415-5454-B12B-18FF4F2905C1}" dt="2025-10-18T12:47:13.455" v="267" actId="122"/>
          <ac:spMkLst>
            <pc:docMk/>
            <pc:sldMk cId="1591504339" sldId="2141411030"/>
            <ac:spMk id="4" creationId="{1A6B9CB9-30BC-D5CD-7C32-C3037046D311}"/>
          </ac:spMkLst>
        </pc:spChg>
        <pc:spChg chg="mod">
          <ac:chgData name="SCAFF HERRERA , ALEJANDRO EUGENIO" userId="6a33f69a-e588-44ec-87a4-3fa6d95ba0b5" providerId="ADAL" clId="{12E78CA4-6415-5454-B12B-18FF4F2905C1}" dt="2025-10-18T12:47:24.406" v="276" actId="1036"/>
          <ac:spMkLst>
            <pc:docMk/>
            <pc:sldMk cId="1591504339" sldId="2141411030"/>
            <ac:spMk id="6" creationId="{A4A00571-3A53-C82A-85B4-7ED7251EDD48}"/>
          </ac:spMkLst>
        </pc:spChg>
        <pc:spChg chg="mod">
          <ac:chgData name="SCAFF HERRERA , ALEJANDRO EUGENIO" userId="6a33f69a-e588-44ec-87a4-3fa6d95ba0b5" providerId="ADAL" clId="{12E78CA4-6415-5454-B12B-18FF4F2905C1}" dt="2025-10-18T12:47:01.738" v="262" actId="113"/>
          <ac:spMkLst>
            <pc:docMk/>
            <pc:sldMk cId="1591504339" sldId="2141411030"/>
            <ac:spMk id="7" creationId="{A629023D-B765-7ECB-66A6-0EB47BAF2EE6}"/>
          </ac:spMkLst>
        </pc:spChg>
        <pc:spChg chg="mod">
          <ac:chgData name="SCAFF HERRERA , ALEJANDRO EUGENIO" userId="6a33f69a-e588-44ec-87a4-3fa6d95ba0b5" providerId="ADAL" clId="{12E78CA4-6415-5454-B12B-18FF4F2905C1}" dt="2025-10-18T12:46:58.872" v="261" actId="113"/>
          <ac:spMkLst>
            <pc:docMk/>
            <pc:sldMk cId="1591504339" sldId="2141411030"/>
            <ac:spMk id="9" creationId="{EC7AD8A3-E678-F81A-50C6-B24C1ED424A9}"/>
          </ac:spMkLst>
        </pc:spChg>
      </pc:sldChg>
      <pc:sldChg chg="addSp delSp modSp mod">
        <pc:chgData name="SCAFF HERRERA , ALEJANDRO EUGENIO" userId="6a33f69a-e588-44ec-87a4-3fa6d95ba0b5" providerId="ADAL" clId="{12E78CA4-6415-5454-B12B-18FF4F2905C1}" dt="2025-10-19T12:15:09.620" v="4076" actId="1076"/>
        <pc:sldMkLst>
          <pc:docMk/>
          <pc:sldMk cId="250851498" sldId="2141411032"/>
        </pc:sldMkLst>
        <pc:spChg chg="mod">
          <ac:chgData name="SCAFF HERRERA , ALEJANDRO EUGENIO" userId="6a33f69a-e588-44ec-87a4-3fa6d95ba0b5" providerId="ADAL" clId="{12E78CA4-6415-5454-B12B-18FF4F2905C1}" dt="2025-10-18T16:28:25.383" v="3126" actId="1076"/>
          <ac:spMkLst>
            <pc:docMk/>
            <pc:sldMk cId="250851498" sldId="2141411032"/>
            <ac:spMk id="2" creationId="{AB1E5A9F-2979-086C-6707-B4ED0614ECB5}"/>
          </ac:spMkLst>
        </pc:spChg>
        <pc:spChg chg="mod">
          <ac:chgData name="SCAFF HERRERA , ALEJANDRO EUGENIO" userId="6a33f69a-e588-44ec-87a4-3fa6d95ba0b5" providerId="ADAL" clId="{12E78CA4-6415-5454-B12B-18FF4F2905C1}" dt="2025-10-18T16:27:57.238" v="3121" actId="255"/>
          <ac:spMkLst>
            <pc:docMk/>
            <pc:sldMk cId="250851498" sldId="2141411032"/>
            <ac:spMk id="3" creationId="{BB07BA9A-12E6-731D-4E86-5FF922F596DA}"/>
          </ac:spMkLst>
        </pc:spChg>
        <pc:spChg chg="mod">
          <ac:chgData name="SCAFF HERRERA , ALEJANDRO EUGENIO" userId="6a33f69a-e588-44ec-87a4-3fa6d95ba0b5" providerId="ADAL" clId="{12E78CA4-6415-5454-B12B-18FF4F2905C1}" dt="2025-10-19T12:13:29.101" v="4028" actId="1076"/>
          <ac:spMkLst>
            <pc:docMk/>
            <pc:sldMk cId="250851498" sldId="2141411032"/>
            <ac:spMk id="4" creationId="{4A68CED7-D4A7-DE6C-619B-06C43253E6AF}"/>
          </ac:spMkLst>
        </pc:spChg>
        <pc:spChg chg="mod">
          <ac:chgData name="SCAFF HERRERA , ALEJANDRO EUGENIO" userId="6a33f69a-e588-44ec-87a4-3fa6d95ba0b5" providerId="ADAL" clId="{12E78CA4-6415-5454-B12B-18FF4F2905C1}" dt="2025-10-18T16:28:06.902" v="3123" actId="255"/>
          <ac:spMkLst>
            <pc:docMk/>
            <pc:sldMk cId="250851498" sldId="2141411032"/>
            <ac:spMk id="7" creationId="{7282C778-0735-54EF-C47E-1C3AA6515565}"/>
          </ac:spMkLst>
        </pc:spChg>
        <pc:spChg chg="add mod">
          <ac:chgData name="SCAFF HERRERA , ALEJANDRO EUGENIO" userId="6a33f69a-e588-44ec-87a4-3fa6d95ba0b5" providerId="ADAL" clId="{12E78CA4-6415-5454-B12B-18FF4F2905C1}" dt="2025-10-19T12:13:32.882" v="4029" actId="1076"/>
          <ac:spMkLst>
            <pc:docMk/>
            <pc:sldMk cId="250851498" sldId="2141411032"/>
            <ac:spMk id="9" creationId="{073B910B-BA6E-C41B-78FE-3BE400D8D16B}"/>
          </ac:spMkLst>
        </pc:spChg>
        <pc:spChg chg="add mod">
          <ac:chgData name="SCAFF HERRERA , ALEJANDRO EUGENIO" userId="6a33f69a-e588-44ec-87a4-3fa6d95ba0b5" providerId="ADAL" clId="{12E78CA4-6415-5454-B12B-18FF4F2905C1}" dt="2025-10-19T12:13:32.882" v="4029" actId="1076"/>
          <ac:spMkLst>
            <pc:docMk/>
            <pc:sldMk cId="250851498" sldId="2141411032"/>
            <ac:spMk id="10" creationId="{DF91F3F8-8F66-37B5-4901-4098458BF2F4}"/>
          </ac:spMkLst>
        </pc:spChg>
        <pc:spChg chg="add mod">
          <ac:chgData name="SCAFF HERRERA , ALEJANDRO EUGENIO" userId="6a33f69a-e588-44ec-87a4-3fa6d95ba0b5" providerId="ADAL" clId="{12E78CA4-6415-5454-B12B-18FF4F2905C1}" dt="2025-10-19T12:13:32.882" v="4029" actId="1076"/>
          <ac:spMkLst>
            <pc:docMk/>
            <pc:sldMk cId="250851498" sldId="2141411032"/>
            <ac:spMk id="12" creationId="{E21D78D5-14C6-ED2F-F127-7CBB0BD953C1}"/>
          </ac:spMkLst>
        </pc:spChg>
        <pc:spChg chg="add mod">
          <ac:chgData name="SCAFF HERRERA , ALEJANDRO EUGENIO" userId="6a33f69a-e588-44ec-87a4-3fa6d95ba0b5" providerId="ADAL" clId="{12E78CA4-6415-5454-B12B-18FF4F2905C1}" dt="2025-10-19T12:13:32.882" v="4029" actId="1076"/>
          <ac:spMkLst>
            <pc:docMk/>
            <pc:sldMk cId="250851498" sldId="2141411032"/>
            <ac:spMk id="13" creationId="{0A0C6EA1-FF66-E7B8-B859-6478CE92FB49}"/>
          </ac:spMkLst>
        </pc:spChg>
        <pc:spChg chg="add mod">
          <ac:chgData name="SCAFF HERRERA , ALEJANDRO EUGENIO" userId="6a33f69a-e588-44ec-87a4-3fa6d95ba0b5" providerId="ADAL" clId="{12E78CA4-6415-5454-B12B-18FF4F2905C1}" dt="2025-10-19T12:13:32.882" v="4029" actId="1076"/>
          <ac:spMkLst>
            <pc:docMk/>
            <pc:sldMk cId="250851498" sldId="2141411032"/>
            <ac:spMk id="14" creationId="{FA89608F-1C46-5F1D-A1A8-18D2D4356C7C}"/>
          </ac:spMkLst>
        </pc:spChg>
        <pc:spChg chg="add mod">
          <ac:chgData name="SCAFF HERRERA , ALEJANDRO EUGENIO" userId="6a33f69a-e588-44ec-87a4-3fa6d95ba0b5" providerId="ADAL" clId="{12E78CA4-6415-5454-B12B-18FF4F2905C1}" dt="2025-10-19T12:13:32.882" v="4029" actId="1076"/>
          <ac:spMkLst>
            <pc:docMk/>
            <pc:sldMk cId="250851498" sldId="2141411032"/>
            <ac:spMk id="15" creationId="{F8D19A22-185F-5181-9A1E-497B9217FB4B}"/>
          </ac:spMkLst>
        </pc:spChg>
        <pc:spChg chg="add mod">
          <ac:chgData name="SCAFF HERRERA , ALEJANDRO EUGENIO" userId="6a33f69a-e588-44ec-87a4-3fa6d95ba0b5" providerId="ADAL" clId="{12E78CA4-6415-5454-B12B-18FF4F2905C1}" dt="2025-10-19T12:15:09.620" v="4076" actId="1076"/>
          <ac:spMkLst>
            <pc:docMk/>
            <pc:sldMk cId="250851498" sldId="2141411032"/>
            <ac:spMk id="16" creationId="{6DFE885E-A8D4-466B-F62A-ED293AF4880B}"/>
          </ac:spMkLst>
        </pc:spChg>
        <pc:picChg chg="del mod">
          <ac:chgData name="SCAFF HERRERA , ALEJANDRO EUGENIO" userId="6a33f69a-e588-44ec-87a4-3fa6d95ba0b5" providerId="ADAL" clId="{12E78CA4-6415-5454-B12B-18FF4F2905C1}" dt="2025-10-19T12:13:51.822" v="4049" actId="478"/>
          <ac:picMkLst>
            <pc:docMk/>
            <pc:sldMk cId="250851498" sldId="2141411032"/>
            <ac:picMk id="6" creationId="{6709067B-C1AF-A1E9-B185-3DD139245545}"/>
          </ac:picMkLst>
        </pc:picChg>
        <pc:picChg chg="add mod">
          <ac:chgData name="SCAFF HERRERA , ALEJANDRO EUGENIO" userId="6a33f69a-e588-44ec-87a4-3fa6d95ba0b5" providerId="ADAL" clId="{12E78CA4-6415-5454-B12B-18FF4F2905C1}" dt="2025-10-19T12:11:59.108" v="3909" actId="571"/>
          <ac:picMkLst>
            <pc:docMk/>
            <pc:sldMk cId="250851498" sldId="2141411032"/>
            <ac:picMk id="11" creationId="{0EDD9560-BFB5-E0F1-D47F-7886562E353C}"/>
          </ac:picMkLst>
        </pc:picChg>
        <pc:cxnChg chg="add mod">
          <ac:chgData name="SCAFF HERRERA , ALEJANDRO EUGENIO" userId="6a33f69a-e588-44ec-87a4-3fa6d95ba0b5" providerId="ADAL" clId="{12E78CA4-6415-5454-B12B-18FF4F2905C1}" dt="2025-10-19T12:14:35.319" v="4066" actId="14100"/>
          <ac:cxnSpMkLst>
            <pc:docMk/>
            <pc:sldMk cId="250851498" sldId="2141411032"/>
            <ac:cxnSpMk id="18" creationId="{9C18EF0B-0770-0E47-3C4D-846F1F426328}"/>
          </ac:cxnSpMkLst>
        </pc:cxnChg>
        <pc:cxnChg chg="add mod">
          <ac:chgData name="SCAFF HERRERA , ALEJANDRO EUGENIO" userId="6a33f69a-e588-44ec-87a4-3fa6d95ba0b5" providerId="ADAL" clId="{12E78CA4-6415-5454-B12B-18FF4F2905C1}" dt="2025-10-19T12:14:33.585" v="4065" actId="14100"/>
          <ac:cxnSpMkLst>
            <pc:docMk/>
            <pc:sldMk cId="250851498" sldId="2141411032"/>
            <ac:cxnSpMk id="19" creationId="{93A6FE7B-0DD2-CA61-02C8-C08D66887E0C}"/>
          </ac:cxnSpMkLst>
        </pc:cxnChg>
        <pc:cxnChg chg="add mod">
          <ac:chgData name="SCAFF HERRERA , ALEJANDRO EUGENIO" userId="6a33f69a-e588-44ec-87a4-3fa6d95ba0b5" providerId="ADAL" clId="{12E78CA4-6415-5454-B12B-18FF4F2905C1}" dt="2025-10-19T12:14:37.939" v="4067" actId="14100"/>
          <ac:cxnSpMkLst>
            <pc:docMk/>
            <pc:sldMk cId="250851498" sldId="2141411032"/>
            <ac:cxnSpMk id="20" creationId="{73AF5324-24FC-455F-D76D-185B305D16EB}"/>
          </ac:cxnSpMkLst>
        </pc:cxnChg>
        <pc:cxnChg chg="add mod">
          <ac:chgData name="SCAFF HERRERA , ALEJANDRO EUGENIO" userId="6a33f69a-e588-44ec-87a4-3fa6d95ba0b5" providerId="ADAL" clId="{12E78CA4-6415-5454-B12B-18FF4F2905C1}" dt="2025-10-19T12:14:41.637" v="4068" actId="14100"/>
          <ac:cxnSpMkLst>
            <pc:docMk/>
            <pc:sldMk cId="250851498" sldId="2141411032"/>
            <ac:cxnSpMk id="21" creationId="{307AC7CE-057D-8FDF-F72E-370BDB60C79D}"/>
          </ac:cxnSpMkLst>
        </pc:cxnChg>
        <pc:cxnChg chg="add mod">
          <ac:chgData name="SCAFF HERRERA , ALEJANDRO EUGENIO" userId="6a33f69a-e588-44ec-87a4-3fa6d95ba0b5" providerId="ADAL" clId="{12E78CA4-6415-5454-B12B-18FF4F2905C1}" dt="2025-10-19T12:14:46.386" v="4071" actId="14100"/>
          <ac:cxnSpMkLst>
            <pc:docMk/>
            <pc:sldMk cId="250851498" sldId="2141411032"/>
            <ac:cxnSpMk id="22" creationId="{0F000A99-A163-A2DA-1DBD-DF33A7F3DDA4}"/>
          </ac:cxnSpMkLst>
        </pc:cxnChg>
        <pc:cxnChg chg="add mod">
          <ac:chgData name="SCAFF HERRERA , ALEJANDRO EUGENIO" userId="6a33f69a-e588-44ec-87a4-3fa6d95ba0b5" providerId="ADAL" clId="{12E78CA4-6415-5454-B12B-18FF4F2905C1}" dt="2025-10-19T12:14:54.470" v="4073" actId="14100"/>
          <ac:cxnSpMkLst>
            <pc:docMk/>
            <pc:sldMk cId="250851498" sldId="2141411032"/>
            <ac:cxnSpMk id="23" creationId="{5FC36B1F-0690-2D07-D1E3-908C1E4486A8}"/>
          </ac:cxnSpMkLst>
        </pc:cxnChg>
      </pc:sldChg>
      <pc:sldChg chg="addSp delSp modSp mod">
        <pc:chgData name="SCAFF HERRERA , ALEJANDRO EUGENIO" userId="6a33f69a-e588-44ec-87a4-3fa6d95ba0b5" providerId="ADAL" clId="{12E78CA4-6415-5454-B12B-18FF4F2905C1}" dt="2025-10-18T16:02:03.309" v="2610" actId="255"/>
        <pc:sldMkLst>
          <pc:docMk/>
          <pc:sldMk cId="1004770946" sldId="2141411036"/>
        </pc:sldMkLst>
        <pc:spChg chg="mod">
          <ac:chgData name="SCAFF HERRERA , ALEJANDRO EUGENIO" userId="6a33f69a-e588-44ec-87a4-3fa6d95ba0b5" providerId="ADAL" clId="{12E78CA4-6415-5454-B12B-18FF4F2905C1}" dt="2025-10-18T16:02:03.309" v="2610" actId="255"/>
          <ac:spMkLst>
            <pc:docMk/>
            <pc:sldMk cId="1004770946" sldId="2141411036"/>
            <ac:spMk id="2" creationId="{72F14DD1-B91B-0E6F-15A4-C71ED1077AA6}"/>
          </ac:spMkLst>
        </pc:spChg>
        <pc:spChg chg="mod">
          <ac:chgData name="SCAFF HERRERA , ALEJANDRO EUGENIO" userId="6a33f69a-e588-44ec-87a4-3fa6d95ba0b5" providerId="ADAL" clId="{12E78CA4-6415-5454-B12B-18FF4F2905C1}" dt="2025-10-18T13:33:17.046" v="814" actId="207"/>
          <ac:spMkLst>
            <pc:docMk/>
            <pc:sldMk cId="1004770946" sldId="2141411036"/>
            <ac:spMk id="4" creationId="{12C50409-5DC7-43CF-04C3-56A0755E52D1}"/>
          </ac:spMkLst>
        </pc:spChg>
        <pc:spChg chg="mod">
          <ac:chgData name="SCAFF HERRERA , ALEJANDRO EUGENIO" userId="6a33f69a-e588-44ec-87a4-3fa6d95ba0b5" providerId="ADAL" clId="{12E78CA4-6415-5454-B12B-18FF4F2905C1}" dt="2025-10-18T13:32:08.635" v="744" actId="2711"/>
          <ac:spMkLst>
            <pc:docMk/>
            <pc:sldMk cId="1004770946" sldId="2141411036"/>
            <ac:spMk id="11" creationId="{6D89329C-54E1-EC44-EFF8-B1D81519E881}"/>
          </ac:spMkLst>
        </pc:spChg>
        <pc:spChg chg="mod">
          <ac:chgData name="SCAFF HERRERA , ALEJANDRO EUGENIO" userId="6a33f69a-e588-44ec-87a4-3fa6d95ba0b5" providerId="ADAL" clId="{12E78CA4-6415-5454-B12B-18FF4F2905C1}" dt="2025-10-18T13:32:08.635" v="744" actId="2711"/>
          <ac:spMkLst>
            <pc:docMk/>
            <pc:sldMk cId="1004770946" sldId="2141411036"/>
            <ac:spMk id="12" creationId="{869C235C-DF17-A40D-B971-5755F9D83281}"/>
          </ac:spMkLst>
        </pc:spChg>
        <pc:spChg chg="mod">
          <ac:chgData name="SCAFF HERRERA , ALEJANDRO EUGENIO" userId="6a33f69a-e588-44ec-87a4-3fa6d95ba0b5" providerId="ADAL" clId="{12E78CA4-6415-5454-B12B-18FF4F2905C1}" dt="2025-10-18T13:32:28.807" v="755" actId="1036"/>
          <ac:spMkLst>
            <pc:docMk/>
            <pc:sldMk cId="1004770946" sldId="2141411036"/>
            <ac:spMk id="15" creationId="{21AED454-22FB-6844-B278-EDCED710610F}"/>
          </ac:spMkLst>
        </pc:spChg>
        <pc:spChg chg="mod">
          <ac:chgData name="SCAFF HERRERA , ALEJANDRO EUGENIO" userId="6a33f69a-e588-44ec-87a4-3fa6d95ba0b5" providerId="ADAL" clId="{12E78CA4-6415-5454-B12B-18FF4F2905C1}" dt="2025-10-18T13:32:37.418" v="757" actId="255"/>
          <ac:spMkLst>
            <pc:docMk/>
            <pc:sldMk cId="1004770946" sldId="2141411036"/>
            <ac:spMk id="20" creationId="{8A5CBC46-6641-8B4A-D0CA-286AA2CB3046}"/>
          </ac:spMkLst>
        </pc:spChg>
        <pc:spChg chg="mod">
          <ac:chgData name="SCAFF HERRERA , ALEJANDRO EUGENIO" userId="6a33f69a-e588-44ec-87a4-3fa6d95ba0b5" providerId="ADAL" clId="{12E78CA4-6415-5454-B12B-18FF4F2905C1}" dt="2025-10-18T13:32:28.807" v="755" actId="1036"/>
          <ac:spMkLst>
            <pc:docMk/>
            <pc:sldMk cId="1004770946" sldId="2141411036"/>
            <ac:spMk id="21" creationId="{C4394C24-5D6B-F3B4-1306-DE1BE69D9445}"/>
          </ac:spMkLst>
        </pc:spChg>
        <pc:spChg chg="mod">
          <ac:chgData name="SCAFF HERRERA , ALEJANDRO EUGENIO" userId="6a33f69a-e588-44ec-87a4-3fa6d95ba0b5" providerId="ADAL" clId="{12E78CA4-6415-5454-B12B-18FF4F2905C1}" dt="2025-10-18T13:32:49.840" v="780" actId="1036"/>
          <ac:spMkLst>
            <pc:docMk/>
            <pc:sldMk cId="1004770946" sldId="2141411036"/>
            <ac:spMk id="23" creationId="{3F1D5954-9046-F259-F17A-C215307ADEAC}"/>
          </ac:spMkLst>
        </pc:spChg>
        <pc:spChg chg="mod">
          <ac:chgData name="SCAFF HERRERA , ALEJANDRO EUGENIO" userId="6a33f69a-e588-44ec-87a4-3fa6d95ba0b5" providerId="ADAL" clId="{12E78CA4-6415-5454-B12B-18FF4F2905C1}" dt="2025-10-18T13:32:28.807" v="755" actId="1036"/>
          <ac:spMkLst>
            <pc:docMk/>
            <pc:sldMk cId="1004770946" sldId="2141411036"/>
            <ac:spMk id="24" creationId="{5F6C6FB1-D77E-560B-54F3-35608A0AD19D}"/>
          </ac:spMkLst>
        </pc:spChg>
        <pc:spChg chg="mod">
          <ac:chgData name="SCAFF HERRERA , ALEJANDRO EUGENIO" userId="6a33f69a-e588-44ec-87a4-3fa6d95ba0b5" providerId="ADAL" clId="{12E78CA4-6415-5454-B12B-18FF4F2905C1}" dt="2025-10-18T13:32:47.491" v="776" actId="1036"/>
          <ac:spMkLst>
            <pc:docMk/>
            <pc:sldMk cId="1004770946" sldId="2141411036"/>
            <ac:spMk id="26" creationId="{8F9CBDE1-C430-5A22-06B6-642497AB932F}"/>
          </ac:spMkLst>
        </pc:spChg>
        <pc:grpChg chg="add mod">
          <ac:chgData name="SCAFF HERRERA , ALEJANDRO EUGENIO" userId="6a33f69a-e588-44ec-87a4-3fa6d95ba0b5" providerId="ADAL" clId="{12E78CA4-6415-5454-B12B-18FF4F2905C1}" dt="2025-10-18T13:31:51.978" v="740" actId="1076"/>
          <ac:grpSpMkLst>
            <pc:docMk/>
            <pc:sldMk cId="1004770946" sldId="2141411036"/>
            <ac:grpSpMk id="10" creationId="{D14EF59C-6DB3-A7FB-9174-5CB3812143AB}"/>
          </ac:grpSpMkLst>
        </pc:grpChg>
        <pc:picChg chg="mod">
          <ac:chgData name="SCAFF HERRERA , ALEJANDRO EUGENIO" userId="6a33f69a-e588-44ec-87a4-3fa6d95ba0b5" providerId="ADAL" clId="{12E78CA4-6415-5454-B12B-18FF4F2905C1}" dt="2025-10-18T13:32:58.683" v="811" actId="1038"/>
          <ac:picMkLst>
            <pc:docMk/>
            <pc:sldMk cId="1004770946" sldId="2141411036"/>
            <ac:picMk id="3" creationId="{A6118C04-74A7-FB4C-FCD5-3F121852FA41}"/>
          </ac:picMkLst>
        </pc:picChg>
        <pc:picChg chg="add mod">
          <ac:chgData name="SCAFF HERRERA , ALEJANDRO EUGENIO" userId="6a33f69a-e588-44ec-87a4-3fa6d95ba0b5" providerId="ADAL" clId="{12E78CA4-6415-5454-B12B-18FF4F2905C1}" dt="2025-10-18T13:31:57.363" v="742" actId="207"/>
          <ac:picMkLst>
            <pc:docMk/>
            <pc:sldMk cId="1004770946" sldId="2141411036"/>
            <ac:picMk id="13" creationId="{8A873695-36FA-856E-C6E0-7056EEEC56F5}"/>
          </ac:picMkLst>
        </pc:picChg>
      </pc:sldChg>
      <pc:sldChg chg="addSp delSp modSp mod">
        <pc:chgData name="SCAFF HERRERA , ALEJANDRO EUGENIO" userId="6a33f69a-e588-44ec-87a4-3fa6d95ba0b5" providerId="ADAL" clId="{12E78CA4-6415-5454-B12B-18FF4F2905C1}" dt="2025-10-18T16:01:54.103" v="2609" actId="20577"/>
        <pc:sldMkLst>
          <pc:docMk/>
          <pc:sldMk cId="1323504202" sldId="2141411037"/>
        </pc:sldMkLst>
        <pc:spChg chg="mod">
          <ac:chgData name="SCAFF HERRERA , ALEJANDRO EUGENIO" userId="6a33f69a-e588-44ec-87a4-3fa6d95ba0b5" providerId="ADAL" clId="{12E78CA4-6415-5454-B12B-18FF4F2905C1}" dt="2025-10-18T13:36:57.735" v="924" actId="14100"/>
          <ac:spMkLst>
            <pc:docMk/>
            <pc:sldMk cId="1323504202" sldId="2141411037"/>
            <ac:spMk id="3" creationId="{37515416-A17E-2190-8C75-1E08CE9A4162}"/>
          </ac:spMkLst>
        </pc:spChg>
        <pc:spChg chg="mod">
          <ac:chgData name="SCAFF HERRERA , ALEJANDRO EUGENIO" userId="6a33f69a-e588-44ec-87a4-3fa6d95ba0b5" providerId="ADAL" clId="{12E78CA4-6415-5454-B12B-18FF4F2905C1}" dt="2025-10-18T15:55:50.709" v="2503" actId="207"/>
          <ac:spMkLst>
            <pc:docMk/>
            <pc:sldMk cId="1323504202" sldId="2141411037"/>
            <ac:spMk id="4" creationId="{06DA4FEA-5C2D-50D8-09CC-ABBB628E58BB}"/>
          </ac:spMkLst>
        </pc:spChg>
        <pc:spChg chg="mod">
          <ac:chgData name="SCAFF HERRERA , ALEJANDRO EUGENIO" userId="6a33f69a-e588-44ec-87a4-3fa6d95ba0b5" providerId="ADAL" clId="{12E78CA4-6415-5454-B12B-18FF4F2905C1}" dt="2025-10-18T15:55:59.178" v="2523" actId="1035"/>
          <ac:spMkLst>
            <pc:docMk/>
            <pc:sldMk cId="1323504202" sldId="2141411037"/>
            <ac:spMk id="6" creationId="{0BF0D72E-BE8D-D357-E024-E67C22E13170}"/>
          </ac:spMkLst>
        </pc:spChg>
        <pc:spChg chg="mod">
          <ac:chgData name="SCAFF HERRERA , ALEJANDRO EUGENIO" userId="6a33f69a-e588-44ec-87a4-3fa6d95ba0b5" providerId="ADAL" clId="{12E78CA4-6415-5454-B12B-18FF4F2905C1}" dt="2025-10-18T13:36:57.735" v="924" actId="14100"/>
          <ac:spMkLst>
            <pc:docMk/>
            <pc:sldMk cId="1323504202" sldId="2141411037"/>
            <ac:spMk id="7" creationId="{DDBB6B6E-0283-5D93-FDA0-A43703863676}"/>
          </ac:spMkLst>
        </pc:spChg>
        <pc:spChg chg="mod">
          <ac:chgData name="SCAFF HERRERA , ALEJANDRO EUGENIO" userId="6a33f69a-e588-44ec-87a4-3fa6d95ba0b5" providerId="ADAL" clId="{12E78CA4-6415-5454-B12B-18FF4F2905C1}" dt="2025-10-18T15:56:22.407" v="2524" actId="207"/>
          <ac:spMkLst>
            <pc:docMk/>
            <pc:sldMk cId="1323504202" sldId="2141411037"/>
            <ac:spMk id="8" creationId="{56FD59B0-1166-1AD2-BAF5-1861BA5F1984}"/>
          </ac:spMkLst>
        </pc:spChg>
        <pc:spChg chg="mod">
          <ac:chgData name="SCAFF HERRERA , ALEJANDRO EUGENIO" userId="6a33f69a-e588-44ec-87a4-3fa6d95ba0b5" providerId="ADAL" clId="{12E78CA4-6415-5454-B12B-18FF4F2905C1}" dt="2025-10-18T16:00:36.474" v="2576" actId="1038"/>
          <ac:spMkLst>
            <pc:docMk/>
            <pc:sldMk cId="1323504202" sldId="2141411037"/>
            <ac:spMk id="9" creationId="{28ECA068-60A9-953F-D2CC-F6FC9DE89124}"/>
          </ac:spMkLst>
        </pc:spChg>
        <pc:spChg chg="mod">
          <ac:chgData name="SCAFF HERRERA , ALEJANDRO EUGENIO" userId="6a33f69a-e588-44ec-87a4-3fa6d95ba0b5" providerId="ADAL" clId="{12E78CA4-6415-5454-B12B-18FF4F2905C1}" dt="2025-10-18T13:36:57.735" v="924" actId="14100"/>
          <ac:spMkLst>
            <pc:docMk/>
            <pc:sldMk cId="1323504202" sldId="2141411037"/>
            <ac:spMk id="11" creationId="{60870C2A-0EBB-15C2-31A1-05F25EC3EBB0}"/>
          </ac:spMkLst>
        </pc:spChg>
        <pc:spChg chg="mod">
          <ac:chgData name="SCAFF HERRERA , ALEJANDRO EUGENIO" userId="6a33f69a-e588-44ec-87a4-3fa6d95ba0b5" providerId="ADAL" clId="{12E78CA4-6415-5454-B12B-18FF4F2905C1}" dt="2025-10-18T15:57:05.429" v="2545" actId="21"/>
          <ac:spMkLst>
            <pc:docMk/>
            <pc:sldMk cId="1323504202" sldId="2141411037"/>
            <ac:spMk id="12" creationId="{BCDFF2CE-511C-88C5-4326-47833E5CD50D}"/>
          </ac:spMkLst>
        </pc:spChg>
        <pc:spChg chg="mod">
          <ac:chgData name="SCAFF HERRERA , ALEJANDRO EUGENIO" userId="6a33f69a-e588-44ec-87a4-3fa6d95ba0b5" providerId="ADAL" clId="{12E78CA4-6415-5454-B12B-18FF4F2905C1}" dt="2025-10-18T13:36:57.735" v="924" actId="14100"/>
          <ac:spMkLst>
            <pc:docMk/>
            <pc:sldMk cId="1323504202" sldId="2141411037"/>
            <ac:spMk id="15" creationId="{4DCE74B7-9C5A-FAAF-EDF6-195852281497}"/>
          </ac:spMkLst>
        </pc:spChg>
        <pc:spChg chg="mod">
          <ac:chgData name="SCAFF HERRERA , ALEJANDRO EUGENIO" userId="6a33f69a-e588-44ec-87a4-3fa6d95ba0b5" providerId="ADAL" clId="{12E78CA4-6415-5454-B12B-18FF4F2905C1}" dt="2025-10-18T15:56:22.407" v="2524" actId="207"/>
          <ac:spMkLst>
            <pc:docMk/>
            <pc:sldMk cId="1323504202" sldId="2141411037"/>
            <ac:spMk id="16" creationId="{CE2BD37B-9B27-179C-600B-46C8C19D2F36}"/>
          </ac:spMkLst>
        </pc:spChg>
        <pc:spChg chg="mod">
          <ac:chgData name="SCAFF HERRERA , ALEJANDRO EUGENIO" userId="6a33f69a-e588-44ec-87a4-3fa6d95ba0b5" providerId="ADAL" clId="{12E78CA4-6415-5454-B12B-18FF4F2905C1}" dt="2025-10-18T16:00:40.414" v="2582" actId="1038"/>
          <ac:spMkLst>
            <pc:docMk/>
            <pc:sldMk cId="1323504202" sldId="2141411037"/>
            <ac:spMk id="17" creationId="{173AC824-F3B6-91A3-2054-DE9041948FC3}"/>
          </ac:spMkLst>
        </pc:spChg>
        <pc:spChg chg="mod">
          <ac:chgData name="SCAFF HERRERA , ALEJANDRO EUGENIO" userId="6a33f69a-e588-44ec-87a4-3fa6d95ba0b5" providerId="ADAL" clId="{12E78CA4-6415-5454-B12B-18FF4F2905C1}" dt="2025-10-18T13:36:57.735" v="924" actId="14100"/>
          <ac:spMkLst>
            <pc:docMk/>
            <pc:sldMk cId="1323504202" sldId="2141411037"/>
            <ac:spMk id="19" creationId="{3C328725-B379-9D23-B95B-516E024D6AE4}"/>
          </ac:spMkLst>
        </pc:spChg>
        <pc:spChg chg="mod">
          <ac:chgData name="SCAFF HERRERA , ALEJANDRO EUGENIO" userId="6a33f69a-e588-44ec-87a4-3fa6d95ba0b5" providerId="ADAL" clId="{12E78CA4-6415-5454-B12B-18FF4F2905C1}" dt="2025-10-18T15:56:22.407" v="2524" actId="207"/>
          <ac:spMkLst>
            <pc:docMk/>
            <pc:sldMk cId="1323504202" sldId="2141411037"/>
            <ac:spMk id="20" creationId="{C7AED217-4200-BA9A-8872-43AF88F73659}"/>
          </ac:spMkLst>
        </pc:spChg>
        <pc:spChg chg="add mod">
          <ac:chgData name="SCAFF HERRERA , ALEJANDRO EUGENIO" userId="6a33f69a-e588-44ec-87a4-3fa6d95ba0b5" providerId="ADAL" clId="{12E78CA4-6415-5454-B12B-18FF4F2905C1}" dt="2025-10-18T13:33:28.306" v="816"/>
          <ac:spMkLst>
            <pc:docMk/>
            <pc:sldMk cId="1323504202" sldId="2141411037"/>
            <ac:spMk id="22" creationId="{84090CF7-0E4C-D4D7-9A5D-16C35C7EA46E}"/>
          </ac:spMkLst>
        </pc:spChg>
        <pc:spChg chg="mod">
          <ac:chgData name="SCAFF HERRERA , ALEJANDRO EUGENIO" userId="6a33f69a-e588-44ec-87a4-3fa6d95ba0b5" providerId="ADAL" clId="{12E78CA4-6415-5454-B12B-18FF4F2905C1}" dt="2025-10-18T13:33:28.306" v="816"/>
          <ac:spMkLst>
            <pc:docMk/>
            <pc:sldMk cId="1323504202" sldId="2141411037"/>
            <ac:spMk id="24" creationId="{C06D36DC-1652-E432-2A8D-D07B895450B4}"/>
          </ac:spMkLst>
        </pc:spChg>
        <pc:spChg chg="add mod">
          <ac:chgData name="SCAFF HERRERA , ALEJANDRO EUGENIO" userId="6a33f69a-e588-44ec-87a4-3fa6d95ba0b5" providerId="ADAL" clId="{12E78CA4-6415-5454-B12B-18FF4F2905C1}" dt="2025-10-18T16:00:33.174" v="2569" actId="1037"/>
          <ac:spMkLst>
            <pc:docMk/>
            <pc:sldMk cId="1323504202" sldId="2141411037"/>
            <ac:spMk id="25" creationId="{8E7D0C55-59E6-0072-450C-64FFE855F3F7}"/>
          </ac:spMkLst>
        </pc:spChg>
        <pc:spChg chg="mod">
          <ac:chgData name="SCAFF HERRERA , ALEJANDRO EUGENIO" userId="6a33f69a-e588-44ec-87a4-3fa6d95ba0b5" providerId="ADAL" clId="{12E78CA4-6415-5454-B12B-18FF4F2905C1}" dt="2025-10-18T16:00:44.229" v="2595" actId="1037"/>
          <ac:spMkLst>
            <pc:docMk/>
            <pc:sldMk cId="1323504202" sldId="2141411037"/>
            <ac:spMk id="26" creationId="{93D79EBF-8885-D141-82B6-7FA5D1B73811}"/>
          </ac:spMkLst>
        </pc:spChg>
        <pc:spChg chg="mod">
          <ac:chgData name="SCAFF HERRERA , ALEJANDRO EUGENIO" userId="6a33f69a-e588-44ec-87a4-3fa6d95ba0b5" providerId="ADAL" clId="{12E78CA4-6415-5454-B12B-18FF4F2905C1}" dt="2025-10-18T13:37:00.518" v="925" actId="1076"/>
          <ac:spMkLst>
            <pc:docMk/>
            <pc:sldMk cId="1323504202" sldId="2141411037"/>
            <ac:spMk id="28" creationId="{EE8D75B7-DA05-EA82-F43F-0619C845CED1}"/>
          </ac:spMkLst>
        </pc:spChg>
        <pc:spChg chg="mod">
          <ac:chgData name="SCAFF HERRERA , ALEJANDRO EUGENIO" userId="6a33f69a-e588-44ec-87a4-3fa6d95ba0b5" providerId="ADAL" clId="{12E78CA4-6415-5454-B12B-18FF4F2905C1}" dt="2025-10-18T13:37:00.518" v="925" actId="1076"/>
          <ac:spMkLst>
            <pc:docMk/>
            <pc:sldMk cId="1323504202" sldId="2141411037"/>
            <ac:spMk id="30" creationId="{AF00560F-7089-3460-DFED-C46BA011CE9B}"/>
          </ac:spMkLst>
        </pc:spChg>
        <pc:spChg chg="mod">
          <ac:chgData name="SCAFF HERRERA , ALEJANDRO EUGENIO" userId="6a33f69a-e588-44ec-87a4-3fa6d95ba0b5" providerId="ADAL" clId="{12E78CA4-6415-5454-B12B-18FF4F2905C1}" dt="2025-10-18T13:33:28.306" v="816"/>
          <ac:spMkLst>
            <pc:docMk/>
            <pc:sldMk cId="1323504202" sldId="2141411037"/>
            <ac:spMk id="41" creationId="{436DDF72-A03A-E955-C619-3247014078AC}"/>
          </ac:spMkLst>
        </pc:spChg>
        <pc:spChg chg="add mod">
          <ac:chgData name="SCAFF HERRERA , ALEJANDRO EUGENIO" userId="6a33f69a-e588-44ec-87a4-3fa6d95ba0b5" providerId="ADAL" clId="{12E78CA4-6415-5454-B12B-18FF4F2905C1}" dt="2025-10-18T16:01:54.103" v="2609" actId="20577"/>
          <ac:spMkLst>
            <pc:docMk/>
            <pc:sldMk cId="1323504202" sldId="2141411037"/>
            <ac:spMk id="45" creationId="{6EB2736C-827B-FCA3-55E9-605286061184}"/>
          </ac:spMkLst>
        </pc:spChg>
        <pc:spChg chg="add mod">
          <ac:chgData name="SCAFF HERRERA , ALEJANDRO EUGENIO" userId="6a33f69a-e588-44ec-87a4-3fa6d95ba0b5" providerId="ADAL" clId="{12E78CA4-6415-5454-B12B-18FF4F2905C1}" dt="2025-10-18T13:36:02.098" v="879" actId="207"/>
          <ac:spMkLst>
            <pc:docMk/>
            <pc:sldMk cId="1323504202" sldId="2141411037"/>
            <ac:spMk id="46" creationId="{4898DD7D-FD85-998C-2C94-9A4AFDA8BC57}"/>
          </ac:spMkLst>
        </pc:spChg>
        <pc:spChg chg="add mod">
          <ac:chgData name="SCAFF HERRERA , ALEJANDRO EUGENIO" userId="6a33f69a-e588-44ec-87a4-3fa6d95ba0b5" providerId="ADAL" clId="{12E78CA4-6415-5454-B12B-18FF4F2905C1}" dt="2025-10-18T13:36:10.406" v="885" actId="1038"/>
          <ac:spMkLst>
            <pc:docMk/>
            <pc:sldMk cId="1323504202" sldId="2141411037"/>
            <ac:spMk id="47" creationId="{3D852B92-1F86-7E63-410D-75C2239A0F87}"/>
          </ac:spMkLst>
        </pc:spChg>
        <pc:grpChg chg="mod">
          <ac:chgData name="SCAFF HERRERA , ALEJANDRO EUGENIO" userId="6a33f69a-e588-44ec-87a4-3fa6d95ba0b5" providerId="ADAL" clId="{12E78CA4-6415-5454-B12B-18FF4F2905C1}" dt="2025-10-18T15:56:50.765" v="2538" actId="1076"/>
          <ac:grpSpMkLst>
            <pc:docMk/>
            <pc:sldMk cId="1323504202" sldId="2141411037"/>
            <ac:grpSpMk id="2" creationId="{F54B8A80-D7C1-4C1F-A648-1EBB2A160797}"/>
          </ac:grpSpMkLst>
        </pc:grpChg>
        <pc:grpChg chg="add mod">
          <ac:chgData name="SCAFF HERRERA , ALEJANDRO EUGENIO" userId="6a33f69a-e588-44ec-87a4-3fa6d95ba0b5" providerId="ADAL" clId="{12E78CA4-6415-5454-B12B-18FF4F2905C1}" dt="2025-10-18T13:33:28.306" v="816"/>
          <ac:grpSpMkLst>
            <pc:docMk/>
            <pc:sldMk cId="1323504202" sldId="2141411037"/>
            <ac:grpSpMk id="23" creationId="{0B43D1C0-DDE6-D905-DB22-C7BBBABF38C4}"/>
          </ac:grpSpMkLst>
        </pc:grpChg>
        <pc:picChg chg="add mod">
          <ac:chgData name="SCAFF HERRERA , ALEJANDRO EUGENIO" userId="6a33f69a-e588-44ec-87a4-3fa6d95ba0b5" providerId="ADAL" clId="{12E78CA4-6415-5454-B12B-18FF4F2905C1}" dt="2025-10-18T16:00:51.357" v="2598" actId="207"/>
          <ac:picMkLst>
            <pc:docMk/>
            <pc:sldMk cId="1323504202" sldId="2141411037"/>
            <ac:picMk id="13" creationId="{9EF8F7EE-CA05-E401-11C1-9E5592AD8AEE}"/>
          </ac:picMkLst>
        </pc:picChg>
        <pc:picChg chg="add mod">
          <ac:chgData name="SCAFF HERRERA , ALEJANDRO EUGENIO" userId="6a33f69a-e588-44ec-87a4-3fa6d95ba0b5" providerId="ADAL" clId="{12E78CA4-6415-5454-B12B-18FF4F2905C1}" dt="2025-10-18T16:00:53.775" v="2599" actId="571"/>
          <ac:picMkLst>
            <pc:docMk/>
            <pc:sldMk cId="1323504202" sldId="2141411037"/>
            <ac:picMk id="27" creationId="{DE4CFD97-4620-F9B6-2BBA-D7035AE948D0}"/>
          </ac:picMkLst>
        </pc:picChg>
        <pc:picChg chg="add mod">
          <ac:chgData name="SCAFF HERRERA , ALEJANDRO EUGENIO" userId="6a33f69a-e588-44ec-87a4-3fa6d95ba0b5" providerId="ADAL" clId="{12E78CA4-6415-5454-B12B-18FF4F2905C1}" dt="2025-10-18T16:00:56.114" v="2600" actId="571"/>
          <ac:picMkLst>
            <pc:docMk/>
            <pc:sldMk cId="1323504202" sldId="2141411037"/>
            <ac:picMk id="29" creationId="{2A12966E-8B2C-342F-2562-0CD3A25C6DEC}"/>
          </ac:picMkLst>
        </pc:picChg>
        <pc:picChg chg="add mod">
          <ac:chgData name="SCAFF HERRERA , ALEJANDRO EUGENIO" userId="6a33f69a-e588-44ec-87a4-3fa6d95ba0b5" providerId="ADAL" clId="{12E78CA4-6415-5454-B12B-18FF4F2905C1}" dt="2025-10-18T16:00:59.927" v="2602" actId="1038"/>
          <ac:picMkLst>
            <pc:docMk/>
            <pc:sldMk cId="1323504202" sldId="2141411037"/>
            <ac:picMk id="31" creationId="{B7BF6F8B-62CC-E632-28D5-4BDBF562285F}"/>
          </ac:picMkLst>
        </pc:picChg>
        <pc:picChg chg="add mod">
          <ac:chgData name="SCAFF HERRERA , ALEJANDRO EUGENIO" userId="6a33f69a-e588-44ec-87a4-3fa6d95ba0b5" providerId="ADAL" clId="{12E78CA4-6415-5454-B12B-18FF4F2905C1}" dt="2025-10-18T13:33:28.306" v="816"/>
          <ac:picMkLst>
            <pc:docMk/>
            <pc:sldMk cId="1323504202" sldId="2141411037"/>
            <ac:picMk id="43" creationId="{25855FB6-9179-26BD-4AA2-03D7D90A4BCC}"/>
          </ac:picMkLst>
        </pc:picChg>
      </pc:sldChg>
      <pc:sldChg chg="addSp delSp modSp mod">
        <pc:chgData name="SCAFF HERRERA , ALEJANDRO EUGENIO" userId="6a33f69a-e588-44ec-87a4-3fa6d95ba0b5" providerId="ADAL" clId="{12E78CA4-6415-5454-B12B-18FF4F2905C1}" dt="2025-10-18T15:48:47.356" v="2405" actId="21"/>
        <pc:sldMkLst>
          <pc:docMk/>
          <pc:sldMk cId="1479584963" sldId="2141411040"/>
        </pc:sldMkLst>
        <pc:spChg chg="mod">
          <ac:chgData name="SCAFF HERRERA , ALEJANDRO EUGENIO" userId="6a33f69a-e588-44ec-87a4-3fa6d95ba0b5" providerId="ADAL" clId="{12E78CA4-6415-5454-B12B-18FF4F2905C1}" dt="2025-10-18T15:33:52.912" v="2090" actId="2711"/>
          <ac:spMkLst>
            <pc:docMk/>
            <pc:sldMk cId="1479584963" sldId="2141411040"/>
            <ac:spMk id="2" creationId="{9F4B93D3-19E9-C363-914A-D71A2C2D231D}"/>
          </ac:spMkLst>
        </pc:spChg>
        <pc:spChg chg="mod">
          <ac:chgData name="SCAFF HERRERA , ALEJANDRO EUGENIO" userId="6a33f69a-e588-44ec-87a4-3fa6d95ba0b5" providerId="ADAL" clId="{12E78CA4-6415-5454-B12B-18FF4F2905C1}" dt="2025-10-18T15:46:08.509" v="2386" actId="1076"/>
          <ac:spMkLst>
            <pc:docMk/>
            <pc:sldMk cId="1479584963" sldId="2141411040"/>
            <ac:spMk id="10" creationId="{108E72C7-6F5C-C29D-9CF1-D074D113EEB4}"/>
          </ac:spMkLst>
        </pc:spChg>
        <pc:spChg chg="mod">
          <ac:chgData name="SCAFF HERRERA , ALEJANDRO EUGENIO" userId="6a33f69a-e588-44ec-87a4-3fa6d95ba0b5" providerId="ADAL" clId="{12E78CA4-6415-5454-B12B-18FF4F2905C1}" dt="2025-10-18T15:46:08.509" v="2386" actId="1076"/>
          <ac:spMkLst>
            <pc:docMk/>
            <pc:sldMk cId="1479584963" sldId="2141411040"/>
            <ac:spMk id="11" creationId="{453A1AAE-E219-83EF-F57E-CCB2CA229D74}"/>
          </ac:spMkLst>
        </pc:spChg>
        <pc:spChg chg="mod">
          <ac:chgData name="SCAFF HERRERA , ALEJANDRO EUGENIO" userId="6a33f69a-e588-44ec-87a4-3fa6d95ba0b5" providerId="ADAL" clId="{12E78CA4-6415-5454-B12B-18FF4F2905C1}" dt="2025-10-18T15:46:08.509" v="2386" actId="1076"/>
          <ac:spMkLst>
            <pc:docMk/>
            <pc:sldMk cId="1479584963" sldId="2141411040"/>
            <ac:spMk id="12" creationId="{6DB33610-3C55-7BBB-FD87-2D767F4F402F}"/>
          </ac:spMkLst>
        </pc:spChg>
        <pc:spChg chg="mod">
          <ac:chgData name="SCAFF HERRERA , ALEJANDRO EUGENIO" userId="6a33f69a-e588-44ec-87a4-3fa6d95ba0b5" providerId="ADAL" clId="{12E78CA4-6415-5454-B12B-18FF4F2905C1}" dt="2025-10-18T15:45:37.775" v="2379" actId="1076"/>
          <ac:spMkLst>
            <pc:docMk/>
            <pc:sldMk cId="1479584963" sldId="2141411040"/>
            <ac:spMk id="13" creationId="{2E40F053-C7A9-C15D-AA5F-375D61A3E862}"/>
          </ac:spMkLst>
        </pc:spChg>
        <pc:spChg chg="add mod">
          <ac:chgData name="SCAFF HERRERA , ALEJANDRO EUGENIO" userId="6a33f69a-e588-44ec-87a4-3fa6d95ba0b5" providerId="ADAL" clId="{12E78CA4-6415-5454-B12B-18FF4F2905C1}" dt="2025-10-18T15:33:26.517" v="2084" actId="20577"/>
          <ac:spMkLst>
            <pc:docMk/>
            <pc:sldMk cId="1479584963" sldId="2141411040"/>
            <ac:spMk id="21" creationId="{AC7635BC-2BEC-DF63-BFE3-7521132C0E22}"/>
          </ac:spMkLst>
        </pc:spChg>
        <pc:spChg chg="mod">
          <ac:chgData name="SCAFF HERRERA , ALEJANDRO EUGENIO" userId="6a33f69a-e588-44ec-87a4-3fa6d95ba0b5" providerId="ADAL" clId="{12E78CA4-6415-5454-B12B-18FF4F2905C1}" dt="2025-10-18T15:33:44.973" v="2088" actId="2711"/>
          <ac:spMkLst>
            <pc:docMk/>
            <pc:sldMk cId="1479584963" sldId="2141411040"/>
            <ac:spMk id="23" creationId="{CB67B54F-8A54-0056-8696-169FE9D27E67}"/>
          </ac:spMkLst>
        </pc:spChg>
        <pc:spChg chg="mod">
          <ac:chgData name="SCAFF HERRERA , ALEJANDRO EUGENIO" userId="6a33f69a-e588-44ec-87a4-3fa6d95ba0b5" providerId="ADAL" clId="{12E78CA4-6415-5454-B12B-18FF4F2905C1}" dt="2025-10-18T15:33:44.973" v="2088" actId="2711"/>
          <ac:spMkLst>
            <pc:docMk/>
            <pc:sldMk cId="1479584963" sldId="2141411040"/>
            <ac:spMk id="24" creationId="{335320DD-5003-7645-8713-605E49F77B53}"/>
          </ac:spMkLst>
        </pc:spChg>
        <pc:grpChg chg="add mod">
          <ac:chgData name="SCAFF HERRERA , ALEJANDRO EUGENIO" userId="6a33f69a-e588-44ec-87a4-3fa6d95ba0b5" providerId="ADAL" clId="{12E78CA4-6415-5454-B12B-18FF4F2905C1}" dt="2025-10-18T15:33:12.033" v="2066"/>
          <ac:grpSpMkLst>
            <pc:docMk/>
            <pc:sldMk cId="1479584963" sldId="2141411040"/>
            <ac:grpSpMk id="22" creationId="{5171A9AA-C425-49A4-9239-20ADA7C24BBE}"/>
          </ac:grpSpMkLst>
        </pc:grpChg>
        <pc:picChg chg="mod">
          <ac:chgData name="SCAFF HERRERA , ALEJANDRO EUGENIO" userId="6a33f69a-e588-44ec-87a4-3fa6d95ba0b5" providerId="ADAL" clId="{12E78CA4-6415-5454-B12B-18FF4F2905C1}" dt="2025-10-18T15:47:16.289" v="2390" actId="1076"/>
          <ac:picMkLst>
            <pc:docMk/>
            <pc:sldMk cId="1479584963" sldId="2141411040"/>
            <ac:picMk id="3" creationId="{5BF6874A-2C11-86EE-9760-D00DF246744A}"/>
          </ac:picMkLst>
        </pc:picChg>
        <pc:picChg chg="mod">
          <ac:chgData name="SCAFF HERRERA , ALEJANDRO EUGENIO" userId="6a33f69a-e588-44ec-87a4-3fa6d95ba0b5" providerId="ADAL" clId="{12E78CA4-6415-5454-B12B-18FF4F2905C1}" dt="2025-10-18T15:47:21.456" v="2392" actId="1076"/>
          <ac:picMkLst>
            <pc:docMk/>
            <pc:sldMk cId="1479584963" sldId="2141411040"/>
            <ac:picMk id="4" creationId="{FA199598-562E-6CC3-7CF4-A5388677791B}"/>
          </ac:picMkLst>
        </pc:picChg>
        <pc:picChg chg="add mod">
          <ac:chgData name="SCAFF HERRERA , ALEJANDRO EUGENIO" userId="6a33f69a-e588-44ec-87a4-3fa6d95ba0b5" providerId="ADAL" clId="{12E78CA4-6415-5454-B12B-18FF4F2905C1}" dt="2025-10-18T15:33:21.518" v="2074" actId="1038"/>
          <ac:picMkLst>
            <pc:docMk/>
            <pc:sldMk cId="1479584963" sldId="2141411040"/>
            <ac:picMk id="26" creationId="{C74442C3-6494-6177-8FAE-A9EB6315E036}"/>
          </ac:picMkLst>
        </pc:picChg>
        <pc:picChg chg="add mod">
          <ac:chgData name="SCAFF HERRERA , ALEJANDRO EUGENIO" userId="6a33f69a-e588-44ec-87a4-3fa6d95ba0b5" providerId="ADAL" clId="{12E78CA4-6415-5454-B12B-18FF4F2905C1}" dt="2025-10-18T15:46:02.311" v="2385" actId="1076"/>
          <ac:picMkLst>
            <pc:docMk/>
            <pc:sldMk cId="1479584963" sldId="2141411040"/>
            <ac:picMk id="32" creationId="{67FD0F8B-E7BB-16D3-F66B-18A7A34888F4}"/>
          </ac:picMkLst>
        </pc:picChg>
        <pc:picChg chg="add mod">
          <ac:chgData name="SCAFF HERRERA , ALEJANDRO EUGENIO" userId="6a33f69a-e588-44ec-87a4-3fa6d95ba0b5" providerId="ADAL" clId="{12E78CA4-6415-5454-B12B-18FF4F2905C1}" dt="2025-10-18T15:47:30.586" v="2395" actId="207"/>
          <ac:picMkLst>
            <pc:docMk/>
            <pc:sldMk cId="1479584963" sldId="2141411040"/>
            <ac:picMk id="34" creationId="{DF1C6759-2728-4E43-58C5-A829412A40EF}"/>
          </ac:picMkLst>
        </pc:picChg>
        <pc:picChg chg="add mod">
          <ac:chgData name="SCAFF HERRERA , ALEJANDRO EUGENIO" userId="6a33f69a-e588-44ec-87a4-3fa6d95ba0b5" providerId="ADAL" clId="{12E78CA4-6415-5454-B12B-18FF4F2905C1}" dt="2025-10-18T15:48:43.196" v="2404" actId="1036"/>
          <ac:picMkLst>
            <pc:docMk/>
            <pc:sldMk cId="1479584963" sldId="2141411040"/>
            <ac:picMk id="35" creationId="{C9254A93-10E8-6D17-6E8D-FD75D1D958D7}"/>
          </ac:picMkLst>
        </pc:picChg>
        <pc:picChg chg="add mod">
          <ac:chgData name="SCAFF HERRERA , ALEJANDRO EUGENIO" userId="6a33f69a-e588-44ec-87a4-3fa6d95ba0b5" providerId="ADAL" clId="{12E78CA4-6415-5454-B12B-18FF4F2905C1}" dt="2025-10-18T15:48:33.708" v="2399" actId="207"/>
          <ac:picMkLst>
            <pc:docMk/>
            <pc:sldMk cId="1479584963" sldId="2141411040"/>
            <ac:picMk id="39" creationId="{CD39A4F1-8A7E-48BB-557E-C7D39F6E4497}"/>
          </ac:picMkLst>
        </pc:picChg>
      </pc:sldChg>
      <pc:sldChg chg="addSp delSp modSp mod">
        <pc:chgData name="SCAFF HERRERA , ALEJANDRO EUGENIO" userId="6a33f69a-e588-44ec-87a4-3fa6d95ba0b5" providerId="ADAL" clId="{12E78CA4-6415-5454-B12B-18FF4F2905C1}" dt="2025-10-18T16:27:34.005" v="3119" actId="1076"/>
        <pc:sldMkLst>
          <pc:docMk/>
          <pc:sldMk cId="2508213559" sldId="2141411042"/>
        </pc:sldMkLst>
        <pc:spChg chg="mod">
          <ac:chgData name="SCAFF HERRERA , ALEJANDRO EUGENIO" userId="6a33f69a-e588-44ec-87a4-3fa6d95ba0b5" providerId="ADAL" clId="{12E78CA4-6415-5454-B12B-18FF4F2905C1}" dt="2025-10-18T16:26:54.683" v="3110" actId="255"/>
          <ac:spMkLst>
            <pc:docMk/>
            <pc:sldMk cId="2508213559" sldId="2141411042"/>
            <ac:spMk id="11" creationId="{C856CF78-AC60-4A10-6D69-0382F4A9545C}"/>
          </ac:spMkLst>
        </pc:spChg>
        <pc:spChg chg="mod">
          <ac:chgData name="SCAFF HERRERA , ALEJANDRO EUGENIO" userId="6a33f69a-e588-44ec-87a4-3fa6d95ba0b5" providerId="ADAL" clId="{12E78CA4-6415-5454-B12B-18FF4F2905C1}" dt="2025-10-18T16:27:08.562" v="3113" actId="255"/>
          <ac:spMkLst>
            <pc:docMk/>
            <pc:sldMk cId="2508213559" sldId="2141411042"/>
            <ac:spMk id="12" creationId="{6138A651-EF39-1DC8-909D-489D6136F682}"/>
          </ac:spMkLst>
        </pc:spChg>
        <pc:spChg chg="mod">
          <ac:chgData name="SCAFF HERRERA , ALEJANDRO EUGENIO" userId="6a33f69a-e588-44ec-87a4-3fa6d95ba0b5" providerId="ADAL" clId="{12E78CA4-6415-5454-B12B-18FF4F2905C1}" dt="2025-10-18T16:27:17.022" v="3115" actId="1076"/>
          <ac:spMkLst>
            <pc:docMk/>
            <pc:sldMk cId="2508213559" sldId="2141411042"/>
            <ac:spMk id="13" creationId="{83AC0A21-C65A-CADF-B0B5-D3350483F8D5}"/>
          </ac:spMkLst>
        </pc:spChg>
        <pc:spChg chg="mod">
          <ac:chgData name="SCAFF HERRERA , ALEJANDRO EUGENIO" userId="6a33f69a-e588-44ec-87a4-3fa6d95ba0b5" providerId="ADAL" clId="{12E78CA4-6415-5454-B12B-18FF4F2905C1}" dt="2025-10-18T16:27:12.681" v="3114" actId="14100"/>
          <ac:spMkLst>
            <pc:docMk/>
            <pc:sldMk cId="2508213559" sldId="2141411042"/>
            <ac:spMk id="14" creationId="{0C88C60C-08E5-98F6-8C7F-C37B0DF5E4B1}"/>
          </ac:spMkLst>
        </pc:spChg>
        <pc:spChg chg="mod">
          <ac:chgData name="SCAFF HERRERA , ALEJANDRO EUGENIO" userId="6a33f69a-e588-44ec-87a4-3fa6d95ba0b5" providerId="ADAL" clId="{12E78CA4-6415-5454-B12B-18FF4F2905C1}" dt="2025-10-18T16:27:02.122" v="3112" actId="14100"/>
          <ac:spMkLst>
            <pc:docMk/>
            <pc:sldMk cId="2508213559" sldId="2141411042"/>
            <ac:spMk id="15" creationId="{081E5824-943F-BE52-8E3C-3F18EECD6960}"/>
          </ac:spMkLst>
        </pc:spChg>
        <pc:spChg chg="mod">
          <ac:chgData name="SCAFF HERRERA , ALEJANDRO EUGENIO" userId="6a33f69a-e588-44ec-87a4-3fa6d95ba0b5" providerId="ADAL" clId="{12E78CA4-6415-5454-B12B-18FF4F2905C1}" dt="2025-10-18T16:27:08.562" v="3113" actId="255"/>
          <ac:spMkLst>
            <pc:docMk/>
            <pc:sldMk cId="2508213559" sldId="2141411042"/>
            <ac:spMk id="16" creationId="{DFBADC0A-1DDF-E745-8797-C2F25FD8BFAB}"/>
          </ac:spMkLst>
        </pc:spChg>
        <pc:spChg chg="add mod">
          <ac:chgData name="SCAFF HERRERA , ALEJANDRO EUGENIO" userId="6a33f69a-e588-44ec-87a4-3fa6d95ba0b5" providerId="ADAL" clId="{12E78CA4-6415-5454-B12B-18FF4F2905C1}" dt="2025-10-18T15:48:58.245" v="2406" actId="1076"/>
          <ac:spMkLst>
            <pc:docMk/>
            <pc:sldMk cId="2508213559" sldId="2141411042"/>
            <ac:spMk id="23" creationId="{D58C1954-7700-AD7B-5AE0-F8DAED376119}"/>
          </ac:spMkLst>
        </pc:spChg>
        <pc:spChg chg="add mod">
          <ac:chgData name="SCAFF HERRERA , ALEJANDRO EUGENIO" userId="6a33f69a-e588-44ec-87a4-3fa6d95ba0b5" providerId="ADAL" clId="{12E78CA4-6415-5454-B12B-18FF4F2905C1}" dt="2025-10-18T15:49:21.923" v="2412"/>
          <ac:spMkLst>
            <pc:docMk/>
            <pc:sldMk cId="2508213559" sldId="2141411042"/>
            <ac:spMk id="26" creationId="{1195856F-BAE0-AACF-6BEA-DD2C52BC2F94}"/>
          </ac:spMkLst>
        </pc:spChg>
        <pc:spChg chg="mod">
          <ac:chgData name="SCAFF HERRERA , ALEJANDRO EUGENIO" userId="6a33f69a-e588-44ec-87a4-3fa6d95ba0b5" providerId="ADAL" clId="{12E78CA4-6415-5454-B12B-18FF4F2905C1}" dt="2025-10-18T15:49:21.923" v="2412"/>
          <ac:spMkLst>
            <pc:docMk/>
            <pc:sldMk cId="2508213559" sldId="2141411042"/>
            <ac:spMk id="28" creationId="{A24D5DEA-D9FE-8843-B1E9-A159615E251F}"/>
          </ac:spMkLst>
        </pc:spChg>
        <pc:spChg chg="mod">
          <ac:chgData name="SCAFF HERRERA , ALEJANDRO EUGENIO" userId="6a33f69a-e588-44ec-87a4-3fa6d95ba0b5" providerId="ADAL" clId="{12E78CA4-6415-5454-B12B-18FF4F2905C1}" dt="2025-10-18T15:49:21.923" v="2412"/>
          <ac:spMkLst>
            <pc:docMk/>
            <pc:sldMk cId="2508213559" sldId="2141411042"/>
            <ac:spMk id="29" creationId="{BEFD3BEE-E0F0-2E47-A8C8-6ED6C737FE11}"/>
          </ac:spMkLst>
        </pc:spChg>
        <pc:grpChg chg="add mod">
          <ac:chgData name="SCAFF HERRERA , ALEJANDRO EUGENIO" userId="6a33f69a-e588-44ec-87a4-3fa6d95ba0b5" providerId="ADAL" clId="{12E78CA4-6415-5454-B12B-18FF4F2905C1}" dt="2025-10-18T15:49:21.923" v="2412"/>
          <ac:grpSpMkLst>
            <pc:docMk/>
            <pc:sldMk cId="2508213559" sldId="2141411042"/>
            <ac:grpSpMk id="27" creationId="{96AB9C77-4C98-E45B-FA25-8CB8D25DB3D2}"/>
          </ac:grpSpMkLst>
        </pc:grpChg>
        <pc:picChg chg="mod">
          <ac:chgData name="SCAFF HERRERA , ALEJANDRO EUGENIO" userId="6a33f69a-e588-44ec-87a4-3fa6d95ba0b5" providerId="ADAL" clId="{12E78CA4-6415-5454-B12B-18FF4F2905C1}" dt="2025-10-18T16:27:34.005" v="3119" actId="1076"/>
          <ac:picMkLst>
            <pc:docMk/>
            <pc:sldMk cId="2508213559" sldId="2141411042"/>
            <ac:picMk id="8" creationId="{C34DBA77-0FD8-DD8B-A6A6-FF65C81DF012}"/>
          </ac:picMkLst>
        </pc:picChg>
        <pc:picChg chg="mod">
          <ac:chgData name="SCAFF HERRERA , ALEJANDRO EUGENIO" userId="6a33f69a-e588-44ec-87a4-3fa6d95ba0b5" providerId="ADAL" clId="{12E78CA4-6415-5454-B12B-18FF4F2905C1}" dt="2025-10-18T16:27:28.973" v="3118" actId="1076"/>
          <ac:picMkLst>
            <pc:docMk/>
            <pc:sldMk cId="2508213559" sldId="2141411042"/>
            <ac:picMk id="9" creationId="{5F8C7640-C97F-603A-8888-1BBF91357B43}"/>
          </ac:picMkLst>
        </pc:picChg>
        <pc:picChg chg="mod">
          <ac:chgData name="SCAFF HERRERA , ALEJANDRO EUGENIO" userId="6a33f69a-e588-44ec-87a4-3fa6d95ba0b5" providerId="ADAL" clId="{12E78CA4-6415-5454-B12B-18FF4F2905C1}" dt="2025-10-18T16:27:25.314" v="3117" actId="1076"/>
          <ac:picMkLst>
            <pc:docMk/>
            <pc:sldMk cId="2508213559" sldId="2141411042"/>
            <ac:picMk id="10" creationId="{6B8A65DE-8E5F-6FD7-B1F9-6C73B468648B}"/>
          </ac:picMkLst>
        </pc:picChg>
        <pc:picChg chg="add mod">
          <ac:chgData name="SCAFF HERRERA , ALEJANDRO EUGENIO" userId="6a33f69a-e588-44ec-87a4-3fa6d95ba0b5" providerId="ADAL" clId="{12E78CA4-6415-5454-B12B-18FF4F2905C1}" dt="2025-10-18T15:49:21.923" v="2412"/>
          <ac:picMkLst>
            <pc:docMk/>
            <pc:sldMk cId="2508213559" sldId="2141411042"/>
            <ac:picMk id="30" creationId="{34D0CB0A-5F5E-4EE6-2B83-9573F1CE3477}"/>
          </ac:picMkLst>
        </pc:picChg>
      </pc:sldChg>
      <pc:sldChg chg="addSp delSp modSp mod">
        <pc:chgData name="SCAFF HERRERA , ALEJANDRO EUGENIO" userId="6a33f69a-e588-44ec-87a4-3fa6d95ba0b5" providerId="ADAL" clId="{12E78CA4-6415-5454-B12B-18FF4F2905C1}" dt="2025-10-18T15:50:09.846" v="2440" actId="478"/>
        <pc:sldMkLst>
          <pc:docMk/>
          <pc:sldMk cId="318654080" sldId="2141411045"/>
        </pc:sldMkLst>
        <pc:spChg chg="mod">
          <ac:chgData name="SCAFF HERRERA , ALEJANDRO EUGENIO" userId="6a33f69a-e588-44ec-87a4-3fa6d95ba0b5" providerId="ADAL" clId="{12E78CA4-6415-5454-B12B-18FF4F2905C1}" dt="2025-10-18T15:03:33.280" v="1427" actId="14100"/>
          <ac:spMkLst>
            <pc:docMk/>
            <pc:sldMk cId="318654080" sldId="2141411045"/>
            <ac:spMk id="4" creationId="{1B2417A3-9F13-9EF8-6DBE-A5EBFF5C8339}"/>
          </ac:spMkLst>
        </pc:spChg>
        <pc:spChg chg="add mod topLvl">
          <ac:chgData name="SCAFF HERRERA , ALEJANDRO EUGENIO" userId="6a33f69a-e588-44ec-87a4-3fa6d95ba0b5" providerId="ADAL" clId="{12E78CA4-6415-5454-B12B-18FF4F2905C1}" dt="2025-10-18T15:40:58.348" v="2311" actId="1035"/>
          <ac:spMkLst>
            <pc:docMk/>
            <pc:sldMk cId="318654080" sldId="2141411045"/>
            <ac:spMk id="21" creationId="{C092BFD8-21CE-5209-6DFB-D472C8AF3D5A}"/>
          </ac:spMkLst>
        </pc:spChg>
        <pc:spChg chg="add mod topLvl">
          <ac:chgData name="SCAFF HERRERA , ALEJANDRO EUGENIO" userId="6a33f69a-e588-44ec-87a4-3fa6d95ba0b5" providerId="ADAL" clId="{12E78CA4-6415-5454-B12B-18FF4F2905C1}" dt="2025-10-18T15:40:58.348" v="2311" actId="1035"/>
          <ac:spMkLst>
            <pc:docMk/>
            <pc:sldMk cId="318654080" sldId="2141411045"/>
            <ac:spMk id="23" creationId="{72B51761-C25C-CBE2-3CCA-C8C841B1BA92}"/>
          </ac:spMkLst>
        </pc:spChg>
        <pc:spChg chg="add mod topLvl">
          <ac:chgData name="SCAFF HERRERA , ALEJANDRO EUGENIO" userId="6a33f69a-e588-44ec-87a4-3fa6d95ba0b5" providerId="ADAL" clId="{12E78CA4-6415-5454-B12B-18FF4F2905C1}" dt="2025-10-18T15:40:58.348" v="2311" actId="1035"/>
          <ac:spMkLst>
            <pc:docMk/>
            <pc:sldMk cId="318654080" sldId="2141411045"/>
            <ac:spMk id="25" creationId="{AD8BC9A0-469B-F02C-253E-0198363CD90D}"/>
          </ac:spMkLst>
        </pc:spChg>
        <pc:spChg chg="add mod topLvl">
          <ac:chgData name="SCAFF HERRERA , ALEJANDRO EUGENIO" userId="6a33f69a-e588-44ec-87a4-3fa6d95ba0b5" providerId="ADAL" clId="{12E78CA4-6415-5454-B12B-18FF4F2905C1}" dt="2025-10-18T15:40:58.348" v="2311" actId="1035"/>
          <ac:spMkLst>
            <pc:docMk/>
            <pc:sldMk cId="318654080" sldId="2141411045"/>
            <ac:spMk id="27" creationId="{7BB94593-B91C-1520-78AC-5F9B2BE2C85C}"/>
          </ac:spMkLst>
        </pc:spChg>
        <pc:spChg chg="add mod topLvl">
          <ac:chgData name="SCAFF HERRERA , ALEJANDRO EUGENIO" userId="6a33f69a-e588-44ec-87a4-3fa6d95ba0b5" providerId="ADAL" clId="{12E78CA4-6415-5454-B12B-18FF4F2905C1}" dt="2025-10-18T15:40:58.348" v="2311" actId="1035"/>
          <ac:spMkLst>
            <pc:docMk/>
            <pc:sldMk cId="318654080" sldId="2141411045"/>
            <ac:spMk id="29" creationId="{CAD9A213-179F-B9B2-CAFD-6E9C12B22DC4}"/>
          </ac:spMkLst>
        </pc:spChg>
        <pc:spChg chg="add mod">
          <ac:chgData name="SCAFF HERRERA , ALEJANDRO EUGENIO" userId="6a33f69a-e588-44ec-87a4-3fa6d95ba0b5" providerId="ADAL" clId="{12E78CA4-6415-5454-B12B-18FF4F2905C1}" dt="2025-10-18T15:39:27.715" v="2283" actId="1035"/>
          <ac:spMkLst>
            <pc:docMk/>
            <pc:sldMk cId="318654080" sldId="2141411045"/>
            <ac:spMk id="46" creationId="{60FB80D4-3322-441A-B575-ACF572022073}"/>
          </ac:spMkLst>
        </pc:spChg>
        <pc:spChg chg="add mod">
          <ac:chgData name="SCAFF HERRERA , ALEJANDRO EUGENIO" userId="6a33f69a-e588-44ec-87a4-3fa6d95ba0b5" providerId="ADAL" clId="{12E78CA4-6415-5454-B12B-18FF4F2905C1}" dt="2025-10-18T15:40:58.348" v="2311" actId="1035"/>
          <ac:spMkLst>
            <pc:docMk/>
            <pc:sldMk cId="318654080" sldId="2141411045"/>
            <ac:spMk id="60" creationId="{0794AA6A-3E28-81BB-FD87-BD7B81047B0A}"/>
          </ac:spMkLst>
        </pc:spChg>
        <pc:spChg chg="add mod">
          <ac:chgData name="SCAFF HERRERA , ALEJANDRO EUGENIO" userId="6a33f69a-e588-44ec-87a4-3fa6d95ba0b5" providerId="ADAL" clId="{12E78CA4-6415-5454-B12B-18FF4F2905C1}" dt="2025-10-18T15:40:58.348" v="2311" actId="1035"/>
          <ac:spMkLst>
            <pc:docMk/>
            <pc:sldMk cId="318654080" sldId="2141411045"/>
            <ac:spMk id="61" creationId="{78B404E2-1435-BACD-BDCD-34EB2BF281CD}"/>
          </ac:spMkLst>
        </pc:spChg>
        <pc:spChg chg="add mod">
          <ac:chgData name="SCAFF HERRERA , ALEJANDRO EUGENIO" userId="6a33f69a-e588-44ec-87a4-3fa6d95ba0b5" providerId="ADAL" clId="{12E78CA4-6415-5454-B12B-18FF4F2905C1}" dt="2025-10-18T15:40:58.348" v="2311" actId="1035"/>
          <ac:spMkLst>
            <pc:docMk/>
            <pc:sldMk cId="318654080" sldId="2141411045"/>
            <ac:spMk id="62" creationId="{1B00ABC1-8751-FDA6-1C17-E054B7EFFDE6}"/>
          </ac:spMkLst>
        </pc:spChg>
        <pc:spChg chg="add mod">
          <ac:chgData name="SCAFF HERRERA , ALEJANDRO EUGENIO" userId="6a33f69a-e588-44ec-87a4-3fa6d95ba0b5" providerId="ADAL" clId="{12E78CA4-6415-5454-B12B-18FF4F2905C1}" dt="2025-10-18T15:40:58.348" v="2311" actId="1035"/>
          <ac:spMkLst>
            <pc:docMk/>
            <pc:sldMk cId="318654080" sldId="2141411045"/>
            <ac:spMk id="63" creationId="{11698A9B-C9E8-14BF-E464-82C3CEF3E600}"/>
          </ac:spMkLst>
        </pc:spChg>
        <pc:spChg chg="add mod">
          <ac:chgData name="SCAFF HERRERA , ALEJANDRO EUGENIO" userId="6a33f69a-e588-44ec-87a4-3fa6d95ba0b5" providerId="ADAL" clId="{12E78CA4-6415-5454-B12B-18FF4F2905C1}" dt="2025-10-18T15:41:02.085" v="2312" actId="1076"/>
          <ac:spMkLst>
            <pc:docMk/>
            <pc:sldMk cId="318654080" sldId="2141411045"/>
            <ac:spMk id="64" creationId="{467D232D-1EEF-16A6-3369-A7979516A298}"/>
          </ac:spMkLst>
        </pc:spChg>
        <pc:spChg chg="add mod">
          <ac:chgData name="SCAFF HERRERA , ALEJANDRO EUGENIO" userId="6a33f69a-e588-44ec-87a4-3fa6d95ba0b5" providerId="ADAL" clId="{12E78CA4-6415-5454-B12B-18FF4F2905C1}" dt="2025-10-18T15:39:27.715" v="2283" actId="1035"/>
          <ac:spMkLst>
            <pc:docMk/>
            <pc:sldMk cId="318654080" sldId="2141411045"/>
            <ac:spMk id="67" creationId="{7D7CD722-1E99-6141-3CE0-03FEE256D4FE}"/>
          </ac:spMkLst>
        </pc:spChg>
        <pc:spChg chg="add mod">
          <ac:chgData name="SCAFF HERRERA , ALEJANDRO EUGENIO" userId="6a33f69a-e588-44ec-87a4-3fa6d95ba0b5" providerId="ADAL" clId="{12E78CA4-6415-5454-B12B-18FF4F2905C1}" dt="2025-10-18T15:38:54.738" v="2227" actId="1035"/>
          <ac:spMkLst>
            <pc:docMk/>
            <pc:sldMk cId="318654080" sldId="2141411045"/>
            <ac:spMk id="69" creationId="{4122C8FB-F45E-B146-E295-C1F202056F6E}"/>
          </ac:spMkLst>
        </pc:spChg>
        <pc:spChg chg="add mod">
          <ac:chgData name="SCAFF HERRERA , ALEJANDRO EUGENIO" userId="6a33f69a-e588-44ec-87a4-3fa6d95ba0b5" providerId="ADAL" clId="{12E78CA4-6415-5454-B12B-18FF4F2905C1}" dt="2025-10-18T15:39:03.182" v="2255" actId="1036"/>
          <ac:spMkLst>
            <pc:docMk/>
            <pc:sldMk cId="318654080" sldId="2141411045"/>
            <ac:spMk id="71" creationId="{A3AC5A13-147B-7608-4A15-4FFB537F85B5}"/>
          </ac:spMkLst>
        </pc:spChg>
        <pc:spChg chg="add mod">
          <ac:chgData name="SCAFF HERRERA , ALEJANDRO EUGENIO" userId="6a33f69a-e588-44ec-87a4-3fa6d95ba0b5" providerId="ADAL" clId="{12E78CA4-6415-5454-B12B-18FF4F2905C1}" dt="2025-10-18T15:39:37.432" v="2295" actId="1036"/>
          <ac:spMkLst>
            <pc:docMk/>
            <pc:sldMk cId="318654080" sldId="2141411045"/>
            <ac:spMk id="73" creationId="{E546BE4C-914E-BC9B-849B-C8CB9A6CB48A}"/>
          </ac:spMkLst>
        </pc:spChg>
        <pc:spChg chg="add mod">
          <ac:chgData name="SCAFF HERRERA , ALEJANDRO EUGENIO" userId="6a33f69a-e588-44ec-87a4-3fa6d95ba0b5" providerId="ADAL" clId="{12E78CA4-6415-5454-B12B-18FF4F2905C1}" dt="2025-10-18T15:38:54.738" v="2227" actId="1035"/>
          <ac:spMkLst>
            <pc:docMk/>
            <pc:sldMk cId="318654080" sldId="2141411045"/>
            <ac:spMk id="74" creationId="{5E7CCA00-92FA-9988-11F5-171081D1515D}"/>
          </ac:spMkLst>
        </pc:spChg>
        <pc:spChg chg="add mod">
          <ac:chgData name="SCAFF HERRERA , ALEJANDRO EUGENIO" userId="6a33f69a-e588-44ec-87a4-3fa6d95ba0b5" providerId="ADAL" clId="{12E78CA4-6415-5454-B12B-18FF4F2905C1}" dt="2025-10-18T15:39:03.182" v="2255" actId="1036"/>
          <ac:spMkLst>
            <pc:docMk/>
            <pc:sldMk cId="318654080" sldId="2141411045"/>
            <ac:spMk id="75" creationId="{285381F5-5D0A-D3D8-D7A8-265F34851364}"/>
          </ac:spMkLst>
        </pc:spChg>
        <pc:spChg chg="add mod">
          <ac:chgData name="SCAFF HERRERA , ALEJANDRO EUGENIO" userId="6a33f69a-e588-44ec-87a4-3fa6d95ba0b5" providerId="ADAL" clId="{12E78CA4-6415-5454-B12B-18FF4F2905C1}" dt="2025-10-18T15:38:54.738" v="2227" actId="1035"/>
          <ac:spMkLst>
            <pc:docMk/>
            <pc:sldMk cId="318654080" sldId="2141411045"/>
            <ac:spMk id="76" creationId="{A66432C4-E751-0C75-4833-198C64CE8AE5}"/>
          </ac:spMkLst>
        </pc:spChg>
        <pc:spChg chg="add mod">
          <ac:chgData name="SCAFF HERRERA , ALEJANDRO EUGENIO" userId="6a33f69a-e588-44ec-87a4-3fa6d95ba0b5" providerId="ADAL" clId="{12E78CA4-6415-5454-B12B-18FF4F2905C1}" dt="2025-10-18T15:49:39.347" v="2422" actId="20577"/>
          <ac:spMkLst>
            <pc:docMk/>
            <pc:sldMk cId="318654080" sldId="2141411045"/>
            <ac:spMk id="78" creationId="{A6E51F27-F14A-C63F-A491-1A35953F531C}"/>
          </ac:spMkLst>
        </pc:spChg>
        <pc:spChg chg="mod">
          <ac:chgData name="SCAFF HERRERA , ALEJANDRO EUGENIO" userId="6a33f69a-e588-44ec-87a4-3fa6d95ba0b5" providerId="ADAL" clId="{12E78CA4-6415-5454-B12B-18FF4F2905C1}" dt="2025-10-18T15:49:36.061" v="2414"/>
          <ac:spMkLst>
            <pc:docMk/>
            <pc:sldMk cId="318654080" sldId="2141411045"/>
            <ac:spMk id="80" creationId="{B7CC2A9E-A56F-4D05-3E29-C74D1DC83CDB}"/>
          </ac:spMkLst>
        </pc:spChg>
        <pc:spChg chg="mod">
          <ac:chgData name="SCAFF HERRERA , ALEJANDRO EUGENIO" userId="6a33f69a-e588-44ec-87a4-3fa6d95ba0b5" providerId="ADAL" clId="{12E78CA4-6415-5454-B12B-18FF4F2905C1}" dt="2025-10-18T15:49:41.931" v="2424" actId="20577"/>
          <ac:spMkLst>
            <pc:docMk/>
            <pc:sldMk cId="318654080" sldId="2141411045"/>
            <ac:spMk id="81" creationId="{BE8A8582-0E40-1949-00A5-B4FDA18897D2}"/>
          </ac:spMkLst>
        </pc:spChg>
        <pc:grpChg chg="add mod">
          <ac:chgData name="SCAFF HERRERA , ALEJANDRO EUGENIO" userId="6a33f69a-e588-44ec-87a4-3fa6d95ba0b5" providerId="ADAL" clId="{12E78CA4-6415-5454-B12B-18FF4F2905C1}" dt="2025-10-18T15:49:36.061" v="2414"/>
          <ac:grpSpMkLst>
            <pc:docMk/>
            <pc:sldMk cId="318654080" sldId="2141411045"/>
            <ac:grpSpMk id="79" creationId="{675B789B-C608-2FAC-134E-80B82EEBC87C}"/>
          </ac:grpSpMkLst>
        </pc:grpChg>
        <pc:picChg chg="add mod">
          <ac:chgData name="SCAFF HERRERA , ALEJANDRO EUGENIO" userId="6a33f69a-e588-44ec-87a4-3fa6d95ba0b5" providerId="ADAL" clId="{12E78CA4-6415-5454-B12B-18FF4F2905C1}" dt="2025-10-18T15:41:14.336" v="2315" actId="1076"/>
          <ac:picMkLst>
            <pc:docMk/>
            <pc:sldMk cId="318654080" sldId="2141411045"/>
            <ac:picMk id="36" creationId="{C5772084-0FD3-AFD2-2C50-678F5B2F12DA}"/>
          </ac:picMkLst>
        </pc:picChg>
        <pc:picChg chg="add mod">
          <ac:chgData name="SCAFF HERRERA , ALEJANDRO EUGENIO" userId="6a33f69a-e588-44ec-87a4-3fa6d95ba0b5" providerId="ADAL" clId="{12E78CA4-6415-5454-B12B-18FF4F2905C1}" dt="2025-10-18T15:01:40.822" v="1406" actId="1076"/>
          <ac:picMkLst>
            <pc:docMk/>
            <pc:sldMk cId="318654080" sldId="2141411045"/>
            <ac:picMk id="39" creationId="{FF59CE83-6962-D034-96F6-C53F468B3F54}"/>
          </ac:picMkLst>
        </pc:picChg>
        <pc:picChg chg="add mod">
          <ac:chgData name="SCAFF HERRERA , ALEJANDRO EUGENIO" userId="6a33f69a-e588-44ec-87a4-3fa6d95ba0b5" providerId="ADAL" clId="{12E78CA4-6415-5454-B12B-18FF4F2905C1}" dt="2025-10-18T15:41:22.346" v="2326" actId="1036"/>
          <ac:picMkLst>
            <pc:docMk/>
            <pc:sldMk cId="318654080" sldId="2141411045"/>
            <ac:picMk id="41" creationId="{4B168AA7-36E8-3D9E-9F27-E8879A73CAE5}"/>
          </ac:picMkLst>
        </pc:picChg>
        <pc:picChg chg="add mod">
          <ac:chgData name="SCAFF HERRERA , ALEJANDRO EUGENIO" userId="6a33f69a-e588-44ec-87a4-3fa6d95ba0b5" providerId="ADAL" clId="{12E78CA4-6415-5454-B12B-18FF4F2905C1}" dt="2025-10-18T15:02:49.209" v="1421" actId="1076"/>
          <ac:picMkLst>
            <pc:docMk/>
            <pc:sldMk cId="318654080" sldId="2141411045"/>
            <ac:picMk id="43" creationId="{400D82F3-EEF7-A42A-ACF2-AA8B35D77A42}"/>
          </ac:picMkLst>
        </pc:picChg>
        <pc:picChg chg="add mod">
          <ac:chgData name="SCAFF HERRERA , ALEJANDRO EUGENIO" userId="6a33f69a-e588-44ec-87a4-3fa6d95ba0b5" providerId="ADAL" clId="{12E78CA4-6415-5454-B12B-18FF4F2905C1}" dt="2025-10-18T15:01:37.039" v="1405" actId="1076"/>
          <ac:picMkLst>
            <pc:docMk/>
            <pc:sldMk cId="318654080" sldId="2141411045"/>
            <ac:picMk id="45" creationId="{58CBECEA-08B7-5A2B-302A-99D25DD2CE34}"/>
          </ac:picMkLst>
        </pc:picChg>
        <pc:picChg chg="add mod">
          <ac:chgData name="SCAFF HERRERA , ALEJANDRO EUGENIO" userId="6a33f69a-e588-44ec-87a4-3fa6d95ba0b5" providerId="ADAL" clId="{12E78CA4-6415-5454-B12B-18FF4F2905C1}" dt="2025-10-18T15:41:11.304" v="2314" actId="1076"/>
          <ac:picMkLst>
            <pc:docMk/>
            <pc:sldMk cId="318654080" sldId="2141411045"/>
            <ac:picMk id="58" creationId="{F2E22A26-E20C-9B91-AC7D-380463DAFD4F}"/>
          </ac:picMkLst>
        </pc:picChg>
        <pc:picChg chg="add mod">
          <ac:chgData name="SCAFF HERRERA , ALEJANDRO EUGENIO" userId="6a33f69a-e588-44ec-87a4-3fa6d95ba0b5" providerId="ADAL" clId="{12E78CA4-6415-5454-B12B-18FF4F2905C1}" dt="2025-10-18T15:50:07.675" v="2439" actId="1036"/>
          <ac:picMkLst>
            <pc:docMk/>
            <pc:sldMk cId="318654080" sldId="2141411045"/>
            <ac:picMk id="83" creationId="{8890FC14-7349-19D6-07A3-FE17FA00C631}"/>
          </ac:picMkLst>
        </pc:picChg>
      </pc:sldChg>
      <pc:sldChg chg="addSp delSp modSp mod">
        <pc:chgData name="SCAFF HERRERA , ALEJANDRO EUGENIO" userId="6a33f69a-e588-44ec-87a4-3fa6d95ba0b5" providerId="ADAL" clId="{12E78CA4-6415-5454-B12B-18FF4F2905C1}" dt="2025-10-18T15:52:41.372" v="2471" actId="21"/>
        <pc:sldMkLst>
          <pc:docMk/>
          <pc:sldMk cId="462351967" sldId="2141411048"/>
        </pc:sldMkLst>
        <pc:spChg chg="mod">
          <ac:chgData name="SCAFF HERRERA , ALEJANDRO EUGENIO" userId="6a33f69a-e588-44ec-87a4-3fa6d95ba0b5" providerId="ADAL" clId="{12E78CA4-6415-5454-B12B-18FF4F2905C1}" dt="2025-10-18T13:28:43.688" v="697" actId="20577"/>
          <ac:spMkLst>
            <pc:docMk/>
            <pc:sldMk cId="462351967" sldId="2141411048"/>
            <ac:spMk id="3" creationId="{D2514CBC-0A6B-384E-0341-3D37EF310A5D}"/>
          </ac:spMkLst>
        </pc:spChg>
        <pc:spChg chg="mod">
          <ac:chgData name="SCAFF HERRERA , ALEJANDRO EUGENIO" userId="6a33f69a-e588-44ec-87a4-3fa6d95ba0b5" providerId="ADAL" clId="{12E78CA4-6415-5454-B12B-18FF4F2905C1}" dt="2025-10-18T15:11:21.148" v="1600" actId="1076"/>
          <ac:spMkLst>
            <pc:docMk/>
            <pc:sldMk cId="462351967" sldId="2141411048"/>
            <ac:spMk id="15" creationId="{83B1217D-5FF0-21E1-8C28-11A0C594E087}"/>
          </ac:spMkLst>
        </pc:spChg>
        <pc:spChg chg="add mod">
          <ac:chgData name="SCAFF HERRERA , ALEJANDRO EUGENIO" userId="6a33f69a-e588-44ec-87a4-3fa6d95ba0b5" providerId="ADAL" clId="{12E78CA4-6415-5454-B12B-18FF4F2905C1}" dt="2025-10-18T15:11:21.148" v="1600" actId="1076"/>
          <ac:spMkLst>
            <pc:docMk/>
            <pc:sldMk cId="462351967" sldId="2141411048"/>
            <ac:spMk id="16" creationId="{DD0F30B0-86A9-8B1B-86FC-EA7060AD4D90}"/>
          </ac:spMkLst>
        </pc:spChg>
        <pc:spChg chg="mod">
          <ac:chgData name="SCAFF HERRERA , ALEJANDRO EUGENIO" userId="6a33f69a-e588-44ec-87a4-3fa6d95ba0b5" providerId="ADAL" clId="{12E78CA4-6415-5454-B12B-18FF4F2905C1}" dt="2025-10-18T15:11:21.148" v="1600" actId="1076"/>
          <ac:spMkLst>
            <pc:docMk/>
            <pc:sldMk cId="462351967" sldId="2141411048"/>
            <ac:spMk id="18" creationId="{1B01586D-54E9-6B4A-E705-31C88D805E00}"/>
          </ac:spMkLst>
        </pc:spChg>
        <pc:spChg chg="mod">
          <ac:chgData name="SCAFF HERRERA , ALEJANDRO EUGENIO" userId="6a33f69a-e588-44ec-87a4-3fa6d95ba0b5" providerId="ADAL" clId="{12E78CA4-6415-5454-B12B-18FF4F2905C1}" dt="2025-10-18T15:11:21.148" v="1600" actId="1076"/>
          <ac:spMkLst>
            <pc:docMk/>
            <pc:sldMk cId="462351967" sldId="2141411048"/>
            <ac:spMk id="21" creationId="{A19C8A58-4729-92E0-3C8B-D605157DD6F6}"/>
          </ac:spMkLst>
        </pc:spChg>
        <pc:spChg chg="mod">
          <ac:chgData name="SCAFF HERRERA , ALEJANDRO EUGENIO" userId="6a33f69a-e588-44ec-87a4-3fa6d95ba0b5" providerId="ADAL" clId="{12E78CA4-6415-5454-B12B-18FF4F2905C1}" dt="2025-10-18T15:11:21.148" v="1600" actId="1076"/>
          <ac:spMkLst>
            <pc:docMk/>
            <pc:sldMk cId="462351967" sldId="2141411048"/>
            <ac:spMk id="22" creationId="{2430A6CE-4E66-AE71-8672-85BE91920923}"/>
          </ac:spMkLst>
        </pc:spChg>
        <pc:spChg chg="add mod">
          <ac:chgData name="SCAFF HERRERA , ALEJANDRO EUGENIO" userId="6a33f69a-e588-44ec-87a4-3fa6d95ba0b5" providerId="ADAL" clId="{12E78CA4-6415-5454-B12B-18FF4F2905C1}" dt="2025-10-18T15:50:34.868" v="2456" actId="20577"/>
          <ac:spMkLst>
            <pc:docMk/>
            <pc:sldMk cId="462351967" sldId="2141411048"/>
            <ac:spMk id="30" creationId="{B036E1B6-6D7B-35FF-3C51-B66D0450D229}"/>
          </ac:spMkLst>
        </pc:spChg>
        <pc:spChg chg="mod">
          <ac:chgData name="SCAFF HERRERA , ALEJANDRO EUGENIO" userId="6a33f69a-e588-44ec-87a4-3fa6d95ba0b5" providerId="ADAL" clId="{12E78CA4-6415-5454-B12B-18FF4F2905C1}" dt="2025-10-18T15:50:25.636" v="2442"/>
          <ac:spMkLst>
            <pc:docMk/>
            <pc:sldMk cId="462351967" sldId="2141411048"/>
            <ac:spMk id="32" creationId="{28C05C04-8492-6D9C-53EA-DC8750477E9B}"/>
          </ac:spMkLst>
        </pc:spChg>
        <pc:spChg chg="mod">
          <ac:chgData name="SCAFF HERRERA , ALEJANDRO EUGENIO" userId="6a33f69a-e588-44ec-87a4-3fa6d95ba0b5" providerId="ADAL" clId="{12E78CA4-6415-5454-B12B-18FF4F2905C1}" dt="2025-10-18T15:50:25.636" v="2442"/>
          <ac:spMkLst>
            <pc:docMk/>
            <pc:sldMk cId="462351967" sldId="2141411048"/>
            <ac:spMk id="33" creationId="{0550D442-F82F-13C0-2B6C-912CCE0E6665}"/>
          </ac:spMkLst>
        </pc:spChg>
        <pc:grpChg chg="add mod">
          <ac:chgData name="SCAFF HERRERA , ALEJANDRO EUGENIO" userId="6a33f69a-e588-44ec-87a4-3fa6d95ba0b5" providerId="ADAL" clId="{12E78CA4-6415-5454-B12B-18FF4F2905C1}" dt="2025-10-18T15:50:25.636" v="2442"/>
          <ac:grpSpMkLst>
            <pc:docMk/>
            <pc:sldMk cId="462351967" sldId="2141411048"/>
            <ac:grpSpMk id="31" creationId="{CB27199B-BCE6-66B4-A376-E853840C6B58}"/>
          </ac:grpSpMkLst>
        </pc:grpChg>
        <pc:picChg chg="add mod modCrop">
          <ac:chgData name="SCAFF HERRERA , ALEJANDRO EUGENIO" userId="6a33f69a-e588-44ec-87a4-3fa6d95ba0b5" providerId="ADAL" clId="{12E78CA4-6415-5454-B12B-18FF4F2905C1}" dt="2025-10-18T15:09:38.859" v="1511" actId="732"/>
          <ac:picMkLst>
            <pc:docMk/>
            <pc:sldMk cId="462351967" sldId="2141411048"/>
            <ac:picMk id="17" creationId="{5EA70736-71C7-516C-4D09-3E2B662EFE27}"/>
          </ac:picMkLst>
        </pc:picChg>
        <pc:picChg chg="add mod">
          <ac:chgData name="SCAFF HERRERA , ALEJANDRO EUGENIO" userId="6a33f69a-e588-44ec-87a4-3fa6d95ba0b5" providerId="ADAL" clId="{12E78CA4-6415-5454-B12B-18FF4F2905C1}" dt="2025-10-18T15:09:16.563" v="1503" actId="1037"/>
          <ac:picMkLst>
            <pc:docMk/>
            <pc:sldMk cId="462351967" sldId="2141411048"/>
            <ac:picMk id="19" creationId="{177B4C50-DDC3-A1FC-5B12-90F235E89627}"/>
          </ac:picMkLst>
        </pc:picChg>
        <pc:picChg chg="add mod modCrop">
          <ac:chgData name="SCAFF HERRERA , ALEJANDRO EUGENIO" userId="6a33f69a-e588-44ec-87a4-3fa6d95ba0b5" providerId="ADAL" clId="{12E78CA4-6415-5454-B12B-18FF4F2905C1}" dt="2025-10-18T15:09:24.439" v="1504" actId="732"/>
          <ac:picMkLst>
            <pc:docMk/>
            <pc:sldMk cId="462351967" sldId="2141411048"/>
            <ac:picMk id="20" creationId="{9C47819C-B8CE-C697-0394-E79674D1A770}"/>
          </ac:picMkLst>
        </pc:picChg>
        <pc:picChg chg="add mod">
          <ac:chgData name="SCAFF HERRERA , ALEJANDRO EUGENIO" userId="6a33f69a-e588-44ec-87a4-3fa6d95ba0b5" providerId="ADAL" clId="{12E78CA4-6415-5454-B12B-18FF4F2905C1}" dt="2025-10-18T15:11:21.148" v="1600" actId="1076"/>
          <ac:picMkLst>
            <pc:docMk/>
            <pc:sldMk cId="462351967" sldId="2141411048"/>
            <ac:picMk id="23" creationId="{5190D5C2-4B3F-D73B-F0C3-5AB0DB191543}"/>
          </ac:picMkLst>
        </pc:picChg>
        <pc:picChg chg="add mod">
          <ac:chgData name="SCAFF HERRERA , ALEJANDRO EUGENIO" userId="6a33f69a-e588-44ec-87a4-3fa6d95ba0b5" providerId="ADAL" clId="{12E78CA4-6415-5454-B12B-18FF4F2905C1}" dt="2025-10-18T15:09:40.457" v="1512" actId="1035"/>
          <ac:picMkLst>
            <pc:docMk/>
            <pc:sldMk cId="462351967" sldId="2141411048"/>
            <ac:picMk id="24" creationId="{9F39D8BB-0AC4-EBDD-0C1F-888B276F3E60}"/>
          </ac:picMkLst>
        </pc:picChg>
        <pc:picChg chg="add mod">
          <ac:chgData name="SCAFF HERRERA , ALEJANDRO EUGENIO" userId="6a33f69a-e588-44ec-87a4-3fa6d95ba0b5" providerId="ADAL" clId="{12E78CA4-6415-5454-B12B-18FF4F2905C1}" dt="2025-10-18T15:11:21.148" v="1600" actId="1076"/>
          <ac:picMkLst>
            <pc:docMk/>
            <pc:sldMk cId="462351967" sldId="2141411048"/>
            <ac:picMk id="25" creationId="{0FC3DC0A-AD4E-5AAD-0F33-B5FCDD2C1D85}"/>
          </ac:picMkLst>
        </pc:picChg>
        <pc:picChg chg="add mod">
          <ac:chgData name="SCAFF HERRERA , ALEJANDRO EUGENIO" userId="6a33f69a-e588-44ec-87a4-3fa6d95ba0b5" providerId="ADAL" clId="{12E78CA4-6415-5454-B12B-18FF4F2905C1}" dt="2025-10-18T15:11:21.148" v="1600" actId="1076"/>
          <ac:picMkLst>
            <pc:docMk/>
            <pc:sldMk cId="462351967" sldId="2141411048"/>
            <ac:picMk id="27" creationId="{E6201EA6-CD0B-26F1-1577-1E090CE97989}"/>
          </ac:picMkLst>
        </pc:picChg>
        <pc:picChg chg="add mod">
          <ac:chgData name="SCAFF HERRERA , ALEJANDRO EUGENIO" userId="6a33f69a-e588-44ec-87a4-3fa6d95ba0b5" providerId="ADAL" clId="{12E78CA4-6415-5454-B12B-18FF4F2905C1}" dt="2025-10-18T15:11:21.148" v="1600" actId="1076"/>
          <ac:picMkLst>
            <pc:docMk/>
            <pc:sldMk cId="462351967" sldId="2141411048"/>
            <ac:picMk id="28" creationId="{35937D43-26DB-7462-9DC0-48D1359B627F}"/>
          </ac:picMkLst>
        </pc:picChg>
        <pc:picChg chg="add mod">
          <ac:chgData name="SCAFF HERRERA , ALEJANDRO EUGENIO" userId="6a33f69a-e588-44ec-87a4-3fa6d95ba0b5" providerId="ADAL" clId="{12E78CA4-6415-5454-B12B-18FF4F2905C1}" dt="2025-10-18T15:11:21.148" v="1600" actId="1076"/>
          <ac:picMkLst>
            <pc:docMk/>
            <pc:sldMk cId="462351967" sldId="2141411048"/>
            <ac:picMk id="29" creationId="{183F92B0-31B5-0039-C5BF-4EC04CDD544A}"/>
          </ac:picMkLst>
        </pc:picChg>
        <pc:picChg chg="add mod">
          <ac:chgData name="SCAFF HERRERA , ALEJANDRO EUGENIO" userId="6a33f69a-e588-44ec-87a4-3fa6d95ba0b5" providerId="ADAL" clId="{12E78CA4-6415-5454-B12B-18FF4F2905C1}" dt="2025-10-18T15:50:25.636" v="2442"/>
          <ac:picMkLst>
            <pc:docMk/>
            <pc:sldMk cId="462351967" sldId="2141411048"/>
            <ac:picMk id="34" creationId="{24BA5ED1-83BF-3238-0770-D67023BB5A8A}"/>
          </ac:picMkLst>
        </pc:picChg>
      </pc:sldChg>
      <pc:sldChg chg="addSp delSp modSp mod">
        <pc:chgData name="SCAFF HERRERA , ALEJANDRO EUGENIO" userId="6a33f69a-e588-44ec-87a4-3fa6d95ba0b5" providerId="ADAL" clId="{12E78CA4-6415-5454-B12B-18FF4F2905C1}" dt="2025-10-18T15:51:14.351" v="2464" actId="1076"/>
        <pc:sldMkLst>
          <pc:docMk/>
          <pc:sldMk cId="295852007" sldId="2141411049"/>
        </pc:sldMkLst>
        <pc:spChg chg="mod">
          <ac:chgData name="SCAFF HERRERA , ALEJANDRO EUGENIO" userId="6a33f69a-e588-44ec-87a4-3fa6d95ba0b5" providerId="ADAL" clId="{12E78CA4-6415-5454-B12B-18FF4F2905C1}" dt="2025-10-18T15:51:11.184" v="2463" actId="1076"/>
          <ac:spMkLst>
            <pc:docMk/>
            <pc:sldMk cId="295852007" sldId="2141411049"/>
            <ac:spMk id="2" creationId="{D09F9385-F3B2-CFAE-B463-A54DA9C61558}"/>
          </ac:spMkLst>
        </pc:spChg>
        <pc:spChg chg="mod">
          <ac:chgData name="SCAFF HERRERA , ALEJANDRO EUGENIO" userId="6a33f69a-e588-44ec-87a4-3fa6d95ba0b5" providerId="ADAL" clId="{12E78CA4-6415-5454-B12B-18FF4F2905C1}" dt="2025-10-18T13:28:09.942" v="691" actId="207"/>
          <ac:spMkLst>
            <pc:docMk/>
            <pc:sldMk cId="295852007" sldId="2141411049"/>
            <ac:spMk id="11" creationId="{FDC22E6C-653F-EA5A-9559-60D98C81C0D3}"/>
          </ac:spMkLst>
        </pc:spChg>
        <pc:spChg chg="mod">
          <ac:chgData name="SCAFF HERRERA , ALEJANDRO EUGENIO" userId="6a33f69a-e588-44ec-87a4-3fa6d95ba0b5" providerId="ADAL" clId="{12E78CA4-6415-5454-B12B-18FF4F2905C1}" dt="2025-10-18T15:50:55.814" v="2459" actId="207"/>
          <ac:spMkLst>
            <pc:docMk/>
            <pc:sldMk cId="295852007" sldId="2141411049"/>
            <ac:spMk id="12" creationId="{21288726-2A98-AF49-CDF3-CAC56F22B147}"/>
          </ac:spMkLst>
        </pc:spChg>
        <pc:spChg chg="mod">
          <ac:chgData name="SCAFF HERRERA , ALEJANDRO EUGENIO" userId="6a33f69a-e588-44ec-87a4-3fa6d95ba0b5" providerId="ADAL" clId="{12E78CA4-6415-5454-B12B-18FF4F2905C1}" dt="2025-10-18T15:50:55.814" v="2459" actId="207"/>
          <ac:spMkLst>
            <pc:docMk/>
            <pc:sldMk cId="295852007" sldId="2141411049"/>
            <ac:spMk id="13" creationId="{79C16FD0-C6F3-F191-ABF6-4C663C2C3A35}"/>
          </ac:spMkLst>
        </pc:spChg>
        <pc:spChg chg="mod">
          <ac:chgData name="SCAFF HERRERA , ALEJANDRO EUGENIO" userId="6a33f69a-e588-44ec-87a4-3fa6d95ba0b5" providerId="ADAL" clId="{12E78CA4-6415-5454-B12B-18FF4F2905C1}" dt="2025-10-18T15:50:55.814" v="2459" actId="207"/>
          <ac:spMkLst>
            <pc:docMk/>
            <pc:sldMk cId="295852007" sldId="2141411049"/>
            <ac:spMk id="14" creationId="{FC421963-E527-54ED-5B0C-3D0849815A2F}"/>
          </ac:spMkLst>
        </pc:spChg>
        <pc:spChg chg="mod">
          <ac:chgData name="SCAFF HERRERA , ALEJANDRO EUGENIO" userId="6a33f69a-e588-44ec-87a4-3fa6d95ba0b5" providerId="ADAL" clId="{12E78CA4-6415-5454-B12B-18FF4F2905C1}" dt="2025-10-18T15:50:55.814" v="2459" actId="207"/>
          <ac:spMkLst>
            <pc:docMk/>
            <pc:sldMk cId="295852007" sldId="2141411049"/>
            <ac:spMk id="15" creationId="{53B68BA2-C039-A407-9A8F-34AEA0F341D0}"/>
          </ac:spMkLst>
        </pc:spChg>
        <pc:spChg chg="mod">
          <ac:chgData name="SCAFF HERRERA , ALEJANDRO EUGENIO" userId="6a33f69a-e588-44ec-87a4-3fa6d95ba0b5" providerId="ADAL" clId="{12E78CA4-6415-5454-B12B-18FF4F2905C1}" dt="2025-10-18T15:50:55.814" v="2459" actId="207"/>
          <ac:spMkLst>
            <pc:docMk/>
            <pc:sldMk cId="295852007" sldId="2141411049"/>
            <ac:spMk id="16" creationId="{8B98E52C-D839-0C2E-BA17-7D4E031ABBB2}"/>
          </ac:spMkLst>
        </pc:spChg>
        <pc:spChg chg="mod">
          <ac:chgData name="SCAFF HERRERA , ALEJANDRO EUGENIO" userId="6a33f69a-e588-44ec-87a4-3fa6d95ba0b5" providerId="ADAL" clId="{12E78CA4-6415-5454-B12B-18FF4F2905C1}" dt="2025-10-18T15:50:55.814" v="2459" actId="207"/>
          <ac:spMkLst>
            <pc:docMk/>
            <pc:sldMk cId="295852007" sldId="2141411049"/>
            <ac:spMk id="17" creationId="{4FE240AF-F2DE-F4B7-2336-70401EFAB1C3}"/>
          </ac:spMkLst>
        </pc:spChg>
        <pc:spChg chg="mod">
          <ac:chgData name="SCAFF HERRERA , ALEJANDRO EUGENIO" userId="6a33f69a-e588-44ec-87a4-3fa6d95ba0b5" providerId="ADAL" clId="{12E78CA4-6415-5454-B12B-18FF4F2905C1}" dt="2025-10-18T15:50:55.814" v="2459" actId="207"/>
          <ac:spMkLst>
            <pc:docMk/>
            <pc:sldMk cId="295852007" sldId="2141411049"/>
            <ac:spMk id="18" creationId="{026C19EE-DDEB-75B5-1F4A-7EB122D4892C}"/>
          </ac:spMkLst>
        </pc:spChg>
        <pc:spChg chg="mod">
          <ac:chgData name="SCAFF HERRERA , ALEJANDRO EUGENIO" userId="6a33f69a-e588-44ec-87a4-3fa6d95ba0b5" providerId="ADAL" clId="{12E78CA4-6415-5454-B12B-18FF4F2905C1}" dt="2025-10-18T15:50:55.814" v="2459" actId="207"/>
          <ac:spMkLst>
            <pc:docMk/>
            <pc:sldMk cId="295852007" sldId="2141411049"/>
            <ac:spMk id="19" creationId="{B48D3CAF-78D1-E254-52A6-58FE232A6B4B}"/>
          </ac:spMkLst>
        </pc:spChg>
        <pc:spChg chg="mod">
          <ac:chgData name="SCAFF HERRERA , ALEJANDRO EUGENIO" userId="6a33f69a-e588-44ec-87a4-3fa6d95ba0b5" providerId="ADAL" clId="{12E78CA4-6415-5454-B12B-18FF4F2905C1}" dt="2025-10-18T15:50:55.814" v="2459" actId="207"/>
          <ac:spMkLst>
            <pc:docMk/>
            <pc:sldMk cId="295852007" sldId="2141411049"/>
            <ac:spMk id="20" creationId="{2668BF30-21A6-961A-CB29-251D395C839A}"/>
          </ac:spMkLst>
        </pc:spChg>
        <pc:spChg chg="mod">
          <ac:chgData name="SCAFF HERRERA , ALEJANDRO EUGENIO" userId="6a33f69a-e588-44ec-87a4-3fa6d95ba0b5" providerId="ADAL" clId="{12E78CA4-6415-5454-B12B-18FF4F2905C1}" dt="2025-10-18T15:50:55.814" v="2459" actId="207"/>
          <ac:spMkLst>
            <pc:docMk/>
            <pc:sldMk cId="295852007" sldId="2141411049"/>
            <ac:spMk id="21" creationId="{46CDBB0D-641D-EDB2-0940-6E3B9F6CCDA2}"/>
          </ac:spMkLst>
        </pc:spChg>
        <pc:grpChg chg="mod">
          <ac:chgData name="SCAFF HERRERA , ALEJANDRO EUGENIO" userId="6a33f69a-e588-44ec-87a4-3fa6d95ba0b5" providerId="ADAL" clId="{12E78CA4-6415-5454-B12B-18FF4F2905C1}" dt="2025-10-18T15:51:14.351" v="2464" actId="1076"/>
          <ac:grpSpMkLst>
            <pc:docMk/>
            <pc:sldMk cId="295852007" sldId="2141411049"/>
            <ac:grpSpMk id="10" creationId="{15C507AD-A3EB-2F4A-F4C0-FE17E87E0FCA}"/>
          </ac:grpSpMkLst>
        </pc:grpChg>
      </pc:sldChg>
      <pc:sldChg chg="modSp mod">
        <pc:chgData name="SCAFF HERRERA , ALEJANDRO EUGENIO" userId="6a33f69a-e588-44ec-87a4-3fa6d95ba0b5" providerId="ADAL" clId="{12E78CA4-6415-5454-B12B-18FF4F2905C1}" dt="2025-10-19T11:52:27.815" v="3526" actId="207"/>
        <pc:sldMkLst>
          <pc:docMk/>
          <pc:sldMk cId="3716425914" sldId="2141411050"/>
        </pc:sldMkLst>
        <pc:spChg chg="mod">
          <ac:chgData name="SCAFF HERRERA , ALEJANDRO EUGENIO" userId="6a33f69a-e588-44ec-87a4-3fa6d95ba0b5" providerId="ADAL" clId="{12E78CA4-6415-5454-B12B-18FF4F2905C1}" dt="2025-10-19T11:51:27.840" v="3476" actId="20577"/>
          <ac:spMkLst>
            <pc:docMk/>
            <pc:sldMk cId="3716425914" sldId="2141411050"/>
            <ac:spMk id="2" creationId="{CA3F3A33-B934-58A3-8EA3-F326B973643E}"/>
          </ac:spMkLst>
        </pc:spChg>
        <pc:spChg chg="mod">
          <ac:chgData name="SCAFF HERRERA , ALEJANDRO EUGENIO" userId="6a33f69a-e588-44ec-87a4-3fa6d95ba0b5" providerId="ADAL" clId="{12E78CA4-6415-5454-B12B-18FF4F2905C1}" dt="2025-10-19T11:51:10.863" v="3471" actId="2711"/>
          <ac:spMkLst>
            <pc:docMk/>
            <pc:sldMk cId="3716425914" sldId="2141411050"/>
            <ac:spMk id="6" creationId="{F45491CA-3F86-3475-E460-01864C8C41FF}"/>
          </ac:spMkLst>
        </pc:spChg>
        <pc:spChg chg="mod">
          <ac:chgData name="SCAFF HERRERA , ALEJANDRO EUGENIO" userId="6a33f69a-e588-44ec-87a4-3fa6d95ba0b5" providerId="ADAL" clId="{12E78CA4-6415-5454-B12B-18FF4F2905C1}" dt="2025-10-19T11:51:10.863" v="3471" actId="2711"/>
          <ac:spMkLst>
            <pc:docMk/>
            <pc:sldMk cId="3716425914" sldId="2141411050"/>
            <ac:spMk id="7" creationId="{6EE365E8-85DC-2E30-6982-92A6451C7A8A}"/>
          </ac:spMkLst>
        </pc:spChg>
        <pc:spChg chg="mod">
          <ac:chgData name="SCAFF HERRERA , ALEJANDRO EUGENIO" userId="6a33f69a-e588-44ec-87a4-3fa6d95ba0b5" providerId="ADAL" clId="{12E78CA4-6415-5454-B12B-18FF4F2905C1}" dt="2025-10-19T11:51:10.863" v="3471" actId="2711"/>
          <ac:spMkLst>
            <pc:docMk/>
            <pc:sldMk cId="3716425914" sldId="2141411050"/>
            <ac:spMk id="8" creationId="{C73E1BA3-B554-485E-EA97-991D5AA50C9D}"/>
          </ac:spMkLst>
        </pc:spChg>
        <pc:spChg chg="mod">
          <ac:chgData name="SCAFF HERRERA , ALEJANDRO EUGENIO" userId="6a33f69a-e588-44ec-87a4-3fa6d95ba0b5" providerId="ADAL" clId="{12E78CA4-6415-5454-B12B-18FF4F2905C1}" dt="2025-10-19T11:51:10.863" v="3471" actId="2711"/>
          <ac:spMkLst>
            <pc:docMk/>
            <pc:sldMk cId="3716425914" sldId="2141411050"/>
            <ac:spMk id="9" creationId="{C2C2F9FB-1286-BA31-7C9E-9D3B725E4C29}"/>
          </ac:spMkLst>
        </pc:spChg>
        <pc:spChg chg="mod">
          <ac:chgData name="SCAFF HERRERA , ALEJANDRO EUGENIO" userId="6a33f69a-e588-44ec-87a4-3fa6d95ba0b5" providerId="ADAL" clId="{12E78CA4-6415-5454-B12B-18FF4F2905C1}" dt="2025-10-19T11:51:10.863" v="3471" actId="2711"/>
          <ac:spMkLst>
            <pc:docMk/>
            <pc:sldMk cId="3716425914" sldId="2141411050"/>
            <ac:spMk id="10" creationId="{67D3D796-5250-3EAC-B31B-8D8E12D800BF}"/>
          </ac:spMkLst>
        </pc:spChg>
        <pc:spChg chg="mod">
          <ac:chgData name="SCAFF HERRERA , ALEJANDRO EUGENIO" userId="6a33f69a-e588-44ec-87a4-3fa6d95ba0b5" providerId="ADAL" clId="{12E78CA4-6415-5454-B12B-18FF4F2905C1}" dt="2025-10-19T11:51:10.863" v="3471" actId="2711"/>
          <ac:spMkLst>
            <pc:docMk/>
            <pc:sldMk cId="3716425914" sldId="2141411050"/>
            <ac:spMk id="11" creationId="{B7EF0891-2DEE-DB7F-96AB-2BE63286E781}"/>
          </ac:spMkLst>
        </pc:spChg>
        <pc:spChg chg="mod">
          <ac:chgData name="SCAFF HERRERA , ALEJANDRO EUGENIO" userId="6a33f69a-e588-44ec-87a4-3fa6d95ba0b5" providerId="ADAL" clId="{12E78CA4-6415-5454-B12B-18FF4F2905C1}" dt="2025-10-19T11:51:10.863" v="3471" actId="2711"/>
          <ac:spMkLst>
            <pc:docMk/>
            <pc:sldMk cId="3716425914" sldId="2141411050"/>
            <ac:spMk id="12" creationId="{54B6DA25-AFA4-D22A-0B18-8972B83D73F9}"/>
          </ac:spMkLst>
        </pc:spChg>
        <pc:spChg chg="mod">
          <ac:chgData name="SCAFF HERRERA , ALEJANDRO EUGENIO" userId="6a33f69a-e588-44ec-87a4-3fa6d95ba0b5" providerId="ADAL" clId="{12E78CA4-6415-5454-B12B-18FF4F2905C1}" dt="2025-10-19T11:51:10.863" v="3471" actId="2711"/>
          <ac:spMkLst>
            <pc:docMk/>
            <pc:sldMk cId="3716425914" sldId="2141411050"/>
            <ac:spMk id="31" creationId="{CE151DB8-3FC6-A1EA-A2EF-292EA3740DAB}"/>
          </ac:spMkLst>
        </pc:spChg>
        <pc:spChg chg="mod">
          <ac:chgData name="SCAFF HERRERA , ALEJANDRO EUGENIO" userId="6a33f69a-e588-44ec-87a4-3fa6d95ba0b5" providerId="ADAL" clId="{12E78CA4-6415-5454-B12B-18FF4F2905C1}" dt="2025-10-19T11:52:19.484" v="3524" actId="207"/>
          <ac:spMkLst>
            <pc:docMk/>
            <pc:sldMk cId="3716425914" sldId="2141411050"/>
            <ac:spMk id="38" creationId="{6A52B266-5250-C58D-7F7E-B1C57E58744A}"/>
          </ac:spMkLst>
        </pc:spChg>
        <pc:spChg chg="mod">
          <ac:chgData name="SCAFF HERRERA , ALEJANDRO EUGENIO" userId="6a33f69a-e588-44ec-87a4-3fa6d95ba0b5" providerId="ADAL" clId="{12E78CA4-6415-5454-B12B-18FF4F2905C1}" dt="2025-10-19T11:52:23.262" v="3525" actId="207"/>
          <ac:spMkLst>
            <pc:docMk/>
            <pc:sldMk cId="3716425914" sldId="2141411050"/>
            <ac:spMk id="39" creationId="{248BFDEF-DABF-A170-ECFC-2E924D596C71}"/>
          </ac:spMkLst>
        </pc:spChg>
        <pc:spChg chg="mod">
          <ac:chgData name="SCAFF HERRERA , ALEJANDRO EUGENIO" userId="6a33f69a-e588-44ec-87a4-3fa6d95ba0b5" providerId="ADAL" clId="{12E78CA4-6415-5454-B12B-18FF4F2905C1}" dt="2025-10-19T11:52:19.484" v="3524" actId="207"/>
          <ac:spMkLst>
            <pc:docMk/>
            <pc:sldMk cId="3716425914" sldId="2141411050"/>
            <ac:spMk id="40" creationId="{51B65A3A-A4CF-9CC8-CA30-5550725D00F0}"/>
          </ac:spMkLst>
        </pc:spChg>
        <pc:spChg chg="mod">
          <ac:chgData name="SCAFF HERRERA , ALEJANDRO EUGENIO" userId="6a33f69a-e588-44ec-87a4-3fa6d95ba0b5" providerId="ADAL" clId="{12E78CA4-6415-5454-B12B-18FF4F2905C1}" dt="2025-10-19T11:52:23.262" v="3525" actId="207"/>
          <ac:spMkLst>
            <pc:docMk/>
            <pc:sldMk cId="3716425914" sldId="2141411050"/>
            <ac:spMk id="41" creationId="{5177A037-2584-DCB5-5F8E-2E0AF9BBB7D4}"/>
          </ac:spMkLst>
        </pc:spChg>
        <pc:spChg chg="mod">
          <ac:chgData name="SCAFF HERRERA , ALEJANDRO EUGENIO" userId="6a33f69a-e588-44ec-87a4-3fa6d95ba0b5" providerId="ADAL" clId="{12E78CA4-6415-5454-B12B-18FF4F2905C1}" dt="2025-10-19T11:51:17.631" v="3472" actId="1076"/>
          <ac:spMkLst>
            <pc:docMk/>
            <pc:sldMk cId="3716425914" sldId="2141411050"/>
            <ac:spMk id="50" creationId="{6A23FAC1-D583-428F-B9D4-506F853E1AF6}"/>
          </ac:spMkLst>
        </pc:spChg>
        <pc:spChg chg="mod">
          <ac:chgData name="SCAFF HERRERA , ALEJANDRO EUGENIO" userId="6a33f69a-e588-44ec-87a4-3fa6d95ba0b5" providerId="ADAL" clId="{12E78CA4-6415-5454-B12B-18FF4F2905C1}" dt="2025-10-19T11:51:17.631" v="3472" actId="1076"/>
          <ac:spMkLst>
            <pc:docMk/>
            <pc:sldMk cId="3716425914" sldId="2141411050"/>
            <ac:spMk id="53" creationId="{5DE969EB-FBAB-FCE3-530D-E721D716EAE0}"/>
          </ac:spMkLst>
        </pc:spChg>
        <pc:graphicFrameChg chg="mod">
          <ac:chgData name="SCAFF HERRERA , ALEJANDRO EUGENIO" userId="6a33f69a-e588-44ec-87a4-3fa6d95ba0b5" providerId="ADAL" clId="{12E78CA4-6415-5454-B12B-18FF4F2905C1}" dt="2025-10-19T11:52:27.815" v="3526" actId="207"/>
          <ac:graphicFrameMkLst>
            <pc:docMk/>
            <pc:sldMk cId="3716425914" sldId="2141411050"/>
            <ac:graphicFrameMk id="35" creationId="{CC8E4FBE-B775-CE0E-B5AA-7FC0E5244763}"/>
          </ac:graphicFrameMkLst>
        </pc:graphicFrameChg>
      </pc:sldChg>
      <pc:sldChg chg="addSp delSp modSp mod">
        <pc:chgData name="SCAFF HERRERA , ALEJANDRO EUGENIO" userId="6a33f69a-e588-44ec-87a4-3fa6d95ba0b5" providerId="ADAL" clId="{12E78CA4-6415-5454-B12B-18FF4F2905C1}" dt="2025-10-18T15:53:49.362" v="2482" actId="14100"/>
        <pc:sldMkLst>
          <pc:docMk/>
          <pc:sldMk cId="982513052" sldId="2141411063"/>
        </pc:sldMkLst>
        <pc:spChg chg="mod">
          <ac:chgData name="SCAFF HERRERA , ALEJANDRO EUGENIO" userId="6a33f69a-e588-44ec-87a4-3fa6d95ba0b5" providerId="ADAL" clId="{12E78CA4-6415-5454-B12B-18FF4F2905C1}" dt="2025-10-18T15:53:44.973" v="2481" actId="255"/>
          <ac:spMkLst>
            <pc:docMk/>
            <pc:sldMk cId="982513052" sldId="2141411063"/>
            <ac:spMk id="3" creationId="{1E2D882E-3DD7-9A1A-5963-3A70251FF897}"/>
          </ac:spMkLst>
        </pc:spChg>
        <pc:spChg chg="add mod">
          <ac:chgData name="SCAFF HERRERA , ALEJANDRO EUGENIO" userId="6a33f69a-e588-44ec-87a4-3fa6d95ba0b5" providerId="ADAL" clId="{12E78CA4-6415-5454-B12B-18FF4F2905C1}" dt="2025-10-18T15:20:27.611" v="1776"/>
          <ac:spMkLst>
            <pc:docMk/>
            <pc:sldMk cId="982513052" sldId="2141411063"/>
            <ac:spMk id="4" creationId="{EF14AB43-9058-E2ED-F76C-81DD385949FE}"/>
          </ac:spMkLst>
        </pc:spChg>
        <pc:spChg chg="add mod">
          <ac:chgData name="SCAFF HERRERA , ALEJANDRO EUGENIO" userId="6a33f69a-e588-44ec-87a4-3fa6d95ba0b5" providerId="ADAL" clId="{12E78CA4-6415-5454-B12B-18FF4F2905C1}" dt="2025-10-18T15:20:27.611" v="1776"/>
          <ac:spMkLst>
            <pc:docMk/>
            <pc:sldMk cId="982513052" sldId="2141411063"/>
            <ac:spMk id="5" creationId="{B93DD6B3-B174-3201-0E07-DBE65929DB29}"/>
          </ac:spMkLst>
        </pc:spChg>
        <pc:spChg chg="mod">
          <ac:chgData name="SCAFF HERRERA , ALEJANDRO EUGENIO" userId="6a33f69a-e588-44ec-87a4-3fa6d95ba0b5" providerId="ADAL" clId="{12E78CA4-6415-5454-B12B-18FF4F2905C1}" dt="2025-10-18T15:53:44.973" v="2481" actId="255"/>
          <ac:spMkLst>
            <pc:docMk/>
            <pc:sldMk cId="982513052" sldId="2141411063"/>
            <ac:spMk id="13" creationId="{D41C01A3-8417-2561-F416-AA7187047C6D}"/>
          </ac:spMkLst>
        </pc:spChg>
        <pc:spChg chg="mod">
          <ac:chgData name="SCAFF HERRERA , ALEJANDRO EUGENIO" userId="6a33f69a-e588-44ec-87a4-3fa6d95ba0b5" providerId="ADAL" clId="{12E78CA4-6415-5454-B12B-18FF4F2905C1}" dt="2025-10-18T15:53:44.973" v="2481" actId="255"/>
          <ac:spMkLst>
            <pc:docMk/>
            <pc:sldMk cId="982513052" sldId="2141411063"/>
            <ac:spMk id="15" creationId="{A557CE2D-94EF-3A8C-CF06-868DAE3C2D71}"/>
          </ac:spMkLst>
        </pc:spChg>
        <pc:spChg chg="mod">
          <ac:chgData name="SCAFF HERRERA , ALEJANDRO EUGENIO" userId="6a33f69a-e588-44ec-87a4-3fa6d95ba0b5" providerId="ADAL" clId="{12E78CA4-6415-5454-B12B-18FF4F2905C1}" dt="2025-10-18T15:53:44.973" v="2481" actId="255"/>
          <ac:spMkLst>
            <pc:docMk/>
            <pc:sldMk cId="982513052" sldId="2141411063"/>
            <ac:spMk id="16" creationId="{9DF146BB-D273-2B29-5C99-A627582690EB}"/>
          </ac:spMkLst>
        </pc:spChg>
        <pc:spChg chg="mod">
          <ac:chgData name="SCAFF HERRERA , ALEJANDRO EUGENIO" userId="6a33f69a-e588-44ec-87a4-3fa6d95ba0b5" providerId="ADAL" clId="{12E78CA4-6415-5454-B12B-18FF4F2905C1}" dt="2025-10-18T15:53:49.362" v="2482" actId="14100"/>
          <ac:spMkLst>
            <pc:docMk/>
            <pc:sldMk cId="982513052" sldId="2141411063"/>
            <ac:spMk id="18" creationId="{90752577-F801-5325-AD86-F235E7EB664B}"/>
          </ac:spMkLst>
        </pc:spChg>
        <pc:spChg chg="mod">
          <ac:chgData name="SCAFF HERRERA , ALEJANDRO EUGENIO" userId="6a33f69a-e588-44ec-87a4-3fa6d95ba0b5" providerId="ADAL" clId="{12E78CA4-6415-5454-B12B-18FF4F2905C1}" dt="2025-10-18T15:53:44.973" v="2481" actId="255"/>
          <ac:spMkLst>
            <pc:docMk/>
            <pc:sldMk cId="982513052" sldId="2141411063"/>
            <ac:spMk id="19" creationId="{18D9C70D-5DB1-ED47-72FF-1033DEDC0EA8}"/>
          </ac:spMkLst>
        </pc:spChg>
        <pc:picChg chg="add mod">
          <ac:chgData name="SCAFF HERRERA , ALEJANDRO EUGENIO" userId="6a33f69a-e588-44ec-87a4-3fa6d95ba0b5" providerId="ADAL" clId="{12E78CA4-6415-5454-B12B-18FF4F2905C1}" dt="2025-10-18T15:20:27.611" v="1776"/>
          <ac:picMkLst>
            <pc:docMk/>
            <pc:sldMk cId="982513052" sldId="2141411063"/>
            <ac:picMk id="9" creationId="{6822859B-A43D-14E3-F958-777CBE47E4AE}"/>
          </ac:picMkLst>
        </pc:picChg>
        <pc:picChg chg="add mod">
          <ac:chgData name="SCAFF HERRERA , ALEJANDRO EUGENIO" userId="6a33f69a-e588-44ec-87a4-3fa6d95ba0b5" providerId="ADAL" clId="{12E78CA4-6415-5454-B12B-18FF4F2905C1}" dt="2025-10-18T15:20:27.611" v="1776"/>
          <ac:picMkLst>
            <pc:docMk/>
            <pc:sldMk cId="982513052" sldId="2141411063"/>
            <ac:picMk id="10" creationId="{9C032E27-CFF3-1787-80E4-E678000A5501}"/>
          </ac:picMkLst>
        </pc:picChg>
        <pc:picChg chg="add mod">
          <ac:chgData name="SCAFF HERRERA , ALEJANDRO EUGENIO" userId="6a33f69a-e588-44ec-87a4-3fa6d95ba0b5" providerId="ADAL" clId="{12E78CA4-6415-5454-B12B-18FF4F2905C1}" dt="2025-10-18T15:20:27.611" v="1776"/>
          <ac:picMkLst>
            <pc:docMk/>
            <pc:sldMk cId="982513052" sldId="2141411063"/>
            <ac:picMk id="11" creationId="{F486CCBF-53D3-B0B9-19EE-30D9ED1C5670}"/>
          </ac:picMkLst>
        </pc:picChg>
        <pc:picChg chg="add mod">
          <ac:chgData name="SCAFF HERRERA , ALEJANDRO EUGENIO" userId="6a33f69a-e588-44ec-87a4-3fa6d95ba0b5" providerId="ADAL" clId="{12E78CA4-6415-5454-B12B-18FF4F2905C1}" dt="2025-10-18T15:20:27.611" v="1776"/>
          <ac:picMkLst>
            <pc:docMk/>
            <pc:sldMk cId="982513052" sldId="2141411063"/>
            <ac:picMk id="12" creationId="{DF9FD44D-982A-0027-C292-F2FC8B12F92E}"/>
          </ac:picMkLst>
        </pc:picChg>
      </pc:sldChg>
      <pc:sldChg chg="modSp mod">
        <pc:chgData name="SCAFF HERRERA , ALEJANDRO EUGENIO" userId="6a33f69a-e588-44ec-87a4-3fa6d95ba0b5" providerId="ADAL" clId="{12E78CA4-6415-5454-B12B-18FF4F2905C1}" dt="2025-10-18T16:41:32.951" v="3214" actId="255"/>
        <pc:sldMkLst>
          <pc:docMk/>
          <pc:sldMk cId="969594243" sldId="2141411064"/>
        </pc:sldMkLst>
        <pc:spChg chg="mod">
          <ac:chgData name="SCAFF HERRERA , ALEJANDRO EUGENIO" userId="6a33f69a-e588-44ec-87a4-3fa6d95ba0b5" providerId="ADAL" clId="{12E78CA4-6415-5454-B12B-18FF4F2905C1}" dt="2025-10-18T16:41:32.951" v="3214" actId="255"/>
          <ac:spMkLst>
            <pc:docMk/>
            <pc:sldMk cId="969594243" sldId="2141411064"/>
            <ac:spMk id="19" creationId="{67C0B1DA-C050-34EF-59F2-3DB463B3D5B0}"/>
          </ac:spMkLst>
        </pc:spChg>
        <pc:spChg chg="mod">
          <ac:chgData name="SCAFF HERRERA , ALEJANDRO EUGENIO" userId="6a33f69a-e588-44ec-87a4-3fa6d95ba0b5" providerId="ADAL" clId="{12E78CA4-6415-5454-B12B-18FF4F2905C1}" dt="2025-10-18T16:30:12.967" v="3140" actId="1076"/>
          <ac:spMkLst>
            <pc:docMk/>
            <pc:sldMk cId="969594243" sldId="2141411064"/>
            <ac:spMk id="21" creationId="{C9755358-377A-45A8-1BDA-0A00D7442C6A}"/>
          </ac:spMkLst>
        </pc:spChg>
        <pc:spChg chg="mod">
          <ac:chgData name="SCAFF HERRERA , ALEJANDRO EUGENIO" userId="6a33f69a-e588-44ec-87a4-3fa6d95ba0b5" providerId="ADAL" clId="{12E78CA4-6415-5454-B12B-18FF4F2905C1}" dt="2025-10-18T14:22:18.034" v="1014" actId="2711"/>
          <ac:spMkLst>
            <pc:docMk/>
            <pc:sldMk cId="969594243" sldId="2141411064"/>
            <ac:spMk id="22" creationId="{860BF5EC-F074-49D2-ED20-A45586D3B973}"/>
          </ac:spMkLst>
        </pc:spChg>
        <pc:spChg chg="mod">
          <ac:chgData name="SCAFF HERRERA , ALEJANDRO EUGENIO" userId="6a33f69a-e588-44ec-87a4-3fa6d95ba0b5" providerId="ADAL" clId="{12E78CA4-6415-5454-B12B-18FF4F2905C1}" dt="2025-10-18T16:30:26.151" v="3143" actId="1076"/>
          <ac:spMkLst>
            <pc:docMk/>
            <pc:sldMk cId="969594243" sldId="2141411064"/>
            <ac:spMk id="24" creationId="{1E303900-FFDD-6A74-E121-29799D86A91C}"/>
          </ac:spMkLst>
        </pc:spChg>
        <pc:spChg chg="mod">
          <ac:chgData name="SCAFF HERRERA , ALEJANDRO EUGENIO" userId="6a33f69a-e588-44ec-87a4-3fa6d95ba0b5" providerId="ADAL" clId="{12E78CA4-6415-5454-B12B-18FF4F2905C1}" dt="2025-10-18T14:22:18.034" v="1014" actId="2711"/>
          <ac:spMkLst>
            <pc:docMk/>
            <pc:sldMk cId="969594243" sldId="2141411064"/>
            <ac:spMk id="31" creationId="{D860C67C-546C-50FE-1641-E6477FEBDEC4}"/>
          </ac:spMkLst>
        </pc:spChg>
        <pc:spChg chg="mod">
          <ac:chgData name="SCAFF HERRERA , ALEJANDRO EUGENIO" userId="6a33f69a-e588-44ec-87a4-3fa6d95ba0b5" providerId="ADAL" clId="{12E78CA4-6415-5454-B12B-18FF4F2905C1}" dt="2025-10-18T14:22:18.034" v="1014" actId="2711"/>
          <ac:spMkLst>
            <pc:docMk/>
            <pc:sldMk cId="969594243" sldId="2141411064"/>
            <ac:spMk id="32" creationId="{A19C727B-FE62-8219-73E2-873C4187400B}"/>
          </ac:spMkLst>
        </pc:spChg>
        <pc:spChg chg="mod">
          <ac:chgData name="SCAFF HERRERA , ALEJANDRO EUGENIO" userId="6a33f69a-e588-44ec-87a4-3fa6d95ba0b5" providerId="ADAL" clId="{12E78CA4-6415-5454-B12B-18FF4F2905C1}" dt="2025-10-18T14:22:18.034" v="1014" actId="2711"/>
          <ac:spMkLst>
            <pc:docMk/>
            <pc:sldMk cId="969594243" sldId="2141411064"/>
            <ac:spMk id="33" creationId="{803A3D69-5F70-A9AC-39ED-469FAAC5763C}"/>
          </ac:spMkLst>
        </pc:spChg>
        <pc:graphicFrameChg chg="mod">
          <ac:chgData name="SCAFF HERRERA , ALEJANDRO EUGENIO" userId="6a33f69a-e588-44ec-87a4-3fa6d95ba0b5" providerId="ADAL" clId="{12E78CA4-6415-5454-B12B-18FF4F2905C1}" dt="2025-10-18T14:22:30.917" v="1016" actId="2711"/>
          <ac:graphicFrameMkLst>
            <pc:docMk/>
            <pc:sldMk cId="969594243" sldId="2141411064"/>
            <ac:graphicFrameMk id="20" creationId="{B7F858B5-5DFD-C2D2-D0E6-32F25B2207D7}"/>
          </ac:graphicFrameMkLst>
        </pc:graphicFrameChg>
        <pc:graphicFrameChg chg="mod">
          <ac:chgData name="SCAFF HERRERA , ALEJANDRO EUGENIO" userId="6a33f69a-e588-44ec-87a4-3fa6d95ba0b5" providerId="ADAL" clId="{12E78CA4-6415-5454-B12B-18FF4F2905C1}" dt="2025-10-18T02:36:51.093" v="39" actId="1076"/>
          <ac:graphicFrameMkLst>
            <pc:docMk/>
            <pc:sldMk cId="969594243" sldId="2141411064"/>
            <ac:graphicFrameMk id="26" creationId="{CE5EA66E-BED0-AE1B-5BE4-A86BDF8B0FA1}"/>
          </ac:graphicFrameMkLst>
        </pc:graphicFrameChg>
        <pc:picChg chg="mod">
          <ac:chgData name="SCAFF HERRERA , ALEJANDRO EUGENIO" userId="6a33f69a-e588-44ec-87a4-3fa6d95ba0b5" providerId="ADAL" clId="{12E78CA4-6415-5454-B12B-18FF4F2905C1}" dt="2025-10-18T14:22:18.034" v="1014" actId="2711"/>
          <ac:picMkLst>
            <pc:docMk/>
            <pc:sldMk cId="969594243" sldId="2141411064"/>
            <ac:picMk id="23" creationId="{419C2ABA-BEC7-AC64-F899-5AB6FD78972D}"/>
          </ac:picMkLst>
        </pc:picChg>
        <pc:picChg chg="mod">
          <ac:chgData name="SCAFF HERRERA , ALEJANDRO EUGENIO" userId="6a33f69a-e588-44ec-87a4-3fa6d95ba0b5" providerId="ADAL" clId="{12E78CA4-6415-5454-B12B-18FF4F2905C1}" dt="2025-10-18T16:30:21.034" v="3142" actId="1076"/>
          <ac:picMkLst>
            <pc:docMk/>
            <pc:sldMk cId="969594243" sldId="2141411064"/>
            <ac:picMk id="25" creationId="{EEC99319-8051-7401-3597-9F2716F57850}"/>
          </ac:picMkLst>
        </pc:picChg>
        <pc:picChg chg="mod">
          <ac:chgData name="SCAFF HERRERA , ALEJANDRO EUGENIO" userId="6a33f69a-e588-44ec-87a4-3fa6d95ba0b5" providerId="ADAL" clId="{12E78CA4-6415-5454-B12B-18FF4F2905C1}" dt="2025-10-18T14:22:18.034" v="1014" actId="2711"/>
          <ac:picMkLst>
            <pc:docMk/>
            <pc:sldMk cId="969594243" sldId="2141411064"/>
            <ac:picMk id="39" creationId="{78CEFDBE-7475-DCF4-8D84-6837B79149FE}"/>
          </ac:picMkLst>
        </pc:picChg>
      </pc:sldChg>
      <pc:sldChg chg="addSp delSp modSp mod">
        <pc:chgData name="SCAFF HERRERA , ALEJANDRO EUGENIO" userId="6a33f69a-e588-44ec-87a4-3fa6d95ba0b5" providerId="ADAL" clId="{12E78CA4-6415-5454-B12B-18FF4F2905C1}" dt="2025-10-18T16:41:23.108" v="3212" actId="2711"/>
        <pc:sldMkLst>
          <pc:docMk/>
          <pc:sldMk cId="724684802" sldId="2141411065"/>
        </pc:sldMkLst>
        <pc:spChg chg="add mod">
          <ac:chgData name="SCAFF HERRERA , ALEJANDRO EUGENIO" userId="6a33f69a-e588-44ec-87a4-3fa6d95ba0b5" providerId="ADAL" clId="{12E78CA4-6415-5454-B12B-18FF4F2905C1}" dt="2025-10-18T16:32:08.332" v="3163"/>
          <ac:spMkLst>
            <pc:docMk/>
            <pc:sldMk cId="724684802" sldId="2141411065"/>
            <ac:spMk id="11" creationId="{1B10E321-D628-BAE1-F9CD-E27F17A0FD7E}"/>
          </ac:spMkLst>
        </pc:spChg>
        <pc:spChg chg="add mod">
          <ac:chgData name="SCAFF HERRERA , ALEJANDRO EUGENIO" userId="6a33f69a-e588-44ec-87a4-3fa6d95ba0b5" providerId="ADAL" clId="{12E78CA4-6415-5454-B12B-18FF4F2905C1}" dt="2025-10-18T16:32:08.332" v="3163"/>
          <ac:spMkLst>
            <pc:docMk/>
            <pc:sldMk cId="724684802" sldId="2141411065"/>
            <ac:spMk id="12" creationId="{7FD2E3E0-8C1A-AC58-956D-35F461345AF1}"/>
          </ac:spMkLst>
        </pc:spChg>
        <pc:spChg chg="add mod">
          <ac:chgData name="SCAFF HERRERA , ALEJANDRO EUGENIO" userId="6a33f69a-e588-44ec-87a4-3fa6d95ba0b5" providerId="ADAL" clId="{12E78CA4-6415-5454-B12B-18FF4F2905C1}" dt="2025-10-18T16:33:17.677" v="3170" actId="1076"/>
          <ac:spMkLst>
            <pc:docMk/>
            <pc:sldMk cId="724684802" sldId="2141411065"/>
            <ac:spMk id="14" creationId="{F79CF0A7-B4BA-648D-B2FE-095554576A56}"/>
          </ac:spMkLst>
        </pc:spChg>
        <pc:spChg chg="add mod">
          <ac:chgData name="SCAFF HERRERA , ALEJANDRO EUGENIO" userId="6a33f69a-e588-44ec-87a4-3fa6d95ba0b5" providerId="ADAL" clId="{12E78CA4-6415-5454-B12B-18FF4F2905C1}" dt="2025-10-18T16:32:08.332" v="3163"/>
          <ac:spMkLst>
            <pc:docMk/>
            <pc:sldMk cId="724684802" sldId="2141411065"/>
            <ac:spMk id="18" creationId="{F033BC69-CFEC-BF86-EFEB-29EDC301DFDA}"/>
          </ac:spMkLst>
        </pc:spChg>
        <pc:spChg chg="mod">
          <ac:chgData name="SCAFF HERRERA , ALEJANDRO EUGENIO" userId="6a33f69a-e588-44ec-87a4-3fa6d95ba0b5" providerId="ADAL" clId="{12E78CA4-6415-5454-B12B-18FF4F2905C1}" dt="2025-10-18T16:41:23.108" v="3212" actId="2711"/>
          <ac:spMkLst>
            <pc:docMk/>
            <pc:sldMk cId="724684802" sldId="2141411065"/>
            <ac:spMk id="19" creationId="{542DEB22-BCD8-B7E3-4504-D021A1071F08}"/>
          </ac:spMkLst>
        </pc:spChg>
        <pc:spChg chg="add mod">
          <ac:chgData name="SCAFF HERRERA , ALEJANDRO EUGENIO" userId="6a33f69a-e588-44ec-87a4-3fa6d95ba0b5" providerId="ADAL" clId="{12E78CA4-6415-5454-B12B-18FF4F2905C1}" dt="2025-10-18T16:32:08.332" v="3163"/>
          <ac:spMkLst>
            <pc:docMk/>
            <pc:sldMk cId="724684802" sldId="2141411065"/>
            <ac:spMk id="30" creationId="{145C4F58-3BE4-E8CB-93BC-2CCDC83965B9}"/>
          </ac:spMkLst>
        </pc:spChg>
        <pc:spChg chg="add mod">
          <ac:chgData name="SCAFF HERRERA , ALEJANDRO EUGENIO" userId="6a33f69a-e588-44ec-87a4-3fa6d95ba0b5" providerId="ADAL" clId="{12E78CA4-6415-5454-B12B-18FF4F2905C1}" dt="2025-10-18T16:32:08.332" v="3163"/>
          <ac:spMkLst>
            <pc:docMk/>
            <pc:sldMk cId="724684802" sldId="2141411065"/>
            <ac:spMk id="36" creationId="{2BB4D718-0619-A591-99EE-5D07A2303D9C}"/>
          </ac:spMkLst>
        </pc:spChg>
        <pc:spChg chg="add mod">
          <ac:chgData name="SCAFF HERRERA , ALEJANDRO EUGENIO" userId="6a33f69a-e588-44ec-87a4-3fa6d95ba0b5" providerId="ADAL" clId="{12E78CA4-6415-5454-B12B-18FF4F2905C1}" dt="2025-10-18T16:40:18.834" v="3198" actId="1076"/>
          <ac:spMkLst>
            <pc:docMk/>
            <pc:sldMk cId="724684802" sldId="2141411065"/>
            <ac:spMk id="38" creationId="{D3ED20C3-EA36-9D2E-6C0D-4CC96CCEEB23}"/>
          </ac:spMkLst>
        </pc:spChg>
        <pc:spChg chg="mod">
          <ac:chgData name="SCAFF HERRERA , ALEJANDRO EUGENIO" userId="6a33f69a-e588-44ec-87a4-3fa6d95ba0b5" providerId="ADAL" clId="{12E78CA4-6415-5454-B12B-18FF4F2905C1}" dt="2025-10-18T16:33:39.659" v="3175"/>
          <ac:spMkLst>
            <pc:docMk/>
            <pc:sldMk cId="724684802" sldId="2141411065"/>
            <ac:spMk id="43" creationId="{B303E3F2-F6A0-E544-A1B5-8D91F4B6F33D}"/>
          </ac:spMkLst>
        </pc:spChg>
        <pc:spChg chg="mod">
          <ac:chgData name="SCAFF HERRERA , ALEJANDRO EUGENIO" userId="6a33f69a-e588-44ec-87a4-3fa6d95ba0b5" providerId="ADAL" clId="{12E78CA4-6415-5454-B12B-18FF4F2905C1}" dt="2025-10-18T16:33:39.659" v="3175"/>
          <ac:spMkLst>
            <pc:docMk/>
            <pc:sldMk cId="724684802" sldId="2141411065"/>
            <ac:spMk id="44" creationId="{AC725F83-FC0B-0BDA-1310-108DB1CC0045}"/>
          </ac:spMkLst>
        </pc:spChg>
        <pc:spChg chg="mod">
          <ac:chgData name="SCAFF HERRERA , ALEJANDRO EUGENIO" userId="6a33f69a-e588-44ec-87a4-3fa6d95ba0b5" providerId="ADAL" clId="{12E78CA4-6415-5454-B12B-18FF4F2905C1}" dt="2025-10-18T16:33:39.659" v="3175"/>
          <ac:spMkLst>
            <pc:docMk/>
            <pc:sldMk cId="724684802" sldId="2141411065"/>
            <ac:spMk id="45" creationId="{939BD268-A5CB-D821-054E-1A55D8B8CAD4}"/>
          </ac:spMkLst>
        </pc:spChg>
        <pc:spChg chg="mod">
          <ac:chgData name="SCAFF HERRERA , ALEJANDRO EUGENIO" userId="6a33f69a-e588-44ec-87a4-3fa6d95ba0b5" providerId="ADAL" clId="{12E78CA4-6415-5454-B12B-18FF4F2905C1}" dt="2025-10-18T16:34:39.370" v="3189" actId="207"/>
          <ac:spMkLst>
            <pc:docMk/>
            <pc:sldMk cId="724684802" sldId="2141411065"/>
            <ac:spMk id="46" creationId="{C1C3D706-68C1-7545-C960-6A9C60AF87B9}"/>
          </ac:spMkLst>
        </pc:spChg>
        <pc:spChg chg="mod">
          <ac:chgData name="SCAFF HERRERA , ALEJANDRO EUGENIO" userId="6a33f69a-e588-44ec-87a4-3fa6d95ba0b5" providerId="ADAL" clId="{12E78CA4-6415-5454-B12B-18FF4F2905C1}" dt="2025-10-18T16:33:44.375" v="3176" actId="21"/>
          <ac:spMkLst>
            <pc:docMk/>
            <pc:sldMk cId="724684802" sldId="2141411065"/>
            <ac:spMk id="47" creationId="{B8BA9AEB-BB7F-2C09-4249-ED05C1B72DDA}"/>
          </ac:spMkLst>
        </pc:spChg>
        <pc:spChg chg="add mod">
          <ac:chgData name="SCAFF HERRERA , ALEJANDRO EUGENIO" userId="6a33f69a-e588-44ec-87a4-3fa6d95ba0b5" providerId="ADAL" clId="{12E78CA4-6415-5454-B12B-18FF4F2905C1}" dt="2025-10-18T16:40:21.494" v="3199" actId="1076"/>
          <ac:spMkLst>
            <pc:docMk/>
            <pc:sldMk cId="724684802" sldId="2141411065"/>
            <ac:spMk id="49" creationId="{AD8FDA80-ACE9-2BBA-05F4-15511337CCCA}"/>
          </ac:spMkLst>
        </pc:spChg>
        <pc:grpChg chg="mod topLvl">
          <ac:chgData name="SCAFF HERRERA , ALEJANDRO EUGENIO" userId="6a33f69a-e588-44ec-87a4-3fa6d95ba0b5" providerId="ADAL" clId="{12E78CA4-6415-5454-B12B-18FF4F2905C1}" dt="2025-10-18T16:40:18.834" v="3198" actId="1076"/>
          <ac:grpSpMkLst>
            <pc:docMk/>
            <pc:sldMk cId="724684802" sldId="2141411065"/>
            <ac:grpSpMk id="42" creationId="{A3B42524-1367-94E6-AD7F-53198848BA22}"/>
          </ac:grpSpMkLst>
        </pc:grpChg>
        <pc:picChg chg="add mod">
          <ac:chgData name="SCAFF HERRERA , ALEJANDRO EUGENIO" userId="6a33f69a-e588-44ec-87a4-3fa6d95ba0b5" providerId="ADAL" clId="{12E78CA4-6415-5454-B12B-18FF4F2905C1}" dt="2025-10-18T16:32:08.332" v="3163"/>
          <ac:picMkLst>
            <pc:docMk/>
            <pc:sldMk cId="724684802" sldId="2141411065"/>
            <ac:picMk id="13" creationId="{36A37C7C-B2B2-339A-FFC3-880AC4287CFF}"/>
          </ac:picMkLst>
        </pc:picChg>
        <pc:picChg chg="add mod">
          <ac:chgData name="SCAFF HERRERA , ALEJANDRO EUGENIO" userId="6a33f69a-e588-44ec-87a4-3fa6d95ba0b5" providerId="ADAL" clId="{12E78CA4-6415-5454-B12B-18FF4F2905C1}" dt="2025-10-18T16:32:08.332" v="3163"/>
          <ac:picMkLst>
            <pc:docMk/>
            <pc:sldMk cId="724684802" sldId="2141411065"/>
            <ac:picMk id="15" creationId="{EAE10B02-6B07-EFC4-5D41-E70DF60CB1A5}"/>
          </ac:picMkLst>
        </pc:picChg>
        <pc:picChg chg="add mod">
          <ac:chgData name="SCAFF HERRERA , ALEJANDRO EUGENIO" userId="6a33f69a-e588-44ec-87a4-3fa6d95ba0b5" providerId="ADAL" clId="{12E78CA4-6415-5454-B12B-18FF4F2905C1}" dt="2025-10-18T16:32:08.332" v="3163"/>
          <ac:picMkLst>
            <pc:docMk/>
            <pc:sldMk cId="724684802" sldId="2141411065"/>
            <ac:picMk id="29" creationId="{CA1E6BB0-C58A-928F-144C-1D01549AC32E}"/>
          </ac:picMkLst>
        </pc:picChg>
        <pc:picChg chg="add mod">
          <ac:chgData name="SCAFF HERRERA , ALEJANDRO EUGENIO" userId="6a33f69a-e588-44ec-87a4-3fa6d95ba0b5" providerId="ADAL" clId="{12E78CA4-6415-5454-B12B-18FF4F2905C1}" dt="2025-10-18T16:32:08.332" v="3163"/>
          <ac:picMkLst>
            <pc:docMk/>
            <pc:sldMk cId="724684802" sldId="2141411065"/>
            <ac:picMk id="34" creationId="{1F013FB6-B156-0B09-1C4C-167FDF5272B3}"/>
          </ac:picMkLst>
        </pc:picChg>
      </pc:sldChg>
      <pc:sldChg chg="addSp delSp modSp mod">
        <pc:chgData name="SCAFF HERRERA , ALEJANDRO EUGENIO" userId="6a33f69a-e588-44ec-87a4-3fa6d95ba0b5" providerId="ADAL" clId="{12E78CA4-6415-5454-B12B-18FF4F2905C1}" dt="2025-10-19T11:47:42.580" v="3350" actId="255"/>
        <pc:sldMkLst>
          <pc:docMk/>
          <pc:sldMk cId="235279720" sldId="2141411066"/>
        </pc:sldMkLst>
        <pc:spChg chg="mod">
          <ac:chgData name="SCAFF HERRERA , ALEJANDRO EUGENIO" userId="6a33f69a-e588-44ec-87a4-3fa6d95ba0b5" providerId="ADAL" clId="{12E78CA4-6415-5454-B12B-18FF4F2905C1}" dt="2025-10-18T16:34:51.781" v="3190" actId="14100"/>
          <ac:spMkLst>
            <pc:docMk/>
            <pc:sldMk cId="235279720" sldId="2141411066"/>
            <ac:spMk id="4" creationId="{99F42EF5-2F42-8BB4-BAF4-3BB9C1DA5827}"/>
          </ac:spMkLst>
        </pc:spChg>
        <pc:spChg chg="mod">
          <ac:chgData name="SCAFF HERRERA , ALEJANDRO EUGENIO" userId="6a33f69a-e588-44ec-87a4-3fa6d95ba0b5" providerId="ADAL" clId="{12E78CA4-6415-5454-B12B-18FF4F2905C1}" dt="2025-10-18T16:32:27.035" v="3164" actId="2711"/>
          <ac:spMkLst>
            <pc:docMk/>
            <pc:sldMk cId="235279720" sldId="2141411066"/>
            <ac:spMk id="14" creationId="{DB45EE33-EB84-7169-A956-6307C7CC6AA5}"/>
          </ac:spMkLst>
        </pc:spChg>
        <pc:spChg chg="mod">
          <ac:chgData name="SCAFF HERRERA , ALEJANDRO EUGENIO" userId="6a33f69a-e588-44ec-87a4-3fa6d95ba0b5" providerId="ADAL" clId="{12E78CA4-6415-5454-B12B-18FF4F2905C1}" dt="2025-10-18T16:32:27.035" v="3164" actId="2711"/>
          <ac:spMkLst>
            <pc:docMk/>
            <pc:sldMk cId="235279720" sldId="2141411066"/>
            <ac:spMk id="15" creationId="{0C200AB1-4F3A-5E8B-56DC-109B06C494F3}"/>
          </ac:spMkLst>
        </pc:spChg>
        <pc:spChg chg="mod">
          <ac:chgData name="SCAFF HERRERA , ALEJANDRO EUGENIO" userId="6a33f69a-e588-44ec-87a4-3fa6d95ba0b5" providerId="ADAL" clId="{12E78CA4-6415-5454-B12B-18FF4F2905C1}" dt="2025-10-18T16:34:56.097" v="3191" actId="14100"/>
          <ac:spMkLst>
            <pc:docMk/>
            <pc:sldMk cId="235279720" sldId="2141411066"/>
            <ac:spMk id="16" creationId="{A67345B3-3BD0-10C0-8B56-0A9250AD4A13}"/>
          </ac:spMkLst>
        </pc:spChg>
        <pc:spChg chg="mod">
          <ac:chgData name="SCAFF HERRERA , ALEJANDRO EUGENIO" userId="6a33f69a-e588-44ec-87a4-3fa6d95ba0b5" providerId="ADAL" clId="{12E78CA4-6415-5454-B12B-18FF4F2905C1}" dt="2025-10-18T16:32:27.035" v="3164" actId="2711"/>
          <ac:spMkLst>
            <pc:docMk/>
            <pc:sldMk cId="235279720" sldId="2141411066"/>
            <ac:spMk id="17" creationId="{06036B2F-1721-A293-1E80-CD4F2A3C1BBA}"/>
          </ac:spMkLst>
        </pc:spChg>
        <pc:spChg chg="mod">
          <ac:chgData name="SCAFF HERRERA , ALEJANDRO EUGENIO" userId="6a33f69a-e588-44ec-87a4-3fa6d95ba0b5" providerId="ADAL" clId="{12E78CA4-6415-5454-B12B-18FF4F2905C1}" dt="2025-10-18T16:32:27.035" v="3164" actId="2711"/>
          <ac:spMkLst>
            <pc:docMk/>
            <pc:sldMk cId="235279720" sldId="2141411066"/>
            <ac:spMk id="18" creationId="{39155F70-8C5C-6F25-CA61-13097339D2B1}"/>
          </ac:spMkLst>
        </pc:spChg>
        <pc:spChg chg="mod">
          <ac:chgData name="SCAFF HERRERA , ALEJANDRO EUGENIO" userId="6a33f69a-e588-44ec-87a4-3fa6d95ba0b5" providerId="ADAL" clId="{12E78CA4-6415-5454-B12B-18FF4F2905C1}" dt="2025-10-18T16:32:27.035" v="3164" actId="2711"/>
          <ac:spMkLst>
            <pc:docMk/>
            <pc:sldMk cId="235279720" sldId="2141411066"/>
            <ac:spMk id="19" creationId="{88166BB3-870A-5C0F-3B2F-53F575009184}"/>
          </ac:spMkLst>
        </pc:spChg>
        <pc:spChg chg="add mod">
          <ac:chgData name="SCAFF HERRERA , ALEJANDRO EUGENIO" userId="6a33f69a-e588-44ec-87a4-3fa6d95ba0b5" providerId="ADAL" clId="{12E78CA4-6415-5454-B12B-18FF4F2905C1}" dt="2025-10-18T16:33:01.556" v="3168"/>
          <ac:spMkLst>
            <pc:docMk/>
            <pc:sldMk cId="235279720" sldId="2141411066"/>
            <ac:spMk id="20" creationId="{E1BCA94A-34B9-E171-EBAA-3D94802E8F4F}"/>
          </ac:spMkLst>
        </pc:spChg>
        <pc:spChg chg="mod">
          <ac:chgData name="SCAFF HERRERA , ALEJANDRO EUGENIO" userId="6a33f69a-e588-44ec-87a4-3fa6d95ba0b5" providerId="ADAL" clId="{12E78CA4-6415-5454-B12B-18FF4F2905C1}" dt="2025-10-18T16:35:38.286" v="3197" actId="57"/>
          <ac:spMkLst>
            <pc:docMk/>
            <pc:sldMk cId="235279720" sldId="2141411066"/>
            <ac:spMk id="21" creationId="{8132C7FF-C83C-3A84-AC3C-0385F1FF1D8B}"/>
          </ac:spMkLst>
        </pc:spChg>
        <pc:spChg chg="mod">
          <ac:chgData name="SCAFF HERRERA , ALEJANDRO EUGENIO" userId="6a33f69a-e588-44ec-87a4-3fa6d95ba0b5" providerId="ADAL" clId="{12E78CA4-6415-5454-B12B-18FF4F2905C1}" dt="2025-10-19T11:47:42.580" v="3350" actId="255"/>
          <ac:spMkLst>
            <pc:docMk/>
            <pc:sldMk cId="235279720" sldId="2141411066"/>
            <ac:spMk id="22" creationId="{8F7FAB99-953F-DF82-9894-9D39158A9697}"/>
          </ac:spMkLst>
        </pc:spChg>
        <pc:spChg chg="add mod">
          <ac:chgData name="SCAFF HERRERA , ALEJANDRO EUGENIO" userId="6a33f69a-e588-44ec-87a4-3fa6d95ba0b5" providerId="ADAL" clId="{12E78CA4-6415-5454-B12B-18FF4F2905C1}" dt="2025-10-18T16:33:10.855" v="3169" actId="1076"/>
          <ac:spMkLst>
            <pc:docMk/>
            <pc:sldMk cId="235279720" sldId="2141411066"/>
            <ac:spMk id="27" creationId="{F2DF181D-0BBA-72A7-191B-CCF1BC1148E2}"/>
          </ac:spMkLst>
        </pc:spChg>
        <pc:picChg chg="add mod">
          <ac:chgData name="SCAFF HERRERA , ALEJANDRO EUGENIO" userId="6a33f69a-e588-44ec-87a4-3fa6d95ba0b5" providerId="ADAL" clId="{12E78CA4-6415-5454-B12B-18FF4F2905C1}" dt="2025-10-18T16:33:01.556" v="3168"/>
          <ac:picMkLst>
            <pc:docMk/>
            <pc:sldMk cId="235279720" sldId="2141411066"/>
            <ac:picMk id="26" creationId="{DF6A0567-0841-0942-773D-93F97FEB4019}"/>
          </ac:picMkLst>
        </pc:picChg>
        <pc:picChg chg="add mod">
          <ac:chgData name="SCAFF HERRERA , ALEJANDRO EUGENIO" userId="6a33f69a-e588-44ec-87a4-3fa6d95ba0b5" providerId="ADAL" clId="{12E78CA4-6415-5454-B12B-18FF4F2905C1}" dt="2025-10-18T16:33:01.556" v="3168"/>
          <ac:picMkLst>
            <pc:docMk/>
            <pc:sldMk cId="235279720" sldId="2141411066"/>
            <ac:picMk id="28" creationId="{2BFCC81B-DE01-4618-E4AF-31F07CD66943}"/>
          </ac:picMkLst>
        </pc:picChg>
      </pc:sldChg>
      <pc:sldChg chg="addSp delSp modSp mod">
        <pc:chgData name="SCAFF HERRERA , ALEJANDRO EUGENIO" userId="6a33f69a-e588-44ec-87a4-3fa6d95ba0b5" providerId="ADAL" clId="{12E78CA4-6415-5454-B12B-18FF4F2905C1}" dt="2025-10-18T16:41:13.420" v="3210" actId="255"/>
        <pc:sldMkLst>
          <pc:docMk/>
          <pc:sldMk cId="2811352300" sldId="2141411067"/>
        </pc:sldMkLst>
        <pc:spChg chg="add mod">
          <ac:chgData name="SCAFF HERRERA , ALEJANDRO EUGENIO" userId="6a33f69a-e588-44ec-87a4-3fa6d95ba0b5" providerId="ADAL" clId="{12E78CA4-6415-5454-B12B-18FF4F2905C1}" dt="2025-10-18T16:41:07.730" v="3209"/>
          <ac:spMkLst>
            <pc:docMk/>
            <pc:sldMk cId="2811352300" sldId="2141411067"/>
            <ac:spMk id="2" creationId="{5B17BB71-2A38-8A0F-82AE-FE85FCFA241D}"/>
          </ac:spMkLst>
        </pc:spChg>
        <pc:spChg chg="mod">
          <ac:chgData name="SCAFF HERRERA , ALEJANDRO EUGENIO" userId="6a33f69a-e588-44ec-87a4-3fa6d95ba0b5" providerId="ADAL" clId="{12E78CA4-6415-5454-B12B-18FF4F2905C1}" dt="2025-10-18T16:40:33.392" v="3200" actId="2711"/>
          <ac:spMkLst>
            <pc:docMk/>
            <pc:sldMk cId="2811352300" sldId="2141411067"/>
            <ac:spMk id="6" creationId="{5F622196-6AEF-B258-D9C6-21E16EC758D1}"/>
          </ac:spMkLst>
        </pc:spChg>
        <pc:spChg chg="mod">
          <ac:chgData name="SCAFF HERRERA , ALEJANDRO EUGENIO" userId="6a33f69a-e588-44ec-87a4-3fa6d95ba0b5" providerId="ADAL" clId="{12E78CA4-6415-5454-B12B-18FF4F2905C1}" dt="2025-10-18T16:40:33.392" v="3200" actId="2711"/>
          <ac:spMkLst>
            <pc:docMk/>
            <pc:sldMk cId="2811352300" sldId="2141411067"/>
            <ac:spMk id="13" creationId="{4013A943-B3C5-CFB5-5B30-F17A02598341}"/>
          </ac:spMkLst>
        </pc:spChg>
        <pc:spChg chg="mod">
          <ac:chgData name="SCAFF HERRERA , ALEJANDRO EUGENIO" userId="6a33f69a-e588-44ec-87a4-3fa6d95ba0b5" providerId="ADAL" clId="{12E78CA4-6415-5454-B12B-18FF4F2905C1}" dt="2025-10-18T16:40:33.392" v="3200" actId="2711"/>
          <ac:spMkLst>
            <pc:docMk/>
            <pc:sldMk cId="2811352300" sldId="2141411067"/>
            <ac:spMk id="16" creationId="{94A3AE31-D48A-E94D-28D8-9AE4C1FCF55F}"/>
          </ac:spMkLst>
        </pc:spChg>
        <pc:spChg chg="mod">
          <ac:chgData name="SCAFF HERRERA , ALEJANDRO EUGENIO" userId="6a33f69a-e588-44ec-87a4-3fa6d95ba0b5" providerId="ADAL" clId="{12E78CA4-6415-5454-B12B-18FF4F2905C1}" dt="2025-10-18T16:40:33.392" v="3200" actId="2711"/>
          <ac:spMkLst>
            <pc:docMk/>
            <pc:sldMk cId="2811352300" sldId="2141411067"/>
            <ac:spMk id="17" creationId="{8DE9438A-83CE-29E2-3494-320FE14DCD8B}"/>
          </ac:spMkLst>
        </pc:spChg>
        <pc:spChg chg="mod">
          <ac:chgData name="SCAFF HERRERA , ALEJANDRO EUGENIO" userId="6a33f69a-e588-44ec-87a4-3fa6d95ba0b5" providerId="ADAL" clId="{12E78CA4-6415-5454-B12B-18FF4F2905C1}" dt="2025-10-18T16:40:33.392" v="3200" actId="2711"/>
          <ac:spMkLst>
            <pc:docMk/>
            <pc:sldMk cId="2811352300" sldId="2141411067"/>
            <ac:spMk id="19" creationId="{230C2DFE-AB1F-297C-AAA8-8D13DAB200DC}"/>
          </ac:spMkLst>
        </pc:spChg>
        <pc:spChg chg="mod">
          <ac:chgData name="SCAFF HERRERA , ALEJANDRO EUGENIO" userId="6a33f69a-e588-44ec-87a4-3fa6d95ba0b5" providerId="ADAL" clId="{12E78CA4-6415-5454-B12B-18FF4F2905C1}" dt="2025-10-18T16:41:13.420" v="3210" actId="255"/>
          <ac:spMkLst>
            <pc:docMk/>
            <pc:sldMk cId="2811352300" sldId="2141411067"/>
            <ac:spMk id="21" creationId="{BBB4B896-5F61-49E1-BE7F-632C75AE4F93}"/>
          </ac:spMkLst>
        </pc:spChg>
        <pc:spChg chg="mod">
          <ac:chgData name="SCAFF HERRERA , ALEJANDRO EUGENIO" userId="6a33f69a-e588-44ec-87a4-3fa6d95ba0b5" providerId="ADAL" clId="{12E78CA4-6415-5454-B12B-18FF4F2905C1}" dt="2025-10-18T16:40:52.696" v="3205" actId="255"/>
          <ac:spMkLst>
            <pc:docMk/>
            <pc:sldMk cId="2811352300" sldId="2141411067"/>
            <ac:spMk id="22" creationId="{252923C2-EFAE-C10D-9871-F09C80A4845B}"/>
          </ac:spMkLst>
        </pc:spChg>
        <pc:spChg chg="mod">
          <ac:chgData name="SCAFF HERRERA , ALEJANDRO EUGENIO" userId="6a33f69a-e588-44ec-87a4-3fa6d95ba0b5" providerId="ADAL" clId="{12E78CA4-6415-5454-B12B-18FF4F2905C1}" dt="2025-10-18T16:40:52.696" v="3205" actId="255"/>
          <ac:spMkLst>
            <pc:docMk/>
            <pc:sldMk cId="2811352300" sldId="2141411067"/>
            <ac:spMk id="23" creationId="{5A03BD37-E821-68ED-A180-517586560A4E}"/>
          </ac:spMkLst>
        </pc:spChg>
        <pc:spChg chg="mod">
          <ac:chgData name="SCAFF HERRERA , ALEJANDRO EUGENIO" userId="6a33f69a-e588-44ec-87a4-3fa6d95ba0b5" providerId="ADAL" clId="{12E78CA4-6415-5454-B12B-18FF4F2905C1}" dt="2025-10-18T16:40:33.392" v="3200" actId="2711"/>
          <ac:spMkLst>
            <pc:docMk/>
            <pc:sldMk cId="2811352300" sldId="2141411067"/>
            <ac:spMk id="27" creationId="{2ADFF96B-97F4-D1C1-0BA5-886BC7FD59D5}"/>
          </ac:spMkLst>
        </pc:spChg>
        <pc:spChg chg="add mod">
          <ac:chgData name="SCAFF HERRERA , ALEJANDRO EUGENIO" userId="6a33f69a-e588-44ec-87a4-3fa6d95ba0b5" providerId="ADAL" clId="{12E78CA4-6415-5454-B12B-18FF4F2905C1}" dt="2025-10-18T16:41:07.730" v="3209"/>
          <ac:spMkLst>
            <pc:docMk/>
            <pc:sldMk cId="2811352300" sldId="2141411067"/>
            <ac:spMk id="31" creationId="{ED508DF6-3767-8628-74A6-710ED9C77F2E}"/>
          </ac:spMkLst>
        </pc:spChg>
        <pc:picChg chg="add mod">
          <ac:chgData name="SCAFF HERRERA , ALEJANDRO EUGENIO" userId="6a33f69a-e588-44ec-87a4-3fa6d95ba0b5" providerId="ADAL" clId="{12E78CA4-6415-5454-B12B-18FF4F2905C1}" dt="2025-10-18T16:41:07.730" v="3209"/>
          <ac:picMkLst>
            <pc:docMk/>
            <pc:sldMk cId="2811352300" sldId="2141411067"/>
            <ac:picMk id="3" creationId="{267B9907-FEF2-0C45-3F9F-FE9FC1D25353}"/>
          </ac:picMkLst>
        </pc:picChg>
        <pc:picChg chg="add mod">
          <ac:chgData name="SCAFF HERRERA , ALEJANDRO EUGENIO" userId="6a33f69a-e588-44ec-87a4-3fa6d95ba0b5" providerId="ADAL" clId="{12E78CA4-6415-5454-B12B-18FF4F2905C1}" dt="2025-10-18T16:41:07.730" v="3209"/>
          <ac:picMkLst>
            <pc:docMk/>
            <pc:sldMk cId="2811352300" sldId="2141411067"/>
            <ac:picMk id="32" creationId="{D2B3CE41-0761-0C54-F3BD-6C9BC2AA7078}"/>
          </ac:picMkLst>
        </pc:picChg>
      </pc:sldChg>
      <pc:sldChg chg="modSp mod">
        <pc:chgData name="SCAFF HERRERA , ALEJANDRO EUGENIO" userId="6a33f69a-e588-44ec-87a4-3fa6d95ba0b5" providerId="ADAL" clId="{12E78CA4-6415-5454-B12B-18FF4F2905C1}" dt="2025-10-18T16:41:51.643" v="3217" actId="255"/>
        <pc:sldMkLst>
          <pc:docMk/>
          <pc:sldMk cId="311329759" sldId="2141411068"/>
        </pc:sldMkLst>
        <pc:spChg chg="mod">
          <ac:chgData name="SCAFF HERRERA , ALEJANDRO EUGENIO" userId="6a33f69a-e588-44ec-87a4-3fa6d95ba0b5" providerId="ADAL" clId="{12E78CA4-6415-5454-B12B-18FF4F2905C1}" dt="2025-10-18T16:41:40.285" v="3215" actId="2711"/>
          <ac:spMkLst>
            <pc:docMk/>
            <pc:sldMk cId="311329759" sldId="2141411068"/>
            <ac:spMk id="4" creationId="{31F1BF21-E7AB-08A6-0AB9-71959663409D}"/>
          </ac:spMkLst>
        </pc:spChg>
        <pc:spChg chg="mod">
          <ac:chgData name="SCAFF HERRERA , ALEJANDRO EUGENIO" userId="6a33f69a-e588-44ec-87a4-3fa6d95ba0b5" providerId="ADAL" clId="{12E78CA4-6415-5454-B12B-18FF4F2905C1}" dt="2025-10-18T16:41:40.285" v="3215" actId="2711"/>
          <ac:spMkLst>
            <pc:docMk/>
            <pc:sldMk cId="311329759" sldId="2141411068"/>
            <ac:spMk id="5" creationId="{6FF237A5-E28A-AA96-26F2-037C88258313}"/>
          </ac:spMkLst>
        </pc:spChg>
        <pc:spChg chg="mod">
          <ac:chgData name="SCAFF HERRERA , ALEJANDRO EUGENIO" userId="6a33f69a-e588-44ec-87a4-3fa6d95ba0b5" providerId="ADAL" clId="{12E78CA4-6415-5454-B12B-18FF4F2905C1}" dt="2025-10-18T16:41:47.326" v="3216" actId="255"/>
          <ac:spMkLst>
            <pc:docMk/>
            <pc:sldMk cId="311329759" sldId="2141411068"/>
            <ac:spMk id="8" creationId="{0AF85120-F3DD-E54F-2BC5-D6F3A34E4941}"/>
          </ac:spMkLst>
        </pc:spChg>
        <pc:spChg chg="mod">
          <ac:chgData name="SCAFF HERRERA , ALEJANDRO EUGENIO" userId="6a33f69a-e588-44ec-87a4-3fa6d95ba0b5" providerId="ADAL" clId="{12E78CA4-6415-5454-B12B-18FF4F2905C1}" dt="2025-10-18T16:41:51.643" v="3217" actId="255"/>
          <ac:spMkLst>
            <pc:docMk/>
            <pc:sldMk cId="311329759" sldId="2141411068"/>
            <ac:spMk id="9" creationId="{B4395726-272C-4846-E9B9-A93BABF9815D}"/>
          </ac:spMkLst>
        </pc:spChg>
      </pc:sldChg>
      <pc:sldChg chg="modSp mod">
        <pc:chgData name="SCAFF HERRERA , ALEJANDRO EUGENIO" userId="6a33f69a-e588-44ec-87a4-3fa6d95ba0b5" providerId="ADAL" clId="{12E78CA4-6415-5454-B12B-18FF4F2905C1}" dt="2025-10-18T16:42:11.055" v="3223" actId="1076"/>
        <pc:sldMkLst>
          <pc:docMk/>
          <pc:sldMk cId="2481805509" sldId="2141411069"/>
        </pc:sldMkLst>
        <pc:spChg chg="mod">
          <ac:chgData name="SCAFF HERRERA , ALEJANDRO EUGENIO" userId="6a33f69a-e588-44ec-87a4-3fa6d95ba0b5" providerId="ADAL" clId="{12E78CA4-6415-5454-B12B-18FF4F2905C1}" dt="2025-10-18T16:42:11.055" v="3223" actId="1076"/>
          <ac:spMkLst>
            <pc:docMk/>
            <pc:sldMk cId="2481805509" sldId="2141411069"/>
            <ac:spMk id="4" creationId="{01E39A8B-6721-AC48-248E-1CD875E9A94D}"/>
          </ac:spMkLst>
        </pc:spChg>
        <pc:picChg chg="mod">
          <ac:chgData name="SCAFF HERRERA , ALEJANDRO EUGENIO" userId="6a33f69a-e588-44ec-87a4-3fa6d95ba0b5" providerId="ADAL" clId="{12E78CA4-6415-5454-B12B-18FF4F2905C1}" dt="2025-10-18T02:55:48.199" v="44" actId="1076"/>
          <ac:picMkLst>
            <pc:docMk/>
            <pc:sldMk cId="2481805509" sldId="2141411069"/>
            <ac:picMk id="6" creationId="{2486759F-8637-F61C-BDCA-7BDBAB692F58}"/>
          </ac:picMkLst>
        </pc:picChg>
      </pc:sldChg>
      <pc:sldChg chg="addSp delSp modSp mod">
        <pc:chgData name="SCAFF HERRERA , ALEJANDRO EUGENIO" userId="6a33f69a-e588-44ec-87a4-3fa6d95ba0b5" providerId="ADAL" clId="{12E78CA4-6415-5454-B12B-18FF4F2905C1}" dt="2025-10-18T16:42:30.418" v="3226" actId="207"/>
        <pc:sldMkLst>
          <pc:docMk/>
          <pc:sldMk cId="3533395487" sldId="2141411070"/>
        </pc:sldMkLst>
        <pc:spChg chg="mod">
          <ac:chgData name="SCAFF HERRERA , ALEJANDRO EUGENIO" userId="6a33f69a-e588-44ec-87a4-3fa6d95ba0b5" providerId="ADAL" clId="{12E78CA4-6415-5454-B12B-18FF4F2905C1}" dt="2025-10-18T16:42:23.445" v="3225" actId="255"/>
          <ac:spMkLst>
            <pc:docMk/>
            <pc:sldMk cId="3533395487" sldId="2141411070"/>
            <ac:spMk id="2" creationId="{5F3C7106-DED8-C139-9287-AE182CD9594A}"/>
          </ac:spMkLst>
        </pc:spChg>
        <pc:spChg chg="mod">
          <ac:chgData name="SCAFF HERRERA , ALEJANDRO EUGENIO" userId="6a33f69a-e588-44ec-87a4-3fa6d95ba0b5" providerId="ADAL" clId="{12E78CA4-6415-5454-B12B-18FF4F2905C1}" dt="2025-10-18T16:42:30.418" v="3226" actId="207"/>
          <ac:spMkLst>
            <pc:docMk/>
            <pc:sldMk cId="3533395487" sldId="2141411070"/>
            <ac:spMk id="18" creationId="{F57E48B4-0504-CFA8-E191-0E957D01A156}"/>
          </ac:spMkLst>
        </pc:spChg>
        <pc:spChg chg="add mod">
          <ac:chgData name="SCAFF HERRERA , ALEJANDRO EUGENIO" userId="6a33f69a-e588-44ec-87a4-3fa6d95ba0b5" providerId="ADAL" clId="{12E78CA4-6415-5454-B12B-18FF4F2905C1}" dt="2025-10-18T14:20:12.034" v="1010" actId="2085"/>
          <ac:spMkLst>
            <pc:docMk/>
            <pc:sldMk cId="3533395487" sldId="2141411070"/>
            <ac:spMk id="57" creationId="{A12B2ADB-DC59-04F7-937D-6A77389BD995}"/>
          </ac:spMkLst>
        </pc:spChg>
        <pc:grpChg chg="mod topLvl">
          <ac:chgData name="SCAFF HERRERA , ALEJANDRO EUGENIO" userId="6a33f69a-e588-44ec-87a4-3fa6d95ba0b5" providerId="ADAL" clId="{12E78CA4-6415-5454-B12B-18FF4F2905C1}" dt="2025-10-18T14:19:58.560" v="1005" actId="21"/>
          <ac:grpSpMkLst>
            <pc:docMk/>
            <pc:sldMk cId="3533395487" sldId="2141411070"/>
            <ac:grpSpMk id="37" creationId="{0A918997-5AE9-B6CC-7405-42F9FBEB8CCB}"/>
          </ac:grpSpMkLst>
        </pc:grpChg>
        <pc:picChg chg="mod">
          <ac:chgData name="SCAFF HERRERA , ALEJANDRO EUGENIO" userId="6a33f69a-e588-44ec-87a4-3fa6d95ba0b5" providerId="ADAL" clId="{12E78CA4-6415-5454-B12B-18FF4F2905C1}" dt="2025-10-18T14:19:33.576" v="993"/>
          <ac:picMkLst>
            <pc:docMk/>
            <pc:sldMk cId="3533395487" sldId="2141411070"/>
            <ac:picMk id="40" creationId="{47F47B19-A305-25EE-9011-267F9F84CFCA}"/>
          </ac:picMkLst>
        </pc:picChg>
        <pc:picChg chg="mod">
          <ac:chgData name="SCAFF HERRERA , ALEJANDRO EUGENIO" userId="6a33f69a-e588-44ec-87a4-3fa6d95ba0b5" providerId="ADAL" clId="{12E78CA4-6415-5454-B12B-18FF4F2905C1}" dt="2025-10-18T14:19:33.576" v="993"/>
          <ac:picMkLst>
            <pc:docMk/>
            <pc:sldMk cId="3533395487" sldId="2141411070"/>
            <ac:picMk id="42" creationId="{021699EB-74E6-658D-2E9F-ED402B9F9F12}"/>
          </ac:picMkLst>
        </pc:picChg>
        <pc:picChg chg="mod">
          <ac:chgData name="SCAFF HERRERA , ALEJANDRO EUGENIO" userId="6a33f69a-e588-44ec-87a4-3fa6d95ba0b5" providerId="ADAL" clId="{12E78CA4-6415-5454-B12B-18FF4F2905C1}" dt="2025-10-18T14:19:33.576" v="993"/>
          <ac:picMkLst>
            <pc:docMk/>
            <pc:sldMk cId="3533395487" sldId="2141411070"/>
            <ac:picMk id="45" creationId="{04067B28-247C-4907-5887-7C632033C03E}"/>
          </ac:picMkLst>
        </pc:picChg>
        <pc:picChg chg="mod">
          <ac:chgData name="SCAFF HERRERA , ALEJANDRO EUGENIO" userId="6a33f69a-e588-44ec-87a4-3fa6d95ba0b5" providerId="ADAL" clId="{12E78CA4-6415-5454-B12B-18FF4F2905C1}" dt="2025-10-18T14:19:33.576" v="993"/>
          <ac:picMkLst>
            <pc:docMk/>
            <pc:sldMk cId="3533395487" sldId="2141411070"/>
            <ac:picMk id="47" creationId="{101969D3-97B3-13BC-74D4-13ECB5AEC543}"/>
          </ac:picMkLst>
        </pc:picChg>
        <pc:picChg chg="mod">
          <ac:chgData name="SCAFF HERRERA , ALEJANDRO EUGENIO" userId="6a33f69a-e588-44ec-87a4-3fa6d95ba0b5" providerId="ADAL" clId="{12E78CA4-6415-5454-B12B-18FF4F2905C1}" dt="2025-10-18T14:19:33.576" v="993"/>
          <ac:picMkLst>
            <pc:docMk/>
            <pc:sldMk cId="3533395487" sldId="2141411070"/>
            <ac:picMk id="48" creationId="{FCD7A63F-B90F-B03B-C28C-0F841DAF34E8}"/>
          </ac:picMkLst>
        </pc:picChg>
        <pc:picChg chg="mod">
          <ac:chgData name="SCAFF HERRERA , ALEJANDRO EUGENIO" userId="6a33f69a-e588-44ec-87a4-3fa6d95ba0b5" providerId="ADAL" clId="{12E78CA4-6415-5454-B12B-18FF4F2905C1}" dt="2025-10-18T14:19:33.576" v="993"/>
          <ac:picMkLst>
            <pc:docMk/>
            <pc:sldMk cId="3533395487" sldId="2141411070"/>
            <ac:picMk id="49" creationId="{6AB57DA9-7925-2FBE-C05A-EE6B4A3034FF}"/>
          </ac:picMkLst>
        </pc:picChg>
        <pc:picChg chg="mod">
          <ac:chgData name="SCAFF HERRERA , ALEJANDRO EUGENIO" userId="6a33f69a-e588-44ec-87a4-3fa6d95ba0b5" providerId="ADAL" clId="{12E78CA4-6415-5454-B12B-18FF4F2905C1}" dt="2025-10-18T14:19:33.576" v="993"/>
          <ac:picMkLst>
            <pc:docMk/>
            <pc:sldMk cId="3533395487" sldId="2141411070"/>
            <ac:picMk id="50" creationId="{31EA4BA0-1CE3-4477-EF17-9B37EE601FF9}"/>
          </ac:picMkLst>
        </pc:picChg>
        <pc:picChg chg="mod">
          <ac:chgData name="SCAFF HERRERA , ALEJANDRO EUGENIO" userId="6a33f69a-e588-44ec-87a4-3fa6d95ba0b5" providerId="ADAL" clId="{12E78CA4-6415-5454-B12B-18FF4F2905C1}" dt="2025-10-18T14:19:33.576" v="993"/>
          <ac:picMkLst>
            <pc:docMk/>
            <pc:sldMk cId="3533395487" sldId="2141411070"/>
            <ac:picMk id="51" creationId="{70D75AD5-C063-32A0-A2F0-ACB621EECE8E}"/>
          </ac:picMkLst>
        </pc:picChg>
        <pc:picChg chg="mod">
          <ac:chgData name="SCAFF HERRERA , ALEJANDRO EUGENIO" userId="6a33f69a-e588-44ec-87a4-3fa6d95ba0b5" providerId="ADAL" clId="{12E78CA4-6415-5454-B12B-18FF4F2905C1}" dt="2025-10-18T14:19:33.576" v="993"/>
          <ac:picMkLst>
            <pc:docMk/>
            <pc:sldMk cId="3533395487" sldId="2141411070"/>
            <ac:picMk id="52" creationId="{6D58AC44-ED8E-7C85-8FA9-828AC644F0C4}"/>
          </ac:picMkLst>
        </pc:picChg>
        <pc:picChg chg="mod">
          <ac:chgData name="SCAFF HERRERA , ALEJANDRO EUGENIO" userId="6a33f69a-e588-44ec-87a4-3fa6d95ba0b5" providerId="ADAL" clId="{12E78CA4-6415-5454-B12B-18FF4F2905C1}" dt="2025-10-18T14:19:36.874" v="995" actId="14100"/>
          <ac:picMkLst>
            <pc:docMk/>
            <pc:sldMk cId="3533395487" sldId="2141411070"/>
            <ac:picMk id="53" creationId="{E10BE814-5623-7AE9-1A68-515DF0C5830C}"/>
          </ac:picMkLst>
        </pc:picChg>
        <pc:picChg chg="add mod">
          <ac:chgData name="SCAFF HERRERA , ALEJANDRO EUGENIO" userId="6a33f69a-e588-44ec-87a4-3fa6d95ba0b5" providerId="ADAL" clId="{12E78CA4-6415-5454-B12B-18FF4F2905C1}" dt="2025-10-18T14:20:15.176" v="1013"/>
          <ac:picMkLst>
            <pc:docMk/>
            <pc:sldMk cId="3533395487" sldId="2141411070"/>
            <ac:picMk id="58" creationId="{84F8DE0D-A97F-680E-26F1-563697C38326}"/>
          </ac:picMkLst>
        </pc:picChg>
      </pc:sldChg>
      <pc:sldChg chg="modSp mod">
        <pc:chgData name="SCAFF HERRERA , ALEJANDRO EUGENIO" userId="6a33f69a-e588-44ec-87a4-3fa6d95ba0b5" providerId="ADAL" clId="{12E78CA4-6415-5454-B12B-18FF4F2905C1}" dt="2025-10-19T11:48:16.759" v="3353" actId="2711"/>
        <pc:sldMkLst>
          <pc:docMk/>
          <pc:sldMk cId="3042822461" sldId="2141411071"/>
        </pc:sldMkLst>
        <pc:spChg chg="mod">
          <ac:chgData name="SCAFF HERRERA , ALEJANDRO EUGENIO" userId="6a33f69a-e588-44ec-87a4-3fa6d95ba0b5" providerId="ADAL" clId="{12E78CA4-6415-5454-B12B-18FF4F2905C1}" dt="2025-10-19T11:48:07.320" v="3351" actId="1076"/>
          <ac:spMkLst>
            <pc:docMk/>
            <pc:sldMk cId="3042822461" sldId="2141411071"/>
            <ac:spMk id="2" creationId="{0810C9F1-71A0-8E26-AF00-6D331C0B7C4C}"/>
          </ac:spMkLst>
        </pc:spChg>
        <pc:spChg chg="mod">
          <ac:chgData name="SCAFF HERRERA , ALEJANDRO EUGENIO" userId="6a33f69a-e588-44ec-87a4-3fa6d95ba0b5" providerId="ADAL" clId="{12E78CA4-6415-5454-B12B-18FF4F2905C1}" dt="2025-10-19T11:48:07.320" v="3351" actId="1076"/>
          <ac:spMkLst>
            <pc:docMk/>
            <pc:sldMk cId="3042822461" sldId="2141411071"/>
            <ac:spMk id="3" creationId="{14E8D0CA-EAF8-F8A0-BF4C-47CE35CBCFEB}"/>
          </ac:spMkLst>
        </pc:spChg>
        <pc:spChg chg="mod">
          <ac:chgData name="SCAFF HERRERA , ALEJANDRO EUGENIO" userId="6a33f69a-e588-44ec-87a4-3fa6d95ba0b5" providerId="ADAL" clId="{12E78CA4-6415-5454-B12B-18FF4F2905C1}" dt="2025-10-19T11:48:16.759" v="3353" actId="2711"/>
          <ac:spMkLst>
            <pc:docMk/>
            <pc:sldMk cId="3042822461" sldId="2141411071"/>
            <ac:spMk id="6" creationId="{075A944D-02CD-D2AF-363A-127195DE4A22}"/>
          </ac:spMkLst>
        </pc:spChg>
        <pc:spChg chg="mod">
          <ac:chgData name="SCAFF HERRERA , ALEJANDRO EUGENIO" userId="6a33f69a-e588-44ec-87a4-3fa6d95ba0b5" providerId="ADAL" clId="{12E78CA4-6415-5454-B12B-18FF4F2905C1}" dt="2025-10-19T11:48:07.320" v="3351" actId="1076"/>
          <ac:spMkLst>
            <pc:docMk/>
            <pc:sldMk cId="3042822461" sldId="2141411071"/>
            <ac:spMk id="8" creationId="{CA5C3472-DEE3-D83B-3A0F-594CB5F1E65C}"/>
          </ac:spMkLst>
        </pc:spChg>
        <pc:spChg chg="mod">
          <ac:chgData name="SCAFF HERRERA , ALEJANDRO EUGENIO" userId="6a33f69a-e588-44ec-87a4-3fa6d95ba0b5" providerId="ADAL" clId="{12E78CA4-6415-5454-B12B-18FF4F2905C1}" dt="2025-10-19T11:48:07.320" v="3351" actId="1076"/>
          <ac:spMkLst>
            <pc:docMk/>
            <pc:sldMk cId="3042822461" sldId="2141411071"/>
            <ac:spMk id="20" creationId="{0A4F3741-BF3B-7134-6E29-E3E81986FD25}"/>
          </ac:spMkLst>
        </pc:spChg>
        <pc:picChg chg="mod">
          <ac:chgData name="SCAFF HERRERA , ALEJANDRO EUGENIO" userId="6a33f69a-e588-44ec-87a4-3fa6d95ba0b5" providerId="ADAL" clId="{12E78CA4-6415-5454-B12B-18FF4F2905C1}" dt="2025-10-19T11:48:07.320" v="3351" actId="1076"/>
          <ac:picMkLst>
            <pc:docMk/>
            <pc:sldMk cId="3042822461" sldId="2141411071"/>
            <ac:picMk id="4" creationId="{BCAB7229-0FAE-71BE-E370-B3BF3E09295A}"/>
          </ac:picMkLst>
        </pc:picChg>
        <pc:picChg chg="mod">
          <ac:chgData name="SCAFF HERRERA , ALEJANDRO EUGENIO" userId="6a33f69a-e588-44ec-87a4-3fa6d95ba0b5" providerId="ADAL" clId="{12E78CA4-6415-5454-B12B-18FF4F2905C1}" dt="2025-10-19T11:48:07.320" v="3351" actId="1076"/>
          <ac:picMkLst>
            <pc:docMk/>
            <pc:sldMk cId="3042822461" sldId="2141411071"/>
            <ac:picMk id="5" creationId="{EBD33F70-A8B4-6655-90C6-4EA227F02F1B}"/>
          </ac:picMkLst>
        </pc:picChg>
        <pc:picChg chg="mod">
          <ac:chgData name="SCAFF HERRERA , ALEJANDRO EUGENIO" userId="6a33f69a-e588-44ec-87a4-3fa6d95ba0b5" providerId="ADAL" clId="{12E78CA4-6415-5454-B12B-18FF4F2905C1}" dt="2025-10-19T11:48:07.320" v="3351" actId="1076"/>
          <ac:picMkLst>
            <pc:docMk/>
            <pc:sldMk cId="3042822461" sldId="2141411071"/>
            <ac:picMk id="7" creationId="{1AAC03A3-0E3A-150C-7256-8847C2A0C1AD}"/>
          </ac:picMkLst>
        </pc:picChg>
        <pc:picChg chg="mod">
          <ac:chgData name="SCAFF HERRERA , ALEJANDRO EUGENIO" userId="6a33f69a-e588-44ec-87a4-3fa6d95ba0b5" providerId="ADAL" clId="{12E78CA4-6415-5454-B12B-18FF4F2905C1}" dt="2025-10-19T11:48:07.320" v="3351" actId="1076"/>
          <ac:picMkLst>
            <pc:docMk/>
            <pc:sldMk cId="3042822461" sldId="2141411071"/>
            <ac:picMk id="19" creationId="{CAFFAEC4-DDFA-FECA-932C-2819507A0332}"/>
          </ac:picMkLst>
        </pc:picChg>
      </pc:sldChg>
      <pc:sldChg chg="addSp delSp modSp mod">
        <pc:chgData name="SCAFF HERRERA , ALEJANDRO EUGENIO" userId="6a33f69a-e588-44ec-87a4-3fa6d95ba0b5" providerId="ADAL" clId="{12E78CA4-6415-5454-B12B-18FF4F2905C1}" dt="2025-10-18T16:45:04.591" v="3293" actId="207"/>
        <pc:sldMkLst>
          <pc:docMk/>
          <pc:sldMk cId="1058218910" sldId="2141411072"/>
        </pc:sldMkLst>
        <pc:spChg chg="mod">
          <ac:chgData name="SCAFF HERRERA , ALEJANDRO EUGENIO" userId="6a33f69a-e588-44ec-87a4-3fa6d95ba0b5" providerId="ADAL" clId="{12E78CA4-6415-5454-B12B-18FF4F2905C1}" dt="2025-10-18T16:43:08.191" v="3235" actId="2711"/>
          <ac:spMkLst>
            <pc:docMk/>
            <pc:sldMk cId="1058218910" sldId="2141411072"/>
            <ac:spMk id="2" creationId="{B7843B91-2DFA-FD32-296E-EEEF5E4671DE}"/>
          </ac:spMkLst>
        </pc:spChg>
        <pc:spChg chg="mod">
          <ac:chgData name="SCAFF HERRERA , ALEJANDRO EUGENIO" userId="6a33f69a-e588-44ec-87a4-3fa6d95ba0b5" providerId="ADAL" clId="{12E78CA4-6415-5454-B12B-18FF4F2905C1}" dt="2025-10-18T16:45:04.591" v="3293" actId="207"/>
          <ac:spMkLst>
            <pc:docMk/>
            <pc:sldMk cId="1058218910" sldId="2141411072"/>
            <ac:spMk id="5" creationId="{0E979B4D-C93E-02B3-FE8E-66B7CDD3018F}"/>
          </ac:spMkLst>
        </pc:spChg>
        <pc:spChg chg="mod">
          <ac:chgData name="SCAFF HERRERA , ALEJANDRO EUGENIO" userId="6a33f69a-e588-44ec-87a4-3fa6d95ba0b5" providerId="ADAL" clId="{12E78CA4-6415-5454-B12B-18FF4F2905C1}" dt="2025-10-18T16:43:15.464" v="3236" actId="255"/>
          <ac:spMkLst>
            <pc:docMk/>
            <pc:sldMk cId="1058218910" sldId="2141411072"/>
            <ac:spMk id="6" creationId="{3AA30004-085A-47D4-7668-3AF64660ACBF}"/>
          </ac:spMkLst>
        </pc:spChg>
        <pc:spChg chg="mod">
          <ac:chgData name="SCAFF HERRERA , ALEJANDRO EUGENIO" userId="6a33f69a-e588-44ec-87a4-3fa6d95ba0b5" providerId="ADAL" clId="{12E78CA4-6415-5454-B12B-18FF4F2905C1}" dt="2025-10-18T02:57:29.579" v="67" actId="14100"/>
          <ac:spMkLst>
            <pc:docMk/>
            <pc:sldMk cId="1058218910" sldId="2141411072"/>
            <ac:spMk id="7" creationId="{621528A7-E1DD-ABB8-FEBB-B520B448B473}"/>
          </ac:spMkLst>
        </pc:spChg>
        <pc:spChg chg="mod">
          <ac:chgData name="SCAFF HERRERA , ALEJANDRO EUGENIO" userId="6a33f69a-e588-44ec-87a4-3fa6d95ba0b5" providerId="ADAL" clId="{12E78CA4-6415-5454-B12B-18FF4F2905C1}" dt="2025-10-18T16:43:15.464" v="3236" actId="255"/>
          <ac:spMkLst>
            <pc:docMk/>
            <pc:sldMk cId="1058218910" sldId="2141411072"/>
            <ac:spMk id="8" creationId="{31E96BB4-BCF7-F988-B32B-729A8308AA46}"/>
          </ac:spMkLst>
        </pc:spChg>
        <pc:spChg chg="mod">
          <ac:chgData name="SCAFF HERRERA , ALEJANDRO EUGENIO" userId="6a33f69a-e588-44ec-87a4-3fa6d95ba0b5" providerId="ADAL" clId="{12E78CA4-6415-5454-B12B-18FF4F2905C1}" dt="2025-10-18T16:44:32.293" v="3283" actId="14100"/>
          <ac:spMkLst>
            <pc:docMk/>
            <pc:sldMk cId="1058218910" sldId="2141411072"/>
            <ac:spMk id="10" creationId="{24CEC101-A0D2-C291-9496-B0A1F45509D6}"/>
          </ac:spMkLst>
        </pc:spChg>
        <pc:spChg chg="mod">
          <ac:chgData name="SCAFF HERRERA , ALEJANDRO EUGENIO" userId="6a33f69a-e588-44ec-87a4-3fa6d95ba0b5" providerId="ADAL" clId="{12E78CA4-6415-5454-B12B-18FF4F2905C1}" dt="2025-10-18T16:44:38.613" v="3284" actId="207"/>
          <ac:spMkLst>
            <pc:docMk/>
            <pc:sldMk cId="1058218910" sldId="2141411072"/>
            <ac:spMk id="13" creationId="{1441CCB5-9931-DEA1-1009-28C9C1CF371C}"/>
          </ac:spMkLst>
        </pc:spChg>
        <pc:spChg chg="mod">
          <ac:chgData name="SCAFF HERRERA , ALEJANDRO EUGENIO" userId="6a33f69a-e588-44ec-87a4-3fa6d95ba0b5" providerId="ADAL" clId="{12E78CA4-6415-5454-B12B-18FF4F2905C1}" dt="2025-10-18T16:44:38.613" v="3284" actId="207"/>
          <ac:spMkLst>
            <pc:docMk/>
            <pc:sldMk cId="1058218910" sldId="2141411072"/>
            <ac:spMk id="15" creationId="{F8AB9EA1-7F8B-0D36-5496-AFACD27BA3B5}"/>
          </ac:spMkLst>
        </pc:spChg>
        <pc:spChg chg="mod">
          <ac:chgData name="SCAFF HERRERA , ALEJANDRO EUGENIO" userId="6a33f69a-e588-44ec-87a4-3fa6d95ba0b5" providerId="ADAL" clId="{12E78CA4-6415-5454-B12B-18FF4F2905C1}" dt="2025-10-18T16:44:38.613" v="3284" actId="207"/>
          <ac:spMkLst>
            <pc:docMk/>
            <pc:sldMk cId="1058218910" sldId="2141411072"/>
            <ac:spMk id="16" creationId="{439F398C-2F4F-8945-DD64-C8E6C160E46F}"/>
          </ac:spMkLst>
        </pc:spChg>
        <pc:spChg chg="mod">
          <ac:chgData name="SCAFF HERRERA , ALEJANDRO EUGENIO" userId="6a33f69a-e588-44ec-87a4-3fa6d95ba0b5" providerId="ADAL" clId="{12E78CA4-6415-5454-B12B-18FF4F2905C1}" dt="2025-10-18T16:43:57.170" v="3269" actId="1036"/>
          <ac:spMkLst>
            <pc:docMk/>
            <pc:sldMk cId="1058218910" sldId="2141411072"/>
            <ac:spMk id="17" creationId="{DDD542E7-9426-ACF1-3F67-786CEE8C8A84}"/>
          </ac:spMkLst>
        </pc:spChg>
        <pc:spChg chg="mod">
          <ac:chgData name="SCAFF HERRERA , ALEJANDRO EUGENIO" userId="6a33f69a-e588-44ec-87a4-3fa6d95ba0b5" providerId="ADAL" clId="{12E78CA4-6415-5454-B12B-18FF4F2905C1}" dt="2025-10-18T16:43:57.170" v="3269" actId="1036"/>
          <ac:spMkLst>
            <pc:docMk/>
            <pc:sldMk cId="1058218910" sldId="2141411072"/>
            <ac:spMk id="18" creationId="{0B417A07-50E9-0D15-0B0E-CF0E0FF6A627}"/>
          </ac:spMkLst>
        </pc:spChg>
        <pc:spChg chg="mod">
          <ac:chgData name="SCAFF HERRERA , ALEJANDRO EUGENIO" userId="6a33f69a-e588-44ec-87a4-3fa6d95ba0b5" providerId="ADAL" clId="{12E78CA4-6415-5454-B12B-18FF4F2905C1}" dt="2025-10-18T16:43:08.191" v="3235" actId="2711"/>
          <ac:spMkLst>
            <pc:docMk/>
            <pc:sldMk cId="1058218910" sldId="2141411072"/>
            <ac:spMk id="19" creationId="{E10546AD-BA40-CBD5-793E-5BA43D292643}"/>
          </ac:spMkLst>
        </pc:spChg>
        <pc:spChg chg="mod">
          <ac:chgData name="SCAFF HERRERA , ALEJANDRO EUGENIO" userId="6a33f69a-e588-44ec-87a4-3fa6d95ba0b5" providerId="ADAL" clId="{12E78CA4-6415-5454-B12B-18FF4F2905C1}" dt="2025-10-18T16:43:57.170" v="3269" actId="1036"/>
          <ac:spMkLst>
            <pc:docMk/>
            <pc:sldMk cId="1058218910" sldId="2141411072"/>
            <ac:spMk id="20" creationId="{593D0CAF-E6DD-5CEF-1E63-530921DD2495}"/>
          </ac:spMkLst>
        </pc:spChg>
        <pc:spChg chg="mod">
          <ac:chgData name="SCAFF HERRERA , ALEJANDRO EUGENIO" userId="6a33f69a-e588-44ec-87a4-3fa6d95ba0b5" providerId="ADAL" clId="{12E78CA4-6415-5454-B12B-18FF4F2905C1}" dt="2025-10-18T16:43:08.191" v="3235" actId="2711"/>
          <ac:spMkLst>
            <pc:docMk/>
            <pc:sldMk cId="1058218910" sldId="2141411072"/>
            <ac:spMk id="30" creationId="{B2B63C73-1A94-0472-466E-BB5D1A915027}"/>
          </ac:spMkLst>
        </pc:spChg>
        <pc:spChg chg="mod">
          <ac:chgData name="SCAFF HERRERA , ALEJANDRO EUGENIO" userId="6a33f69a-e588-44ec-87a4-3fa6d95ba0b5" providerId="ADAL" clId="{12E78CA4-6415-5454-B12B-18FF4F2905C1}" dt="2025-10-18T16:43:08.191" v="3235" actId="2711"/>
          <ac:spMkLst>
            <pc:docMk/>
            <pc:sldMk cId="1058218910" sldId="2141411072"/>
            <ac:spMk id="31" creationId="{A9CEE430-F3F5-1D3C-0FD9-A1C8078AD157}"/>
          </ac:spMkLst>
        </pc:spChg>
        <pc:spChg chg="mod">
          <ac:chgData name="SCAFF HERRERA , ALEJANDRO EUGENIO" userId="6a33f69a-e588-44ec-87a4-3fa6d95ba0b5" providerId="ADAL" clId="{12E78CA4-6415-5454-B12B-18FF4F2905C1}" dt="2025-10-18T16:43:27.499" v="3245" actId="1036"/>
          <ac:spMkLst>
            <pc:docMk/>
            <pc:sldMk cId="1058218910" sldId="2141411072"/>
            <ac:spMk id="35" creationId="{96C649D8-FB8F-91A3-621A-3A90854F78EC}"/>
          </ac:spMkLst>
        </pc:spChg>
        <pc:spChg chg="mod">
          <ac:chgData name="SCAFF HERRERA , ALEJANDRO EUGENIO" userId="6a33f69a-e588-44ec-87a4-3fa6d95ba0b5" providerId="ADAL" clId="{12E78CA4-6415-5454-B12B-18FF4F2905C1}" dt="2025-10-18T16:43:29.401" v="3248" actId="1038"/>
          <ac:spMkLst>
            <pc:docMk/>
            <pc:sldMk cId="1058218910" sldId="2141411072"/>
            <ac:spMk id="41" creationId="{2F44B335-9E41-E3F7-376C-EE4C5736CD95}"/>
          </ac:spMkLst>
        </pc:spChg>
        <pc:spChg chg="mod">
          <ac:chgData name="SCAFF HERRERA , ALEJANDRO EUGENIO" userId="6a33f69a-e588-44ec-87a4-3fa6d95ba0b5" providerId="ADAL" clId="{12E78CA4-6415-5454-B12B-18FF4F2905C1}" dt="2025-10-18T16:43:32.252" v="3252" actId="1036"/>
          <ac:spMkLst>
            <pc:docMk/>
            <pc:sldMk cId="1058218910" sldId="2141411072"/>
            <ac:spMk id="42" creationId="{B6ED48F1-A228-4189-DDAB-B5276220C419}"/>
          </ac:spMkLst>
        </pc:spChg>
        <pc:spChg chg="mod">
          <ac:chgData name="SCAFF HERRERA , ALEJANDRO EUGENIO" userId="6a33f69a-e588-44ec-87a4-3fa6d95ba0b5" providerId="ADAL" clId="{12E78CA4-6415-5454-B12B-18FF4F2905C1}" dt="2025-10-18T16:44:28.091" v="3282" actId="1076"/>
          <ac:spMkLst>
            <pc:docMk/>
            <pc:sldMk cId="1058218910" sldId="2141411072"/>
            <ac:spMk id="46" creationId="{4BF13346-295D-57B7-BDA0-14C0C6E1A1CF}"/>
          </ac:spMkLst>
        </pc:spChg>
        <pc:spChg chg="add del mod">
          <ac:chgData name="SCAFF HERRERA , ALEJANDRO EUGENIO" userId="6a33f69a-e588-44ec-87a4-3fa6d95ba0b5" providerId="ADAL" clId="{12E78CA4-6415-5454-B12B-18FF4F2905C1}" dt="2025-10-18T16:44:56.705" v="3291" actId="1076"/>
          <ac:spMkLst>
            <pc:docMk/>
            <pc:sldMk cId="1058218910" sldId="2141411072"/>
            <ac:spMk id="48" creationId="{A22235E5-0BF4-027F-FCA5-BDBFC44B26EE}"/>
          </ac:spMkLst>
        </pc:spChg>
        <pc:spChg chg="mod">
          <ac:chgData name="SCAFF HERRERA , ALEJANDRO EUGENIO" userId="6a33f69a-e588-44ec-87a4-3fa6d95ba0b5" providerId="ADAL" clId="{12E78CA4-6415-5454-B12B-18FF4F2905C1}" dt="2025-10-18T16:44:59.437" v="3292" actId="207"/>
          <ac:spMkLst>
            <pc:docMk/>
            <pc:sldMk cId="1058218910" sldId="2141411072"/>
            <ac:spMk id="49" creationId="{15E387E9-689C-9106-5F00-066C7C1F827B}"/>
          </ac:spMkLst>
        </pc:spChg>
        <pc:spChg chg="mod">
          <ac:chgData name="SCAFF HERRERA , ALEJANDRO EUGENIO" userId="6a33f69a-e588-44ec-87a4-3fa6d95ba0b5" providerId="ADAL" clId="{12E78CA4-6415-5454-B12B-18FF4F2905C1}" dt="2025-10-18T16:43:08.191" v="3235" actId="2711"/>
          <ac:spMkLst>
            <pc:docMk/>
            <pc:sldMk cId="1058218910" sldId="2141411072"/>
            <ac:spMk id="52" creationId="{F96AC87B-9895-5356-9619-2FC9644D997F}"/>
          </ac:spMkLst>
        </pc:spChg>
        <pc:picChg chg="mod">
          <ac:chgData name="SCAFF HERRERA , ALEJANDRO EUGENIO" userId="6a33f69a-e588-44ec-87a4-3fa6d95ba0b5" providerId="ADAL" clId="{12E78CA4-6415-5454-B12B-18FF4F2905C1}" dt="2025-10-18T16:43:52.179" v="3263" actId="207"/>
          <ac:picMkLst>
            <pc:docMk/>
            <pc:sldMk cId="1058218910" sldId="2141411072"/>
            <ac:picMk id="21" creationId="{2073F56B-BBA1-CC75-7251-290BA0E62B96}"/>
          </ac:picMkLst>
        </pc:picChg>
        <pc:picChg chg="mod">
          <ac:chgData name="SCAFF HERRERA , ALEJANDRO EUGENIO" userId="6a33f69a-e588-44ec-87a4-3fa6d95ba0b5" providerId="ADAL" clId="{12E78CA4-6415-5454-B12B-18FF4F2905C1}" dt="2025-10-18T16:43:52.179" v="3263" actId="207"/>
          <ac:picMkLst>
            <pc:docMk/>
            <pc:sldMk cId="1058218910" sldId="2141411072"/>
            <ac:picMk id="22" creationId="{F3B1EEE0-A1F8-75D6-FE87-6D4FF2736CDA}"/>
          </ac:picMkLst>
        </pc:picChg>
        <pc:picChg chg="mod">
          <ac:chgData name="SCAFF HERRERA , ALEJANDRO EUGENIO" userId="6a33f69a-e588-44ec-87a4-3fa6d95ba0b5" providerId="ADAL" clId="{12E78CA4-6415-5454-B12B-18FF4F2905C1}" dt="2025-10-18T16:43:52.179" v="3263" actId="207"/>
          <ac:picMkLst>
            <pc:docMk/>
            <pc:sldMk cId="1058218910" sldId="2141411072"/>
            <ac:picMk id="23" creationId="{1A7B7E6A-E039-80C1-6908-BB1835E18D3C}"/>
          </ac:picMkLst>
        </pc:picChg>
        <pc:picChg chg="mod">
          <ac:chgData name="SCAFF HERRERA , ALEJANDRO EUGENIO" userId="6a33f69a-e588-44ec-87a4-3fa6d95ba0b5" providerId="ADAL" clId="{12E78CA4-6415-5454-B12B-18FF4F2905C1}" dt="2025-10-18T16:43:43.986" v="3262" actId="692"/>
          <ac:picMkLst>
            <pc:docMk/>
            <pc:sldMk cId="1058218910" sldId="2141411072"/>
            <ac:picMk id="24" creationId="{5B1109D4-04B4-50FF-B9AD-5D936AFA5858}"/>
          </ac:picMkLst>
        </pc:picChg>
        <pc:picChg chg="mod">
          <ac:chgData name="SCAFF HERRERA , ALEJANDRO EUGENIO" userId="6a33f69a-e588-44ec-87a4-3fa6d95ba0b5" providerId="ADAL" clId="{12E78CA4-6415-5454-B12B-18FF4F2905C1}" dt="2025-10-18T16:43:43.986" v="3262" actId="692"/>
          <ac:picMkLst>
            <pc:docMk/>
            <pc:sldMk cId="1058218910" sldId="2141411072"/>
            <ac:picMk id="25" creationId="{6EC5AE5E-FAFA-2D34-AF26-57DFB4143B92}"/>
          </ac:picMkLst>
        </pc:picChg>
        <pc:picChg chg="mod">
          <ac:chgData name="SCAFF HERRERA , ALEJANDRO EUGENIO" userId="6a33f69a-e588-44ec-87a4-3fa6d95ba0b5" providerId="ADAL" clId="{12E78CA4-6415-5454-B12B-18FF4F2905C1}" dt="2025-10-18T16:44:25.285" v="3281" actId="14100"/>
          <ac:picMkLst>
            <pc:docMk/>
            <pc:sldMk cId="1058218910" sldId="2141411072"/>
            <ac:picMk id="47" creationId="{A0AA3498-1475-0443-417D-A9E413C0B3CF}"/>
          </ac:picMkLst>
        </pc:picChg>
        <pc:picChg chg="mod">
          <ac:chgData name="SCAFF HERRERA , ALEJANDRO EUGENIO" userId="6a33f69a-e588-44ec-87a4-3fa6d95ba0b5" providerId="ADAL" clId="{12E78CA4-6415-5454-B12B-18FF4F2905C1}" dt="2025-10-18T16:44:45.439" v="3286" actId="1076"/>
          <ac:picMkLst>
            <pc:docMk/>
            <pc:sldMk cId="1058218910" sldId="2141411072"/>
            <ac:picMk id="50" creationId="{839225D1-2F9B-32BA-0F2E-E58BECC19757}"/>
          </ac:picMkLst>
        </pc:picChg>
      </pc:sldChg>
      <pc:sldChg chg="modSp mod">
        <pc:chgData name="SCAFF HERRERA , ALEJANDRO EUGENIO" userId="6a33f69a-e588-44ec-87a4-3fa6d95ba0b5" providerId="ADAL" clId="{12E78CA4-6415-5454-B12B-18FF4F2905C1}" dt="2025-10-18T16:45:29.811" v="3297" actId="2710"/>
        <pc:sldMkLst>
          <pc:docMk/>
          <pc:sldMk cId="2364556225" sldId="2141411073"/>
        </pc:sldMkLst>
        <pc:spChg chg="mod">
          <ac:chgData name="SCAFF HERRERA , ALEJANDRO EUGENIO" userId="6a33f69a-e588-44ec-87a4-3fa6d95ba0b5" providerId="ADAL" clId="{12E78CA4-6415-5454-B12B-18FF4F2905C1}" dt="2025-10-18T16:45:24.294" v="3296" actId="2710"/>
          <ac:spMkLst>
            <pc:docMk/>
            <pc:sldMk cId="2364556225" sldId="2141411073"/>
            <ac:spMk id="2" creationId="{E1025B29-2899-CD10-366C-8FCAB9E4A804}"/>
          </ac:spMkLst>
        </pc:spChg>
        <pc:spChg chg="mod">
          <ac:chgData name="SCAFF HERRERA , ALEJANDRO EUGENIO" userId="6a33f69a-e588-44ec-87a4-3fa6d95ba0b5" providerId="ADAL" clId="{12E78CA4-6415-5454-B12B-18FF4F2905C1}" dt="2025-10-18T16:45:18.558" v="3295" actId="255"/>
          <ac:spMkLst>
            <pc:docMk/>
            <pc:sldMk cId="2364556225" sldId="2141411073"/>
            <ac:spMk id="3" creationId="{4E29CDD2-31B5-CBAA-3BC0-3AD1ABC7DE1C}"/>
          </ac:spMkLst>
        </pc:spChg>
        <pc:spChg chg="mod">
          <ac:chgData name="SCAFF HERRERA , ALEJANDRO EUGENIO" userId="6a33f69a-e588-44ec-87a4-3fa6d95ba0b5" providerId="ADAL" clId="{12E78CA4-6415-5454-B12B-18FF4F2905C1}" dt="2025-10-18T16:45:29.811" v="3297" actId="2710"/>
          <ac:spMkLst>
            <pc:docMk/>
            <pc:sldMk cId="2364556225" sldId="2141411073"/>
            <ac:spMk id="5" creationId="{9D17B445-CD74-606A-DAD2-AF5F07D6512F}"/>
          </ac:spMkLst>
        </pc:spChg>
      </pc:sldChg>
      <pc:sldChg chg="modSp mod">
        <pc:chgData name="SCAFF HERRERA , ALEJANDRO EUGENIO" userId="6a33f69a-e588-44ec-87a4-3fa6d95ba0b5" providerId="ADAL" clId="{12E78CA4-6415-5454-B12B-18FF4F2905C1}" dt="2025-10-19T12:07:51.238" v="3765" actId="1038"/>
        <pc:sldMkLst>
          <pc:docMk/>
          <pc:sldMk cId="2245955435" sldId="2141411074"/>
        </pc:sldMkLst>
        <pc:spChg chg="mod">
          <ac:chgData name="SCAFF HERRERA , ALEJANDRO EUGENIO" userId="6a33f69a-e588-44ec-87a4-3fa6d95ba0b5" providerId="ADAL" clId="{12E78CA4-6415-5454-B12B-18FF4F2905C1}" dt="2025-10-18T16:46:02.825" v="3304" actId="207"/>
          <ac:spMkLst>
            <pc:docMk/>
            <pc:sldMk cId="2245955435" sldId="2141411074"/>
            <ac:spMk id="3" creationId="{78D3AA02-76F0-E996-4104-6C1312496F36}"/>
          </ac:spMkLst>
        </pc:spChg>
        <pc:spChg chg="mod">
          <ac:chgData name="SCAFF HERRERA , ALEJANDRO EUGENIO" userId="6a33f69a-e588-44ec-87a4-3fa6d95ba0b5" providerId="ADAL" clId="{12E78CA4-6415-5454-B12B-18FF4F2905C1}" dt="2025-10-18T16:45:40.799" v="3298" actId="2711"/>
          <ac:spMkLst>
            <pc:docMk/>
            <pc:sldMk cId="2245955435" sldId="2141411074"/>
            <ac:spMk id="4" creationId="{AC2084C2-E794-5675-4F5C-00AFBFEB6AC9}"/>
          </ac:spMkLst>
        </pc:spChg>
        <pc:spChg chg="mod">
          <ac:chgData name="SCAFF HERRERA , ALEJANDRO EUGENIO" userId="6a33f69a-e588-44ec-87a4-3fa6d95ba0b5" providerId="ADAL" clId="{12E78CA4-6415-5454-B12B-18FF4F2905C1}" dt="2025-10-18T16:46:15.296" v="3308" actId="1076"/>
          <ac:spMkLst>
            <pc:docMk/>
            <pc:sldMk cId="2245955435" sldId="2141411074"/>
            <ac:spMk id="5" creationId="{94D4EC10-0355-1EF7-79D3-447374856B83}"/>
          </ac:spMkLst>
        </pc:spChg>
        <pc:spChg chg="mod">
          <ac:chgData name="SCAFF HERRERA , ALEJANDRO EUGENIO" userId="6a33f69a-e588-44ec-87a4-3fa6d95ba0b5" providerId="ADAL" clId="{12E78CA4-6415-5454-B12B-18FF4F2905C1}" dt="2025-10-18T16:46:15.296" v="3308" actId="1076"/>
          <ac:spMkLst>
            <pc:docMk/>
            <pc:sldMk cId="2245955435" sldId="2141411074"/>
            <ac:spMk id="6" creationId="{44271037-2020-3432-F758-63EB0B7D130E}"/>
          </ac:spMkLst>
        </pc:spChg>
        <pc:spChg chg="mod">
          <ac:chgData name="SCAFF HERRERA , ALEJANDRO EUGENIO" userId="6a33f69a-e588-44ec-87a4-3fa6d95ba0b5" providerId="ADAL" clId="{12E78CA4-6415-5454-B12B-18FF4F2905C1}" dt="2025-10-18T16:46:15.296" v="3308" actId="1076"/>
          <ac:spMkLst>
            <pc:docMk/>
            <pc:sldMk cId="2245955435" sldId="2141411074"/>
            <ac:spMk id="7" creationId="{DB98252C-5CA3-48C8-D79E-4FF33CD082CF}"/>
          </ac:spMkLst>
        </pc:spChg>
        <pc:spChg chg="mod">
          <ac:chgData name="SCAFF HERRERA , ALEJANDRO EUGENIO" userId="6a33f69a-e588-44ec-87a4-3fa6d95ba0b5" providerId="ADAL" clId="{12E78CA4-6415-5454-B12B-18FF4F2905C1}" dt="2025-10-19T12:07:39.607" v="3755" actId="14100"/>
          <ac:spMkLst>
            <pc:docMk/>
            <pc:sldMk cId="2245955435" sldId="2141411074"/>
            <ac:spMk id="8" creationId="{AFF45E1F-C897-A665-9688-8E660A2E0253}"/>
          </ac:spMkLst>
        </pc:spChg>
        <pc:spChg chg="mod">
          <ac:chgData name="SCAFF HERRERA , ALEJANDRO EUGENIO" userId="6a33f69a-e588-44ec-87a4-3fa6d95ba0b5" providerId="ADAL" clId="{12E78CA4-6415-5454-B12B-18FF4F2905C1}" dt="2025-10-19T12:07:30.571" v="3752" actId="255"/>
          <ac:spMkLst>
            <pc:docMk/>
            <pc:sldMk cId="2245955435" sldId="2141411074"/>
            <ac:spMk id="12" creationId="{5056A998-A5EE-3F40-A009-E29951B4FC1F}"/>
          </ac:spMkLst>
        </pc:spChg>
        <pc:spChg chg="mod">
          <ac:chgData name="SCAFF HERRERA , ALEJANDRO EUGENIO" userId="6a33f69a-e588-44ec-87a4-3fa6d95ba0b5" providerId="ADAL" clId="{12E78CA4-6415-5454-B12B-18FF4F2905C1}" dt="2025-10-19T12:07:30.571" v="3752" actId="255"/>
          <ac:spMkLst>
            <pc:docMk/>
            <pc:sldMk cId="2245955435" sldId="2141411074"/>
            <ac:spMk id="13" creationId="{F7336BAF-B578-E402-3135-33B68816026C}"/>
          </ac:spMkLst>
        </pc:spChg>
        <pc:spChg chg="mod">
          <ac:chgData name="SCAFF HERRERA , ALEJANDRO EUGENIO" userId="6a33f69a-e588-44ec-87a4-3fa6d95ba0b5" providerId="ADAL" clId="{12E78CA4-6415-5454-B12B-18FF4F2905C1}" dt="2025-10-19T12:07:46.207" v="3756" actId="14100"/>
          <ac:spMkLst>
            <pc:docMk/>
            <pc:sldMk cId="2245955435" sldId="2141411074"/>
            <ac:spMk id="14" creationId="{7808F802-6E4D-5933-68BD-CD8B19789E63}"/>
          </ac:spMkLst>
        </pc:spChg>
        <pc:spChg chg="mod">
          <ac:chgData name="SCAFF HERRERA , ALEJANDRO EUGENIO" userId="6a33f69a-e588-44ec-87a4-3fa6d95ba0b5" providerId="ADAL" clId="{12E78CA4-6415-5454-B12B-18FF4F2905C1}" dt="2025-10-18T16:45:40.799" v="3298" actId="2711"/>
          <ac:spMkLst>
            <pc:docMk/>
            <pc:sldMk cId="2245955435" sldId="2141411074"/>
            <ac:spMk id="16" creationId="{0D0E2557-E5E9-FB39-1EF1-6C28D5A1CC64}"/>
          </ac:spMkLst>
        </pc:spChg>
        <pc:spChg chg="mod">
          <ac:chgData name="SCAFF HERRERA , ALEJANDRO EUGENIO" userId="6a33f69a-e588-44ec-87a4-3fa6d95ba0b5" providerId="ADAL" clId="{12E78CA4-6415-5454-B12B-18FF4F2905C1}" dt="2025-10-18T16:47:00.464" v="3349" actId="113"/>
          <ac:spMkLst>
            <pc:docMk/>
            <pc:sldMk cId="2245955435" sldId="2141411074"/>
            <ac:spMk id="19" creationId="{99E3769D-3F10-812C-C37E-24F2E914DABB}"/>
          </ac:spMkLst>
        </pc:spChg>
        <pc:spChg chg="mod">
          <ac:chgData name="SCAFF HERRERA , ALEJANDRO EUGENIO" userId="6a33f69a-e588-44ec-87a4-3fa6d95ba0b5" providerId="ADAL" clId="{12E78CA4-6415-5454-B12B-18FF4F2905C1}" dt="2025-10-18T16:47:00.464" v="3349" actId="113"/>
          <ac:spMkLst>
            <pc:docMk/>
            <pc:sldMk cId="2245955435" sldId="2141411074"/>
            <ac:spMk id="20" creationId="{F27F5E22-53DF-6D06-F968-70F8F759D6CD}"/>
          </ac:spMkLst>
        </pc:spChg>
        <pc:spChg chg="mod">
          <ac:chgData name="SCAFF HERRERA , ALEJANDRO EUGENIO" userId="6a33f69a-e588-44ec-87a4-3fa6d95ba0b5" providerId="ADAL" clId="{12E78CA4-6415-5454-B12B-18FF4F2905C1}" dt="2025-10-18T16:46:50.713" v="3347" actId="1076"/>
          <ac:spMkLst>
            <pc:docMk/>
            <pc:sldMk cId="2245955435" sldId="2141411074"/>
            <ac:spMk id="22" creationId="{430A88E6-2160-28D2-F930-603A8FB1CF0D}"/>
          </ac:spMkLst>
        </pc:spChg>
        <pc:spChg chg="mod">
          <ac:chgData name="SCAFF HERRERA , ALEJANDRO EUGENIO" userId="6a33f69a-e588-44ec-87a4-3fa6d95ba0b5" providerId="ADAL" clId="{12E78CA4-6415-5454-B12B-18FF4F2905C1}" dt="2025-10-18T16:47:00.464" v="3349" actId="113"/>
          <ac:spMkLst>
            <pc:docMk/>
            <pc:sldMk cId="2245955435" sldId="2141411074"/>
            <ac:spMk id="23" creationId="{0C97DB8B-DE6B-2F80-5033-DAFB343FAED9}"/>
          </ac:spMkLst>
        </pc:spChg>
        <pc:picChg chg="mod">
          <ac:chgData name="SCAFF HERRERA , ALEJANDRO EUGENIO" userId="6a33f69a-e588-44ec-87a4-3fa6d95ba0b5" providerId="ADAL" clId="{12E78CA4-6415-5454-B12B-18FF4F2905C1}" dt="2025-10-19T12:07:51.238" v="3765" actId="1038"/>
          <ac:picMkLst>
            <pc:docMk/>
            <pc:sldMk cId="2245955435" sldId="2141411074"/>
            <ac:picMk id="9" creationId="{36698F6E-1138-31FA-1D9C-4DD8B5910446}"/>
          </ac:picMkLst>
        </pc:picChg>
        <pc:picChg chg="mod">
          <ac:chgData name="SCAFF HERRERA , ALEJANDRO EUGENIO" userId="6a33f69a-e588-44ec-87a4-3fa6d95ba0b5" providerId="ADAL" clId="{12E78CA4-6415-5454-B12B-18FF4F2905C1}" dt="2025-10-19T12:07:51.238" v="3765" actId="1038"/>
          <ac:picMkLst>
            <pc:docMk/>
            <pc:sldMk cId="2245955435" sldId="2141411074"/>
            <ac:picMk id="10" creationId="{19FE05B8-4936-CAC5-19C0-A1C00E651E07}"/>
          </ac:picMkLst>
        </pc:picChg>
        <pc:picChg chg="mod">
          <ac:chgData name="SCAFF HERRERA , ALEJANDRO EUGENIO" userId="6a33f69a-e588-44ec-87a4-3fa6d95ba0b5" providerId="ADAL" clId="{12E78CA4-6415-5454-B12B-18FF4F2905C1}" dt="2025-10-19T12:07:51.238" v="3765" actId="1038"/>
          <ac:picMkLst>
            <pc:docMk/>
            <pc:sldMk cId="2245955435" sldId="2141411074"/>
            <ac:picMk id="11" creationId="{47FEE2D5-79FD-C7B2-F0AE-6A6AD9D19F5C}"/>
          </ac:picMkLst>
        </pc:picChg>
        <pc:picChg chg="mod">
          <ac:chgData name="SCAFF HERRERA , ALEJANDRO EUGENIO" userId="6a33f69a-e588-44ec-87a4-3fa6d95ba0b5" providerId="ADAL" clId="{12E78CA4-6415-5454-B12B-18FF4F2905C1}" dt="2025-10-18T16:46:21.359" v="3309" actId="207"/>
          <ac:picMkLst>
            <pc:docMk/>
            <pc:sldMk cId="2245955435" sldId="2141411074"/>
            <ac:picMk id="17" creationId="{85C07170-D273-227D-F747-F909C7C4146E}"/>
          </ac:picMkLst>
        </pc:picChg>
        <pc:picChg chg="mod">
          <ac:chgData name="SCAFF HERRERA , ALEJANDRO EUGENIO" userId="6a33f69a-e588-44ec-87a4-3fa6d95ba0b5" providerId="ADAL" clId="{12E78CA4-6415-5454-B12B-18FF4F2905C1}" dt="2025-10-18T16:46:21.359" v="3309" actId="207"/>
          <ac:picMkLst>
            <pc:docMk/>
            <pc:sldMk cId="2245955435" sldId="2141411074"/>
            <ac:picMk id="18" creationId="{5BA51478-8F3C-5069-73FF-7A13AE1577A3}"/>
          </ac:picMkLst>
        </pc:picChg>
        <pc:picChg chg="mod">
          <ac:chgData name="SCAFF HERRERA , ALEJANDRO EUGENIO" userId="6a33f69a-e588-44ec-87a4-3fa6d95ba0b5" providerId="ADAL" clId="{12E78CA4-6415-5454-B12B-18FF4F2905C1}" dt="2025-10-18T16:46:26.178" v="3317" actId="692"/>
          <ac:picMkLst>
            <pc:docMk/>
            <pc:sldMk cId="2245955435" sldId="2141411074"/>
            <ac:picMk id="21" creationId="{35D13A90-18B8-CA6D-A92D-428A406EA2E5}"/>
          </ac:picMkLst>
        </pc:picChg>
        <pc:picChg chg="mod">
          <ac:chgData name="SCAFF HERRERA , ALEJANDRO EUGENIO" userId="6a33f69a-e588-44ec-87a4-3fa6d95ba0b5" providerId="ADAL" clId="{12E78CA4-6415-5454-B12B-18FF4F2905C1}" dt="2025-10-18T16:46:54.144" v="3348" actId="207"/>
          <ac:picMkLst>
            <pc:docMk/>
            <pc:sldMk cId="2245955435" sldId="2141411074"/>
            <ac:picMk id="24" creationId="{D7857CBD-AD2A-A850-D8C4-20057E288181}"/>
          </ac:picMkLst>
        </pc:picChg>
      </pc:sldChg>
      <pc:sldChg chg="modSp mod">
        <pc:chgData name="SCAFF HERRERA , ALEJANDRO EUGENIO" userId="6a33f69a-e588-44ec-87a4-3fa6d95ba0b5" providerId="ADAL" clId="{12E78CA4-6415-5454-B12B-18FF4F2905C1}" dt="2025-10-19T11:52:46.778" v="3534" actId="207"/>
        <pc:sldMkLst>
          <pc:docMk/>
          <pc:sldMk cId="4017646462" sldId="2141411075"/>
        </pc:sldMkLst>
        <pc:spChg chg="mod">
          <ac:chgData name="SCAFF HERRERA , ALEJANDRO EUGENIO" userId="6a33f69a-e588-44ec-87a4-3fa6d95ba0b5" providerId="ADAL" clId="{12E78CA4-6415-5454-B12B-18FF4F2905C1}" dt="2025-10-19T11:49:35.604" v="3397" actId="1036"/>
          <ac:spMkLst>
            <pc:docMk/>
            <pc:sldMk cId="4017646462" sldId="2141411075"/>
            <ac:spMk id="38" creationId="{A4B92CC7-3D9F-7687-5FB7-B2AC69A0EC07}"/>
          </ac:spMkLst>
        </pc:spChg>
        <pc:spChg chg="mod">
          <ac:chgData name="SCAFF HERRERA , ALEJANDRO EUGENIO" userId="6a33f69a-e588-44ec-87a4-3fa6d95ba0b5" providerId="ADAL" clId="{12E78CA4-6415-5454-B12B-18FF4F2905C1}" dt="2025-10-19T11:52:42.032" v="3533" actId="1037"/>
          <ac:spMkLst>
            <pc:docMk/>
            <pc:sldMk cId="4017646462" sldId="2141411075"/>
            <ac:spMk id="39" creationId="{E72CF098-81B0-197C-FAB7-CEBE06EB8B47}"/>
          </ac:spMkLst>
        </pc:spChg>
        <pc:spChg chg="mod">
          <ac:chgData name="SCAFF HERRERA , ALEJANDRO EUGENIO" userId="6a33f69a-e588-44ec-87a4-3fa6d95ba0b5" providerId="ADAL" clId="{12E78CA4-6415-5454-B12B-18FF4F2905C1}" dt="2025-10-19T11:52:36.949" v="3527" actId="207"/>
          <ac:spMkLst>
            <pc:docMk/>
            <pc:sldMk cId="4017646462" sldId="2141411075"/>
            <ac:spMk id="40" creationId="{0118BAD5-AE3E-2DFF-479D-A7959D063074}"/>
          </ac:spMkLst>
        </pc:spChg>
        <pc:spChg chg="mod">
          <ac:chgData name="SCAFF HERRERA , ALEJANDRO EUGENIO" userId="6a33f69a-e588-44ec-87a4-3fa6d95ba0b5" providerId="ADAL" clId="{12E78CA4-6415-5454-B12B-18FF4F2905C1}" dt="2025-10-19T11:52:36.949" v="3527" actId="207"/>
          <ac:spMkLst>
            <pc:docMk/>
            <pc:sldMk cId="4017646462" sldId="2141411075"/>
            <ac:spMk id="41" creationId="{C786AA82-017F-AB16-7705-D518B0B72F2B}"/>
          </ac:spMkLst>
        </pc:spChg>
        <pc:spChg chg="mod">
          <ac:chgData name="SCAFF HERRERA , ALEJANDRO EUGENIO" userId="6a33f69a-e588-44ec-87a4-3fa6d95ba0b5" providerId="ADAL" clId="{12E78CA4-6415-5454-B12B-18FF4F2905C1}" dt="2025-10-19T11:48:41.162" v="3354" actId="2711"/>
          <ac:spMkLst>
            <pc:docMk/>
            <pc:sldMk cId="4017646462" sldId="2141411075"/>
            <ac:spMk id="42" creationId="{E072FC1D-131A-0FE9-DBC3-D0D71706C2CE}"/>
          </ac:spMkLst>
        </pc:spChg>
        <pc:spChg chg="mod">
          <ac:chgData name="SCAFF HERRERA , ALEJANDRO EUGENIO" userId="6a33f69a-e588-44ec-87a4-3fa6d95ba0b5" providerId="ADAL" clId="{12E78CA4-6415-5454-B12B-18FF4F2905C1}" dt="2025-10-19T11:48:41.162" v="3354" actId="2711"/>
          <ac:spMkLst>
            <pc:docMk/>
            <pc:sldMk cId="4017646462" sldId="2141411075"/>
            <ac:spMk id="43" creationId="{8B1B8DCC-AE59-6AB5-5C69-9BD0CF06CE6E}"/>
          </ac:spMkLst>
        </pc:spChg>
        <pc:spChg chg="mod">
          <ac:chgData name="SCAFF HERRERA , ALEJANDRO EUGENIO" userId="6a33f69a-e588-44ec-87a4-3fa6d95ba0b5" providerId="ADAL" clId="{12E78CA4-6415-5454-B12B-18FF4F2905C1}" dt="2025-10-19T11:48:41.162" v="3354" actId="2711"/>
          <ac:spMkLst>
            <pc:docMk/>
            <pc:sldMk cId="4017646462" sldId="2141411075"/>
            <ac:spMk id="44" creationId="{A0D49288-7C74-E802-C7E9-D32770CDF30C}"/>
          </ac:spMkLst>
        </pc:spChg>
        <pc:spChg chg="mod">
          <ac:chgData name="SCAFF HERRERA , ALEJANDRO EUGENIO" userId="6a33f69a-e588-44ec-87a4-3fa6d95ba0b5" providerId="ADAL" clId="{12E78CA4-6415-5454-B12B-18FF4F2905C1}" dt="2025-10-19T11:48:41.162" v="3354" actId="2711"/>
          <ac:spMkLst>
            <pc:docMk/>
            <pc:sldMk cId="4017646462" sldId="2141411075"/>
            <ac:spMk id="45" creationId="{30120040-AECF-7F4A-F8B4-3AE988EF1AFF}"/>
          </ac:spMkLst>
        </pc:spChg>
        <pc:spChg chg="mod">
          <ac:chgData name="SCAFF HERRERA , ALEJANDRO EUGENIO" userId="6a33f69a-e588-44ec-87a4-3fa6d95ba0b5" providerId="ADAL" clId="{12E78CA4-6415-5454-B12B-18FF4F2905C1}" dt="2025-10-19T11:48:41.162" v="3354" actId="2711"/>
          <ac:spMkLst>
            <pc:docMk/>
            <pc:sldMk cId="4017646462" sldId="2141411075"/>
            <ac:spMk id="46" creationId="{F827685B-B747-61C3-3869-F7FAB5B4BB3F}"/>
          </ac:spMkLst>
        </pc:spChg>
        <pc:spChg chg="mod">
          <ac:chgData name="SCAFF HERRERA , ALEJANDRO EUGENIO" userId="6a33f69a-e588-44ec-87a4-3fa6d95ba0b5" providerId="ADAL" clId="{12E78CA4-6415-5454-B12B-18FF4F2905C1}" dt="2025-10-19T11:48:41.162" v="3354" actId="2711"/>
          <ac:spMkLst>
            <pc:docMk/>
            <pc:sldMk cId="4017646462" sldId="2141411075"/>
            <ac:spMk id="47" creationId="{6E77623A-317F-6496-3188-76D1BA3278F9}"/>
          </ac:spMkLst>
        </pc:spChg>
        <pc:spChg chg="mod">
          <ac:chgData name="SCAFF HERRERA , ALEJANDRO EUGENIO" userId="6a33f69a-e588-44ec-87a4-3fa6d95ba0b5" providerId="ADAL" clId="{12E78CA4-6415-5454-B12B-18FF4F2905C1}" dt="2025-10-19T11:48:41.162" v="3354" actId="2711"/>
          <ac:spMkLst>
            <pc:docMk/>
            <pc:sldMk cId="4017646462" sldId="2141411075"/>
            <ac:spMk id="48" creationId="{39836DA3-FF0D-F553-FB34-B4A7D3801236}"/>
          </ac:spMkLst>
        </pc:spChg>
        <pc:spChg chg="mod">
          <ac:chgData name="SCAFF HERRERA , ALEJANDRO EUGENIO" userId="6a33f69a-e588-44ec-87a4-3fa6d95ba0b5" providerId="ADAL" clId="{12E78CA4-6415-5454-B12B-18FF4F2905C1}" dt="2025-10-19T11:48:41.162" v="3354" actId="2711"/>
          <ac:spMkLst>
            <pc:docMk/>
            <pc:sldMk cId="4017646462" sldId="2141411075"/>
            <ac:spMk id="49" creationId="{F5BC6077-8CEC-306A-5419-1D7593DD5C67}"/>
          </ac:spMkLst>
        </pc:spChg>
        <pc:spChg chg="mod">
          <ac:chgData name="SCAFF HERRERA , ALEJANDRO EUGENIO" userId="6a33f69a-e588-44ec-87a4-3fa6d95ba0b5" providerId="ADAL" clId="{12E78CA4-6415-5454-B12B-18FF4F2905C1}" dt="2025-10-19T11:48:48.471" v="3356" actId="1076"/>
          <ac:spMkLst>
            <pc:docMk/>
            <pc:sldMk cId="4017646462" sldId="2141411075"/>
            <ac:spMk id="50" creationId="{C302BAD0-7499-DE28-874B-73EA9357D608}"/>
          </ac:spMkLst>
        </pc:spChg>
        <pc:spChg chg="mod">
          <ac:chgData name="SCAFF HERRERA , ALEJANDRO EUGENIO" userId="6a33f69a-e588-44ec-87a4-3fa6d95ba0b5" providerId="ADAL" clId="{12E78CA4-6415-5454-B12B-18FF4F2905C1}" dt="2025-10-19T11:48:46.470" v="3355" actId="1076"/>
          <ac:spMkLst>
            <pc:docMk/>
            <pc:sldMk cId="4017646462" sldId="2141411075"/>
            <ac:spMk id="53" creationId="{9357D3D9-8606-EEE2-A152-55593F0950A0}"/>
          </ac:spMkLst>
        </pc:spChg>
        <pc:spChg chg="mod">
          <ac:chgData name="SCAFF HERRERA , ALEJANDRO EUGENIO" userId="6a33f69a-e588-44ec-87a4-3fa6d95ba0b5" providerId="ADAL" clId="{12E78CA4-6415-5454-B12B-18FF4F2905C1}" dt="2025-10-19T11:48:59.079" v="3370" actId="255"/>
          <ac:spMkLst>
            <pc:docMk/>
            <pc:sldMk cId="4017646462" sldId="2141411075"/>
            <ac:spMk id="54" creationId="{8017186D-9970-ADF5-3CC9-223EA6516B88}"/>
          </ac:spMkLst>
        </pc:spChg>
        <pc:spChg chg="mod">
          <ac:chgData name="SCAFF HERRERA , ALEJANDRO EUGENIO" userId="6a33f69a-e588-44ec-87a4-3fa6d95ba0b5" providerId="ADAL" clId="{12E78CA4-6415-5454-B12B-18FF4F2905C1}" dt="2025-10-19T11:49:04.660" v="3371" actId="14100"/>
          <ac:spMkLst>
            <pc:docMk/>
            <pc:sldMk cId="4017646462" sldId="2141411075"/>
            <ac:spMk id="58" creationId="{077E0FEB-B3A7-0388-08A7-8EF794EF195B}"/>
          </ac:spMkLst>
        </pc:spChg>
        <pc:graphicFrameChg chg="mod">
          <ac:chgData name="SCAFF HERRERA , ALEJANDRO EUGENIO" userId="6a33f69a-e588-44ec-87a4-3fa6d95ba0b5" providerId="ADAL" clId="{12E78CA4-6415-5454-B12B-18FF4F2905C1}" dt="2025-10-19T11:52:46.778" v="3534" actId="207"/>
          <ac:graphicFrameMkLst>
            <pc:docMk/>
            <pc:sldMk cId="4017646462" sldId="2141411075"/>
            <ac:graphicFrameMk id="35" creationId="{30C2579B-0138-7C5C-A407-4F8F7471EB26}"/>
          </ac:graphicFrameMkLst>
        </pc:graphicFrameChg>
      </pc:sldChg>
      <pc:sldChg chg="addSp delSp modSp mod">
        <pc:chgData name="SCAFF HERRERA , ALEJANDRO EUGENIO" userId="6a33f69a-e588-44ec-87a4-3fa6d95ba0b5" providerId="ADAL" clId="{12E78CA4-6415-5454-B12B-18FF4F2905C1}" dt="2025-10-19T11:54:43.672" v="3578" actId="14100"/>
        <pc:sldMkLst>
          <pc:docMk/>
          <pc:sldMk cId="2820103195" sldId="2141411076"/>
        </pc:sldMkLst>
        <pc:spChg chg="mod">
          <ac:chgData name="SCAFF HERRERA , ALEJANDRO EUGENIO" userId="6a33f69a-e588-44ec-87a4-3fa6d95ba0b5" providerId="ADAL" clId="{12E78CA4-6415-5454-B12B-18FF4F2905C1}" dt="2025-10-19T11:54:41.925" v="3577" actId="207"/>
          <ac:spMkLst>
            <pc:docMk/>
            <pc:sldMk cId="2820103195" sldId="2141411076"/>
            <ac:spMk id="2" creationId="{3602DF49-3F8C-C65E-1520-4FE929CD1ABE}"/>
          </ac:spMkLst>
        </pc:spChg>
        <pc:spChg chg="mod">
          <ac:chgData name="SCAFF HERRERA , ALEJANDRO EUGENIO" userId="6a33f69a-e588-44ec-87a4-3fa6d95ba0b5" providerId="ADAL" clId="{12E78CA4-6415-5454-B12B-18FF4F2905C1}" dt="2025-10-19T11:52:57.826" v="3535" actId="2711"/>
          <ac:spMkLst>
            <pc:docMk/>
            <pc:sldMk cId="2820103195" sldId="2141411076"/>
            <ac:spMk id="3" creationId="{68B0268D-6F58-B928-2A34-B69C0CF8E4D8}"/>
          </ac:spMkLst>
        </pc:spChg>
        <pc:spChg chg="mod">
          <ac:chgData name="SCAFF HERRERA , ALEJANDRO EUGENIO" userId="6a33f69a-e588-44ec-87a4-3fa6d95ba0b5" providerId="ADAL" clId="{12E78CA4-6415-5454-B12B-18FF4F2905C1}" dt="2025-10-19T11:54:28.684" v="3572" actId="1076"/>
          <ac:spMkLst>
            <pc:docMk/>
            <pc:sldMk cId="2820103195" sldId="2141411076"/>
            <ac:spMk id="4" creationId="{6CFAFAA9-A9A7-6253-8093-0B5E5DA70D4F}"/>
          </ac:spMkLst>
        </pc:spChg>
        <pc:spChg chg="mod">
          <ac:chgData name="SCAFF HERRERA , ALEJANDRO EUGENIO" userId="6a33f69a-e588-44ec-87a4-3fa6d95ba0b5" providerId="ADAL" clId="{12E78CA4-6415-5454-B12B-18FF4F2905C1}" dt="2025-10-19T11:54:28.684" v="3572" actId="1076"/>
          <ac:spMkLst>
            <pc:docMk/>
            <pc:sldMk cId="2820103195" sldId="2141411076"/>
            <ac:spMk id="5" creationId="{57C9BFD7-9079-349B-4EB2-EF17F29F20FB}"/>
          </ac:spMkLst>
        </pc:spChg>
        <pc:spChg chg="mod">
          <ac:chgData name="SCAFF HERRERA , ALEJANDRO EUGENIO" userId="6a33f69a-e588-44ec-87a4-3fa6d95ba0b5" providerId="ADAL" clId="{12E78CA4-6415-5454-B12B-18FF4F2905C1}" dt="2025-10-19T11:54:28.684" v="3572" actId="1076"/>
          <ac:spMkLst>
            <pc:docMk/>
            <pc:sldMk cId="2820103195" sldId="2141411076"/>
            <ac:spMk id="6" creationId="{C98D121A-A0AA-B426-73C3-2BCE678BBB42}"/>
          </ac:spMkLst>
        </pc:spChg>
        <pc:spChg chg="mod">
          <ac:chgData name="SCAFF HERRERA , ALEJANDRO EUGENIO" userId="6a33f69a-e588-44ec-87a4-3fa6d95ba0b5" providerId="ADAL" clId="{12E78CA4-6415-5454-B12B-18FF4F2905C1}" dt="2025-10-19T11:54:43.672" v="3578" actId="14100"/>
          <ac:spMkLst>
            <pc:docMk/>
            <pc:sldMk cId="2820103195" sldId="2141411076"/>
            <ac:spMk id="7" creationId="{A0327374-F42E-976F-52ED-1F0242B7ABD7}"/>
          </ac:spMkLst>
        </pc:spChg>
        <pc:spChg chg="mod">
          <ac:chgData name="SCAFF HERRERA , ALEJANDRO EUGENIO" userId="6a33f69a-e588-44ec-87a4-3fa6d95ba0b5" providerId="ADAL" clId="{12E78CA4-6415-5454-B12B-18FF4F2905C1}" dt="2025-10-19T11:54:28.684" v="3572" actId="1076"/>
          <ac:spMkLst>
            <pc:docMk/>
            <pc:sldMk cId="2820103195" sldId="2141411076"/>
            <ac:spMk id="8" creationId="{73708791-12FC-521C-C5CA-D6EF0CB720DA}"/>
          </ac:spMkLst>
        </pc:spChg>
        <pc:spChg chg="mod">
          <ac:chgData name="SCAFF HERRERA , ALEJANDRO EUGENIO" userId="6a33f69a-e588-44ec-87a4-3fa6d95ba0b5" providerId="ADAL" clId="{12E78CA4-6415-5454-B12B-18FF4F2905C1}" dt="2025-10-19T11:54:28.684" v="3572" actId="1076"/>
          <ac:spMkLst>
            <pc:docMk/>
            <pc:sldMk cId="2820103195" sldId="2141411076"/>
            <ac:spMk id="9" creationId="{33393443-C601-051D-7093-F88F841FC70C}"/>
          </ac:spMkLst>
        </pc:spChg>
        <pc:spChg chg="mod">
          <ac:chgData name="SCAFF HERRERA , ALEJANDRO EUGENIO" userId="6a33f69a-e588-44ec-87a4-3fa6d95ba0b5" providerId="ADAL" clId="{12E78CA4-6415-5454-B12B-18FF4F2905C1}" dt="2025-10-19T11:54:28.684" v="3572" actId="1076"/>
          <ac:spMkLst>
            <pc:docMk/>
            <pc:sldMk cId="2820103195" sldId="2141411076"/>
            <ac:spMk id="10" creationId="{0132175E-F891-A95F-0A06-1DAC1D8919EE}"/>
          </ac:spMkLst>
        </pc:spChg>
        <pc:spChg chg="mod">
          <ac:chgData name="SCAFF HERRERA , ALEJANDRO EUGENIO" userId="6a33f69a-e588-44ec-87a4-3fa6d95ba0b5" providerId="ADAL" clId="{12E78CA4-6415-5454-B12B-18FF4F2905C1}" dt="2025-10-19T11:54:28.684" v="3572" actId="1076"/>
          <ac:spMkLst>
            <pc:docMk/>
            <pc:sldMk cId="2820103195" sldId="2141411076"/>
            <ac:spMk id="12" creationId="{4E6911A0-B42F-F5C3-50AD-D6F67F1E9ADB}"/>
          </ac:spMkLst>
        </pc:spChg>
        <pc:spChg chg="mod">
          <ac:chgData name="SCAFF HERRERA , ALEJANDRO EUGENIO" userId="6a33f69a-e588-44ec-87a4-3fa6d95ba0b5" providerId="ADAL" clId="{12E78CA4-6415-5454-B12B-18FF4F2905C1}" dt="2025-10-19T11:54:28.684" v="3572" actId="1076"/>
          <ac:spMkLst>
            <pc:docMk/>
            <pc:sldMk cId="2820103195" sldId="2141411076"/>
            <ac:spMk id="14" creationId="{60817725-9437-B924-8282-BD118005DF45}"/>
          </ac:spMkLst>
        </pc:spChg>
        <pc:spChg chg="mod">
          <ac:chgData name="SCAFF HERRERA , ALEJANDRO EUGENIO" userId="6a33f69a-e588-44ec-87a4-3fa6d95ba0b5" providerId="ADAL" clId="{12E78CA4-6415-5454-B12B-18FF4F2905C1}" dt="2025-10-19T11:54:28.684" v="3572" actId="1076"/>
          <ac:spMkLst>
            <pc:docMk/>
            <pc:sldMk cId="2820103195" sldId="2141411076"/>
            <ac:spMk id="15" creationId="{75484EF8-BCDF-0387-D28C-65C25E424FB9}"/>
          </ac:spMkLst>
        </pc:spChg>
        <pc:spChg chg="mod">
          <ac:chgData name="SCAFF HERRERA , ALEJANDRO EUGENIO" userId="6a33f69a-e588-44ec-87a4-3fa6d95ba0b5" providerId="ADAL" clId="{12E78CA4-6415-5454-B12B-18FF4F2905C1}" dt="2025-10-19T11:54:28.684" v="3572" actId="1076"/>
          <ac:spMkLst>
            <pc:docMk/>
            <pc:sldMk cId="2820103195" sldId="2141411076"/>
            <ac:spMk id="16" creationId="{C827B7A4-E37B-555D-DC14-A3DBD6C1FC45}"/>
          </ac:spMkLst>
        </pc:spChg>
        <pc:graphicFrameChg chg="mod">
          <ac:chgData name="SCAFF HERRERA , ALEJANDRO EUGENIO" userId="6a33f69a-e588-44ec-87a4-3fa6d95ba0b5" providerId="ADAL" clId="{12E78CA4-6415-5454-B12B-18FF4F2905C1}" dt="2025-10-19T11:53:23.276" v="3548" actId="2711"/>
          <ac:graphicFrameMkLst>
            <pc:docMk/>
            <pc:sldMk cId="2820103195" sldId="2141411076"/>
            <ac:graphicFrameMk id="13" creationId="{FED87AB5-D831-35D1-9C77-AA8CD4F9C6F9}"/>
          </ac:graphicFrameMkLst>
        </pc:graphicFrameChg>
        <pc:picChg chg="del mod">
          <ac:chgData name="SCAFF HERRERA , ALEJANDRO EUGENIO" userId="6a33f69a-e588-44ec-87a4-3fa6d95ba0b5" providerId="ADAL" clId="{12E78CA4-6415-5454-B12B-18FF4F2905C1}" dt="2025-10-19T11:54:34.437" v="3574" actId="478"/>
          <ac:picMkLst>
            <pc:docMk/>
            <pc:sldMk cId="2820103195" sldId="2141411076"/>
            <ac:picMk id="11" creationId="{349EC3C9-ACA1-345B-A23C-88CE9AD2AB49}"/>
          </ac:picMkLst>
        </pc:picChg>
        <pc:picChg chg="add mod">
          <ac:chgData name="SCAFF HERRERA , ALEJANDRO EUGENIO" userId="6a33f69a-e588-44ec-87a4-3fa6d95ba0b5" providerId="ADAL" clId="{12E78CA4-6415-5454-B12B-18FF4F2905C1}" dt="2025-10-19T11:54:16.018" v="3570" actId="1076"/>
          <ac:picMkLst>
            <pc:docMk/>
            <pc:sldMk cId="2820103195" sldId="2141411076"/>
            <ac:picMk id="17" creationId="{ED8F5F63-9F36-2723-1055-BCBF55AA0BAF}"/>
          </ac:picMkLst>
        </pc:picChg>
      </pc:sldChg>
      <pc:sldChg chg="addSp delSp modSp mod">
        <pc:chgData name="SCAFF HERRERA , ALEJANDRO EUGENIO" userId="6a33f69a-e588-44ec-87a4-3fa6d95ba0b5" providerId="ADAL" clId="{12E78CA4-6415-5454-B12B-18FF4F2905C1}" dt="2025-10-19T11:56:52.164" v="3646"/>
        <pc:sldMkLst>
          <pc:docMk/>
          <pc:sldMk cId="3959021727" sldId="2141411077"/>
        </pc:sldMkLst>
        <pc:spChg chg="add mod">
          <ac:chgData name="SCAFF HERRERA , ALEJANDRO EUGENIO" userId="6a33f69a-e588-44ec-87a4-3fa6d95ba0b5" providerId="ADAL" clId="{12E78CA4-6415-5454-B12B-18FF4F2905C1}" dt="2025-10-19T11:56:52.164" v="3646"/>
          <ac:spMkLst>
            <pc:docMk/>
            <pc:sldMk cId="3959021727" sldId="2141411077"/>
            <ac:spMk id="2" creationId="{CB9E440B-50E0-CA9E-6583-42A5DCA37666}"/>
          </ac:spMkLst>
        </pc:spChg>
        <pc:spChg chg="mod">
          <ac:chgData name="SCAFF HERRERA , ALEJANDRO EUGENIO" userId="6a33f69a-e588-44ec-87a4-3fa6d95ba0b5" providerId="ADAL" clId="{12E78CA4-6415-5454-B12B-18FF4F2905C1}" dt="2025-10-19T11:56:38.621" v="3643" actId="2710"/>
          <ac:spMkLst>
            <pc:docMk/>
            <pc:sldMk cId="3959021727" sldId="2141411077"/>
            <ac:spMk id="4" creationId="{EFCB293A-4F7C-AB7F-5713-8EF8838144F3}"/>
          </ac:spMkLst>
        </pc:spChg>
        <pc:spChg chg="mod">
          <ac:chgData name="SCAFF HERRERA , ALEJANDRO EUGENIO" userId="6a33f69a-e588-44ec-87a4-3fa6d95ba0b5" providerId="ADAL" clId="{12E78CA4-6415-5454-B12B-18FF4F2905C1}" dt="2025-10-19T11:56:18.442" v="3634" actId="1037"/>
          <ac:spMkLst>
            <pc:docMk/>
            <pc:sldMk cId="3959021727" sldId="2141411077"/>
            <ac:spMk id="5" creationId="{1DD7314E-CD45-8812-5CE3-0F8A0079FA40}"/>
          </ac:spMkLst>
        </pc:spChg>
        <pc:spChg chg="mod">
          <ac:chgData name="SCAFF HERRERA , ALEJANDRO EUGENIO" userId="6a33f69a-e588-44ec-87a4-3fa6d95ba0b5" providerId="ADAL" clId="{12E78CA4-6415-5454-B12B-18FF4F2905C1}" dt="2025-10-19T11:56:18.442" v="3634" actId="1037"/>
          <ac:spMkLst>
            <pc:docMk/>
            <pc:sldMk cId="3959021727" sldId="2141411077"/>
            <ac:spMk id="6" creationId="{17AA247E-D344-A270-F9DC-A9453003F02B}"/>
          </ac:spMkLst>
        </pc:spChg>
        <pc:spChg chg="mod">
          <ac:chgData name="SCAFF HERRERA , ALEJANDRO EUGENIO" userId="6a33f69a-e588-44ec-87a4-3fa6d95ba0b5" providerId="ADAL" clId="{12E78CA4-6415-5454-B12B-18FF4F2905C1}" dt="2025-10-19T11:56:18.442" v="3634" actId="1037"/>
          <ac:spMkLst>
            <pc:docMk/>
            <pc:sldMk cId="3959021727" sldId="2141411077"/>
            <ac:spMk id="7" creationId="{33EDA694-0F56-7B70-6901-B22B80D1C684}"/>
          </ac:spMkLst>
        </pc:spChg>
        <pc:spChg chg="del">
          <ac:chgData name="SCAFF HERRERA , ALEJANDRO EUGENIO" userId="6a33f69a-e588-44ec-87a4-3fa6d95ba0b5" providerId="ADAL" clId="{12E78CA4-6415-5454-B12B-18FF4F2905C1}" dt="2025-10-19T11:56:51.701" v="3645" actId="478"/>
          <ac:spMkLst>
            <pc:docMk/>
            <pc:sldMk cId="3959021727" sldId="2141411077"/>
            <ac:spMk id="8" creationId="{152BDDBE-156E-BA0E-96F6-D7A91CCC1A03}"/>
          </ac:spMkLst>
        </pc:spChg>
        <pc:spChg chg="mod">
          <ac:chgData name="SCAFF HERRERA , ALEJANDRO EUGENIO" userId="6a33f69a-e588-44ec-87a4-3fa6d95ba0b5" providerId="ADAL" clId="{12E78CA4-6415-5454-B12B-18FF4F2905C1}" dt="2025-10-19T11:56:18.442" v="3634" actId="1037"/>
          <ac:spMkLst>
            <pc:docMk/>
            <pc:sldMk cId="3959021727" sldId="2141411077"/>
            <ac:spMk id="10" creationId="{22AE58AF-9F0B-9BF8-C3A3-63258C3F4FFA}"/>
          </ac:spMkLst>
        </pc:spChg>
        <pc:spChg chg="mod">
          <ac:chgData name="SCAFF HERRERA , ALEJANDRO EUGENIO" userId="6a33f69a-e588-44ec-87a4-3fa6d95ba0b5" providerId="ADAL" clId="{12E78CA4-6415-5454-B12B-18FF4F2905C1}" dt="2025-10-19T11:56:18.442" v="3634" actId="1037"/>
          <ac:spMkLst>
            <pc:docMk/>
            <pc:sldMk cId="3959021727" sldId="2141411077"/>
            <ac:spMk id="12" creationId="{38A732E0-FDD5-944C-21D2-84CD6E04FD8A}"/>
          </ac:spMkLst>
        </pc:spChg>
        <pc:spChg chg="mod">
          <ac:chgData name="SCAFF HERRERA , ALEJANDRO EUGENIO" userId="6a33f69a-e588-44ec-87a4-3fa6d95ba0b5" providerId="ADAL" clId="{12E78CA4-6415-5454-B12B-18FF4F2905C1}" dt="2025-10-19T11:56:41.469" v="3644" actId="1076"/>
          <ac:spMkLst>
            <pc:docMk/>
            <pc:sldMk cId="3959021727" sldId="2141411077"/>
            <ac:spMk id="14" creationId="{AF8BF8CC-4333-FE08-D824-5B0C93BF54FC}"/>
          </ac:spMkLst>
        </pc:spChg>
        <pc:graphicFrameChg chg="mod">
          <ac:chgData name="SCAFF HERRERA , ALEJANDRO EUGENIO" userId="6a33f69a-e588-44ec-87a4-3fa6d95ba0b5" providerId="ADAL" clId="{12E78CA4-6415-5454-B12B-18FF4F2905C1}" dt="2025-10-19T11:56:18.442" v="3634" actId="1037"/>
          <ac:graphicFrameMkLst>
            <pc:docMk/>
            <pc:sldMk cId="3959021727" sldId="2141411077"/>
            <ac:graphicFrameMk id="11" creationId="{E35D36B4-6AE8-0250-44F3-EE586939CFB1}"/>
          </ac:graphicFrameMkLst>
        </pc:graphicFrameChg>
        <pc:picChg chg="del">
          <ac:chgData name="SCAFF HERRERA , ALEJANDRO EUGENIO" userId="6a33f69a-e588-44ec-87a4-3fa6d95ba0b5" providerId="ADAL" clId="{12E78CA4-6415-5454-B12B-18FF4F2905C1}" dt="2025-10-19T11:56:51.701" v="3645" actId="478"/>
          <ac:picMkLst>
            <pc:docMk/>
            <pc:sldMk cId="3959021727" sldId="2141411077"/>
            <ac:picMk id="9" creationId="{3FFEFDA8-E645-4A28-8C5C-73DDBF4A841A}"/>
          </ac:picMkLst>
        </pc:picChg>
        <pc:picChg chg="mod">
          <ac:chgData name="SCAFF HERRERA , ALEJANDRO EUGENIO" userId="6a33f69a-e588-44ec-87a4-3fa6d95ba0b5" providerId="ADAL" clId="{12E78CA4-6415-5454-B12B-18FF4F2905C1}" dt="2025-10-19T11:56:18.442" v="3634" actId="1037"/>
          <ac:picMkLst>
            <pc:docMk/>
            <pc:sldMk cId="3959021727" sldId="2141411077"/>
            <ac:picMk id="13" creationId="{932F3DC3-007D-1A86-B021-2C312CCCD167}"/>
          </ac:picMkLst>
        </pc:picChg>
        <pc:picChg chg="add mod">
          <ac:chgData name="SCAFF HERRERA , ALEJANDRO EUGENIO" userId="6a33f69a-e588-44ec-87a4-3fa6d95ba0b5" providerId="ADAL" clId="{12E78CA4-6415-5454-B12B-18FF4F2905C1}" dt="2025-10-19T11:56:52.164" v="3646"/>
          <ac:picMkLst>
            <pc:docMk/>
            <pc:sldMk cId="3959021727" sldId="2141411077"/>
            <ac:picMk id="15" creationId="{2687F9AD-270F-8896-B028-D5FA9E151087}"/>
          </ac:picMkLst>
        </pc:picChg>
      </pc:sldChg>
      <pc:sldChg chg="addSp delSp modSp mod">
        <pc:chgData name="SCAFF HERRERA , ALEJANDRO EUGENIO" userId="6a33f69a-e588-44ec-87a4-3fa6d95ba0b5" providerId="ADAL" clId="{12E78CA4-6415-5454-B12B-18FF4F2905C1}" dt="2025-10-19T12:00:04.440" v="3704" actId="1076"/>
        <pc:sldMkLst>
          <pc:docMk/>
          <pc:sldMk cId="1547423704" sldId="2141411078"/>
        </pc:sldMkLst>
        <pc:spChg chg="mod">
          <ac:chgData name="SCAFF HERRERA , ALEJANDRO EUGENIO" userId="6a33f69a-e588-44ec-87a4-3fa6d95ba0b5" providerId="ADAL" clId="{12E78CA4-6415-5454-B12B-18FF4F2905C1}" dt="2025-10-19T11:59:26.127" v="3691" actId="1076"/>
          <ac:spMkLst>
            <pc:docMk/>
            <pc:sldMk cId="1547423704" sldId="2141411078"/>
            <ac:spMk id="3" creationId="{CC21E8BC-659A-C604-CE53-6E30C0B22CD8}"/>
          </ac:spMkLst>
        </pc:spChg>
        <pc:spChg chg="mod">
          <ac:chgData name="SCAFF HERRERA , ALEJANDRO EUGENIO" userId="6a33f69a-e588-44ec-87a4-3fa6d95ba0b5" providerId="ADAL" clId="{12E78CA4-6415-5454-B12B-18FF4F2905C1}" dt="2025-10-19T12:00:04.440" v="3704" actId="1076"/>
          <ac:spMkLst>
            <pc:docMk/>
            <pc:sldMk cId="1547423704" sldId="2141411078"/>
            <ac:spMk id="4" creationId="{14237CC6-72E0-7E44-2834-AC74C414A660}"/>
          </ac:spMkLst>
        </pc:spChg>
        <pc:spChg chg="mod">
          <ac:chgData name="SCAFF HERRERA , ALEJANDRO EUGENIO" userId="6a33f69a-e588-44ec-87a4-3fa6d95ba0b5" providerId="ADAL" clId="{12E78CA4-6415-5454-B12B-18FF4F2905C1}" dt="2025-10-19T12:00:04.440" v="3704" actId="1076"/>
          <ac:spMkLst>
            <pc:docMk/>
            <pc:sldMk cId="1547423704" sldId="2141411078"/>
            <ac:spMk id="5" creationId="{F31F756A-46AE-037C-1AF8-5F7EB41744B3}"/>
          </ac:spMkLst>
        </pc:spChg>
        <pc:spChg chg="mod">
          <ac:chgData name="SCAFF HERRERA , ALEJANDRO EUGENIO" userId="6a33f69a-e588-44ec-87a4-3fa6d95ba0b5" providerId="ADAL" clId="{12E78CA4-6415-5454-B12B-18FF4F2905C1}" dt="2025-10-19T12:00:04.440" v="3704" actId="1076"/>
          <ac:spMkLst>
            <pc:docMk/>
            <pc:sldMk cId="1547423704" sldId="2141411078"/>
            <ac:spMk id="6" creationId="{D2F91356-F8AB-9099-B573-6A59ADF096EE}"/>
          </ac:spMkLst>
        </pc:spChg>
        <pc:spChg chg="mod">
          <ac:chgData name="SCAFF HERRERA , ALEJANDRO EUGENIO" userId="6a33f69a-e588-44ec-87a4-3fa6d95ba0b5" providerId="ADAL" clId="{12E78CA4-6415-5454-B12B-18FF4F2905C1}" dt="2025-10-19T11:59:50.612" v="3699" actId="1076"/>
          <ac:spMkLst>
            <pc:docMk/>
            <pc:sldMk cId="1547423704" sldId="2141411078"/>
            <ac:spMk id="7" creationId="{DFEEBFF5-3D52-0B5B-A4AE-9DE9F85C76B2}"/>
          </ac:spMkLst>
        </pc:spChg>
        <pc:spChg chg="mod">
          <ac:chgData name="SCAFF HERRERA , ALEJANDRO EUGENIO" userId="6a33f69a-e588-44ec-87a4-3fa6d95ba0b5" providerId="ADAL" clId="{12E78CA4-6415-5454-B12B-18FF4F2905C1}" dt="2025-10-19T11:59:55.447" v="3701" actId="14100"/>
          <ac:spMkLst>
            <pc:docMk/>
            <pc:sldMk cId="1547423704" sldId="2141411078"/>
            <ac:spMk id="8" creationId="{821C131C-681C-B4EB-2478-1D2381D13FBE}"/>
          </ac:spMkLst>
        </pc:spChg>
        <pc:spChg chg="del mod">
          <ac:chgData name="SCAFF HERRERA , ALEJANDRO EUGENIO" userId="6a33f69a-e588-44ec-87a4-3fa6d95ba0b5" providerId="ADAL" clId="{12E78CA4-6415-5454-B12B-18FF4F2905C1}" dt="2025-10-19T11:57:13.586" v="3656" actId="478"/>
          <ac:spMkLst>
            <pc:docMk/>
            <pc:sldMk cId="1547423704" sldId="2141411078"/>
            <ac:spMk id="10" creationId="{5FE6DAA9-E0F4-2C34-8194-19AB17841FF5}"/>
          </ac:spMkLst>
        </pc:spChg>
        <pc:spChg chg="mod">
          <ac:chgData name="SCAFF HERRERA , ALEJANDRO EUGENIO" userId="6a33f69a-e588-44ec-87a4-3fa6d95ba0b5" providerId="ADAL" clId="{12E78CA4-6415-5454-B12B-18FF4F2905C1}" dt="2025-10-19T11:59:45.850" v="3696" actId="14100"/>
          <ac:spMkLst>
            <pc:docMk/>
            <pc:sldMk cId="1547423704" sldId="2141411078"/>
            <ac:spMk id="11" creationId="{B6273751-5377-ABB2-CDB4-A08CCE23B79F}"/>
          </ac:spMkLst>
        </pc:spChg>
        <pc:spChg chg="add mod">
          <ac:chgData name="SCAFF HERRERA , ALEJANDRO EUGENIO" userId="6a33f69a-e588-44ec-87a4-3fa6d95ba0b5" providerId="ADAL" clId="{12E78CA4-6415-5454-B12B-18FF4F2905C1}" dt="2025-10-19T11:57:11.280" v="3655" actId="20577"/>
          <ac:spMkLst>
            <pc:docMk/>
            <pc:sldMk cId="1547423704" sldId="2141411078"/>
            <ac:spMk id="13" creationId="{A15CAEC4-AE9C-5B59-5AD1-85FB6FF7441C}"/>
          </ac:spMkLst>
        </pc:spChg>
        <pc:picChg chg="del">
          <ac:chgData name="SCAFF HERRERA , ALEJANDRO EUGENIO" userId="6a33f69a-e588-44ec-87a4-3fa6d95ba0b5" providerId="ADAL" clId="{12E78CA4-6415-5454-B12B-18FF4F2905C1}" dt="2025-10-19T11:57:07.302" v="3648" actId="478"/>
          <ac:picMkLst>
            <pc:docMk/>
            <pc:sldMk cId="1547423704" sldId="2141411078"/>
            <ac:picMk id="9" creationId="{5C36A700-2949-D00D-B7EB-796E897D1BB9}"/>
          </ac:picMkLst>
        </pc:picChg>
        <pc:picChg chg="mod">
          <ac:chgData name="SCAFF HERRERA , ALEJANDRO EUGENIO" userId="6a33f69a-e588-44ec-87a4-3fa6d95ba0b5" providerId="ADAL" clId="{12E78CA4-6415-5454-B12B-18FF4F2905C1}" dt="2025-10-19T12:00:04.440" v="3704" actId="1076"/>
          <ac:picMkLst>
            <pc:docMk/>
            <pc:sldMk cId="1547423704" sldId="2141411078"/>
            <ac:picMk id="12" creationId="{A8DA30F7-F88D-7B16-ACC7-F8CEE9DB775C}"/>
          </ac:picMkLst>
        </pc:picChg>
        <pc:picChg chg="add mod">
          <ac:chgData name="SCAFF HERRERA , ALEJANDRO EUGENIO" userId="6a33f69a-e588-44ec-87a4-3fa6d95ba0b5" providerId="ADAL" clId="{12E78CA4-6415-5454-B12B-18FF4F2905C1}" dt="2025-10-19T11:57:07.939" v="3649"/>
          <ac:picMkLst>
            <pc:docMk/>
            <pc:sldMk cId="1547423704" sldId="2141411078"/>
            <ac:picMk id="14" creationId="{C89FAFAB-9095-3512-FF4A-175A7CDF68CA}"/>
          </ac:picMkLst>
        </pc:picChg>
        <pc:picChg chg="add mod">
          <ac:chgData name="SCAFF HERRERA , ALEJANDRO EUGENIO" userId="6a33f69a-e588-44ec-87a4-3fa6d95ba0b5" providerId="ADAL" clId="{12E78CA4-6415-5454-B12B-18FF4F2905C1}" dt="2025-10-19T11:59:26.127" v="3691" actId="1076"/>
          <ac:picMkLst>
            <pc:docMk/>
            <pc:sldMk cId="1547423704" sldId="2141411078"/>
            <ac:picMk id="15" creationId="{2B0B7876-6F8F-D684-03CD-22CDAE82A94F}"/>
          </ac:picMkLst>
        </pc:picChg>
      </pc:sldChg>
      <pc:sldChg chg="addSp delSp modSp mod">
        <pc:chgData name="SCAFF HERRERA , ALEJANDRO EUGENIO" userId="6a33f69a-e588-44ec-87a4-3fa6d95ba0b5" providerId="ADAL" clId="{12E78CA4-6415-5454-B12B-18FF4F2905C1}" dt="2025-10-19T12:07:15.230" v="3751" actId="20577"/>
        <pc:sldMkLst>
          <pc:docMk/>
          <pc:sldMk cId="561266097" sldId="2141411079"/>
        </pc:sldMkLst>
        <pc:spChg chg="mod">
          <ac:chgData name="SCAFF HERRERA , ALEJANDRO EUGENIO" userId="6a33f69a-e588-44ec-87a4-3fa6d95ba0b5" providerId="ADAL" clId="{12E78CA4-6415-5454-B12B-18FF4F2905C1}" dt="2025-10-19T12:07:11.401" v="3750" actId="1037"/>
          <ac:spMkLst>
            <pc:docMk/>
            <pc:sldMk cId="561266097" sldId="2141411079"/>
            <ac:spMk id="3" creationId="{F79A4636-657E-D129-3708-7F46B76538B9}"/>
          </ac:spMkLst>
        </pc:spChg>
        <pc:spChg chg="mod">
          <ac:chgData name="SCAFF HERRERA , ALEJANDRO EUGENIO" userId="6a33f69a-e588-44ec-87a4-3fa6d95ba0b5" providerId="ADAL" clId="{12E78CA4-6415-5454-B12B-18FF4F2905C1}" dt="2025-10-19T12:07:11.401" v="3750" actId="1037"/>
          <ac:spMkLst>
            <pc:docMk/>
            <pc:sldMk cId="561266097" sldId="2141411079"/>
            <ac:spMk id="4" creationId="{423D0C16-E101-0DF5-A84C-C6ED14FAD5D6}"/>
          </ac:spMkLst>
        </pc:spChg>
        <pc:spChg chg="mod">
          <ac:chgData name="SCAFF HERRERA , ALEJANDRO EUGENIO" userId="6a33f69a-e588-44ec-87a4-3fa6d95ba0b5" providerId="ADAL" clId="{12E78CA4-6415-5454-B12B-18FF4F2905C1}" dt="2025-10-19T12:07:15.230" v="3751" actId="20577"/>
          <ac:spMkLst>
            <pc:docMk/>
            <pc:sldMk cId="561266097" sldId="2141411079"/>
            <ac:spMk id="5" creationId="{E494932D-7685-0001-C980-0936E958F2F1}"/>
          </ac:spMkLst>
        </pc:spChg>
        <pc:spChg chg="mod">
          <ac:chgData name="SCAFF HERRERA , ALEJANDRO EUGENIO" userId="6a33f69a-e588-44ec-87a4-3fa6d95ba0b5" providerId="ADAL" clId="{12E78CA4-6415-5454-B12B-18FF4F2905C1}" dt="2025-10-19T12:07:11.401" v="3750" actId="1037"/>
          <ac:spMkLst>
            <pc:docMk/>
            <pc:sldMk cId="561266097" sldId="2141411079"/>
            <ac:spMk id="6" creationId="{1D668397-6ACF-46E1-135E-3EE8A50272C6}"/>
          </ac:spMkLst>
        </pc:spChg>
        <pc:spChg chg="mod">
          <ac:chgData name="SCAFF HERRERA , ALEJANDRO EUGENIO" userId="6a33f69a-e588-44ec-87a4-3fa6d95ba0b5" providerId="ADAL" clId="{12E78CA4-6415-5454-B12B-18FF4F2905C1}" dt="2025-10-19T12:07:11.401" v="3750" actId="1037"/>
          <ac:spMkLst>
            <pc:docMk/>
            <pc:sldMk cId="561266097" sldId="2141411079"/>
            <ac:spMk id="7" creationId="{A960C22E-B4B4-1EC0-0DD2-E5D2E2349CD2}"/>
          </ac:spMkLst>
        </pc:spChg>
        <pc:spChg chg="mod">
          <ac:chgData name="SCAFF HERRERA , ALEJANDRO EUGENIO" userId="6a33f69a-e588-44ec-87a4-3fa6d95ba0b5" providerId="ADAL" clId="{12E78CA4-6415-5454-B12B-18FF4F2905C1}" dt="2025-10-19T12:07:11.401" v="3750" actId="1037"/>
          <ac:spMkLst>
            <pc:docMk/>
            <pc:sldMk cId="561266097" sldId="2141411079"/>
            <ac:spMk id="8" creationId="{27576586-0E88-20FE-863D-FFB7527BD814}"/>
          </ac:spMkLst>
        </pc:spChg>
        <pc:spChg chg="del">
          <ac:chgData name="SCAFF HERRERA , ALEJANDRO EUGENIO" userId="6a33f69a-e588-44ec-87a4-3fa6d95ba0b5" providerId="ADAL" clId="{12E78CA4-6415-5454-B12B-18FF4F2905C1}" dt="2025-10-19T12:02:18.571" v="3705" actId="478"/>
          <ac:spMkLst>
            <pc:docMk/>
            <pc:sldMk cId="561266097" sldId="2141411079"/>
            <ac:spMk id="10" creationId="{98F5D350-67D0-8FC4-DD16-3597ED7D4907}"/>
          </ac:spMkLst>
        </pc:spChg>
        <pc:spChg chg="mod">
          <ac:chgData name="SCAFF HERRERA , ALEJANDRO EUGENIO" userId="6a33f69a-e588-44ec-87a4-3fa6d95ba0b5" providerId="ADAL" clId="{12E78CA4-6415-5454-B12B-18FF4F2905C1}" dt="2025-10-19T12:06:00.803" v="3716" actId="2710"/>
          <ac:spMkLst>
            <pc:docMk/>
            <pc:sldMk cId="561266097" sldId="2141411079"/>
            <ac:spMk id="12" creationId="{FA117D7C-93D3-9553-1932-02945FCAEBE0}"/>
          </ac:spMkLst>
        </pc:spChg>
        <pc:spChg chg="add mod">
          <ac:chgData name="SCAFF HERRERA , ALEJANDRO EUGENIO" userId="6a33f69a-e588-44ec-87a4-3fa6d95ba0b5" providerId="ADAL" clId="{12E78CA4-6415-5454-B12B-18FF4F2905C1}" dt="2025-10-19T12:02:19.127" v="3706"/>
          <ac:spMkLst>
            <pc:docMk/>
            <pc:sldMk cId="561266097" sldId="2141411079"/>
            <ac:spMk id="13" creationId="{7CB4161D-6110-21D6-F2B2-864E1413EA6B}"/>
          </ac:spMkLst>
        </pc:spChg>
        <pc:picChg chg="del">
          <ac:chgData name="SCAFF HERRERA , ALEJANDRO EUGENIO" userId="6a33f69a-e588-44ec-87a4-3fa6d95ba0b5" providerId="ADAL" clId="{12E78CA4-6415-5454-B12B-18FF4F2905C1}" dt="2025-10-19T12:02:18.571" v="3705" actId="478"/>
          <ac:picMkLst>
            <pc:docMk/>
            <pc:sldMk cId="561266097" sldId="2141411079"/>
            <ac:picMk id="9" creationId="{2D7CF3C0-664B-5EAD-8C12-2CB371A7DEAE}"/>
          </ac:picMkLst>
        </pc:picChg>
        <pc:picChg chg="mod">
          <ac:chgData name="SCAFF HERRERA , ALEJANDRO EUGENIO" userId="6a33f69a-e588-44ec-87a4-3fa6d95ba0b5" providerId="ADAL" clId="{12E78CA4-6415-5454-B12B-18FF4F2905C1}" dt="2025-10-19T12:07:11.401" v="3750" actId="1037"/>
          <ac:picMkLst>
            <pc:docMk/>
            <pc:sldMk cId="561266097" sldId="2141411079"/>
            <ac:picMk id="11" creationId="{83172443-CC79-47E9-52CD-212720C6C646}"/>
          </ac:picMkLst>
        </pc:picChg>
        <pc:picChg chg="add mod">
          <ac:chgData name="SCAFF HERRERA , ALEJANDRO EUGENIO" userId="6a33f69a-e588-44ec-87a4-3fa6d95ba0b5" providerId="ADAL" clId="{12E78CA4-6415-5454-B12B-18FF4F2905C1}" dt="2025-10-19T12:02:19.127" v="3706"/>
          <ac:picMkLst>
            <pc:docMk/>
            <pc:sldMk cId="561266097" sldId="2141411079"/>
            <ac:picMk id="14" creationId="{A1B13339-57F0-D4F3-1C7B-43AC9ABFB430}"/>
          </ac:picMkLst>
        </pc:picChg>
      </pc:sldChg>
      <pc:sldChg chg="addSp delSp modSp mod">
        <pc:chgData name="SCAFF HERRERA , ALEJANDRO EUGENIO" userId="6a33f69a-e588-44ec-87a4-3fa6d95ba0b5" providerId="ADAL" clId="{12E78CA4-6415-5454-B12B-18FF4F2905C1}" dt="2025-10-19T12:09:19.558" v="3815" actId="1036"/>
        <pc:sldMkLst>
          <pc:docMk/>
          <pc:sldMk cId="498948641" sldId="2141411080"/>
        </pc:sldMkLst>
        <pc:spChg chg="mod">
          <ac:chgData name="SCAFF HERRERA , ALEJANDRO EUGENIO" userId="6a33f69a-e588-44ec-87a4-3fa6d95ba0b5" providerId="ADAL" clId="{12E78CA4-6415-5454-B12B-18FF4F2905C1}" dt="2025-10-19T12:09:01.208" v="3784" actId="14100"/>
          <ac:spMkLst>
            <pc:docMk/>
            <pc:sldMk cId="498948641" sldId="2141411080"/>
            <ac:spMk id="3" creationId="{D96B5B7A-320E-20D1-0114-0C06ECEDB16C}"/>
          </ac:spMkLst>
        </pc:spChg>
        <pc:spChg chg="mod">
          <ac:chgData name="SCAFF HERRERA , ALEJANDRO EUGENIO" userId="6a33f69a-e588-44ec-87a4-3fa6d95ba0b5" providerId="ADAL" clId="{12E78CA4-6415-5454-B12B-18FF4F2905C1}" dt="2025-10-19T12:08:54.356" v="3782" actId="14100"/>
          <ac:spMkLst>
            <pc:docMk/>
            <pc:sldMk cId="498948641" sldId="2141411080"/>
            <ac:spMk id="4" creationId="{14BA6C76-E3D7-1BD2-8214-657A9212BB12}"/>
          </ac:spMkLst>
        </pc:spChg>
        <pc:spChg chg="mod">
          <ac:chgData name="SCAFF HERRERA , ALEJANDRO EUGENIO" userId="6a33f69a-e588-44ec-87a4-3fa6d95ba0b5" providerId="ADAL" clId="{12E78CA4-6415-5454-B12B-18FF4F2905C1}" dt="2025-10-19T12:08:33.631" v="3776" actId="14100"/>
          <ac:spMkLst>
            <pc:docMk/>
            <pc:sldMk cId="498948641" sldId="2141411080"/>
            <ac:spMk id="5" creationId="{164971C1-74AC-E0CA-BBA3-24352A7E2ABF}"/>
          </ac:spMkLst>
        </pc:spChg>
        <pc:spChg chg="mod">
          <ac:chgData name="SCAFF HERRERA , ALEJANDRO EUGENIO" userId="6a33f69a-e588-44ec-87a4-3fa6d95ba0b5" providerId="ADAL" clId="{12E78CA4-6415-5454-B12B-18FF4F2905C1}" dt="2025-10-19T12:08:26.807" v="3774" actId="1076"/>
          <ac:spMkLst>
            <pc:docMk/>
            <pc:sldMk cId="498948641" sldId="2141411080"/>
            <ac:spMk id="7" creationId="{951D411F-0762-898C-5B0F-C17F92B82FD9}"/>
          </ac:spMkLst>
        </pc:spChg>
        <pc:spChg chg="mod">
          <ac:chgData name="SCAFF HERRERA , ALEJANDRO EUGENIO" userId="6a33f69a-e588-44ec-87a4-3fa6d95ba0b5" providerId="ADAL" clId="{12E78CA4-6415-5454-B12B-18FF4F2905C1}" dt="2025-10-19T12:08:45.976" v="3779" actId="14100"/>
          <ac:spMkLst>
            <pc:docMk/>
            <pc:sldMk cId="498948641" sldId="2141411080"/>
            <ac:spMk id="8" creationId="{507C5082-A2E9-12E1-9D17-1FDC2687FC7F}"/>
          </ac:spMkLst>
        </pc:spChg>
        <pc:spChg chg="mod">
          <ac:chgData name="SCAFF HERRERA , ALEJANDRO EUGENIO" userId="6a33f69a-e588-44ec-87a4-3fa6d95ba0b5" providerId="ADAL" clId="{12E78CA4-6415-5454-B12B-18FF4F2905C1}" dt="2025-10-19T12:08:56.759" v="3783" actId="1076"/>
          <ac:spMkLst>
            <pc:docMk/>
            <pc:sldMk cId="498948641" sldId="2141411080"/>
            <ac:spMk id="14" creationId="{23063417-A276-E031-E030-29440B76B412}"/>
          </ac:spMkLst>
        </pc:spChg>
        <pc:spChg chg="mod">
          <ac:chgData name="SCAFF HERRERA , ALEJANDRO EUGENIO" userId="6a33f69a-e588-44ec-87a4-3fa6d95ba0b5" providerId="ADAL" clId="{12E78CA4-6415-5454-B12B-18FF4F2905C1}" dt="2025-10-19T12:08:39.176" v="3777" actId="1076"/>
          <ac:spMkLst>
            <pc:docMk/>
            <pc:sldMk cId="498948641" sldId="2141411080"/>
            <ac:spMk id="15" creationId="{DF401AFB-B93B-ACF3-03B9-E5A9372812D1}"/>
          </ac:spMkLst>
        </pc:spChg>
        <pc:spChg chg="mod">
          <ac:chgData name="SCAFF HERRERA , ALEJANDRO EUGENIO" userId="6a33f69a-e588-44ec-87a4-3fa6d95ba0b5" providerId="ADAL" clId="{12E78CA4-6415-5454-B12B-18FF4F2905C1}" dt="2025-10-19T12:08:41.756" v="3778" actId="1076"/>
          <ac:spMkLst>
            <pc:docMk/>
            <pc:sldMk cId="498948641" sldId="2141411080"/>
            <ac:spMk id="16" creationId="{BD42942E-26AC-FECB-DACA-D481195B39D1}"/>
          </ac:spMkLst>
        </pc:spChg>
        <pc:spChg chg="mod">
          <ac:chgData name="SCAFF HERRERA , ALEJANDRO EUGENIO" userId="6a33f69a-e588-44ec-87a4-3fa6d95ba0b5" providerId="ADAL" clId="{12E78CA4-6415-5454-B12B-18FF4F2905C1}" dt="2025-10-19T12:08:48.141" v="3780" actId="1076"/>
          <ac:spMkLst>
            <pc:docMk/>
            <pc:sldMk cId="498948641" sldId="2141411080"/>
            <ac:spMk id="17" creationId="{E969CB24-2281-6711-90B3-195B7E04F1CB}"/>
          </ac:spMkLst>
        </pc:spChg>
        <pc:picChg chg="del">
          <ac:chgData name="SCAFF HERRERA , ALEJANDRO EUGENIO" userId="6a33f69a-e588-44ec-87a4-3fa6d95ba0b5" providerId="ADAL" clId="{12E78CA4-6415-5454-B12B-18FF4F2905C1}" dt="2025-10-19T12:08:03.884" v="3769" actId="478"/>
          <ac:picMkLst>
            <pc:docMk/>
            <pc:sldMk cId="498948641" sldId="2141411080"/>
            <ac:picMk id="6" creationId="{8E2D5D33-B67A-8360-8874-783627269E8E}"/>
          </ac:picMkLst>
        </pc:picChg>
        <pc:picChg chg="mod">
          <ac:chgData name="SCAFF HERRERA , ALEJANDRO EUGENIO" userId="6a33f69a-e588-44ec-87a4-3fa6d95ba0b5" providerId="ADAL" clId="{12E78CA4-6415-5454-B12B-18FF4F2905C1}" dt="2025-10-19T12:09:15.412" v="3805" actId="1035"/>
          <ac:picMkLst>
            <pc:docMk/>
            <pc:sldMk cId="498948641" sldId="2141411080"/>
            <ac:picMk id="9" creationId="{053E5243-F67E-DEB1-594E-83254E79FAB1}"/>
          </ac:picMkLst>
        </pc:picChg>
        <pc:picChg chg="mod">
          <ac:chgData name="SCAFF HERRERA , ALEJANDRO EUGENIO" userId="6a33f69a-e588-44ec-87a4-3fa6d95ba0b5" providerId="ADAL" clId="{12E78CA4-6415-5454-B12B-18FF4F2905C1}" dt="2025-10-19T12:09:18.158" v="3812" actId="1036"/>
          <ac:picMkLst>
            <pc:docMk/>
            <pc:sldMk cId="498948641" sldId="2141411080"/>
            <ac:picMk id="10" creationId="{3E2FAA50-0F2E-256D-3C10-8C6A7445574D}"/>
          </ac:picMkLst>
        </pc:picChg>
        <pc:picChg chg="mod">
          <ac:chgData name="SCAFF HERRERA , ALEJANDRO EUGENIO" userId="6a33f69a-e588-44ec-87a4-3fa6d95ba0b5" providerId="ADAL" clId="{12E78CA4-6415-5454-B12B-18FF4F2905C1}" dt="2025-10-19T12:09:19.558" v="3815" actId="1036"/>
          <ac:picMkLst>
            <pc:docMk/>
            <pc:sldMk cId="498948641" sldId="2141411080"/>
            <ac:picMk id="11" creationId="{83B882E7-95B6-9F3A-6C4B-E84A79DA9149}"/>
          </ac:picMkLst>
        </pc:picChg>
        <pc:picChg chg="mod">
          <ac:chgData name="SCAFF HERRERA , ALEJANDRO EUGENIO" userId="6a33f69a-e588-44ec-87a4-3fa6d95ba0b5" providerId="ADAL" clId="{12E78CA4-6415-5454-B12B-18FF4F2905C1}" dt="2025-10-19T12:08:22.892" v="3773" actId="1076"/>
          <ac:picMkLst>
            <pc:docMk/>
            <pc:sldMk cId="498948641" sldId="2141411080"/>
            <ac:picMk id="12" creationId="{6DAAB40D-3D2F-75BC-8941-07990AE60BF5}"/>
          </ac:picMkLst>
        </pc:picChg>
        <pc:picChg chg="add del mod">
          <ac:chgData name="SCAFF HERRERA , ALEJANDRO EUGENIO" userId="6a33f69a-e588-44ec-87a4-3fa6d95ba0b5" providerId="ADAL" clId="{12E78CA4-6415-5454-B12B-18FF4F2905C1}" dt="2025-10-19T12:08:02.795" v="3768" actId="21"/>
          <ac:picMkLst>
            <pc:docMk/>
            <pc:sldMk cId="498948641" sldId="2141411080"/>
            <ac:picMk id="13" creationId="{A0396642-B32C-6E80-BD98-93BC24A1F0C6}"/>
          </ac:picMkLst>
        </pc:picChg>
        <pc:picChg chg="add mod">
          <ac:chgData name="SCAFF HERRERA , ALEJANDRO EUGENIO" userId="6a33f69a-e588-44ec-87a4-3fa6d95ba0b5" providerId="ADAL" clId="{12E78CA4-6415-5454-B12B-18FF4F2905C1}" dt="2025-10-19T12:08:04.262" v="3770"/>
          <ac:picMkLst>
            <pc:docMk/>
            <pc:sldMk cId="498948641" sldId="2141411080"/>
            <ac:picMk id="18" creationId="{ECB65124-5A3D-2C9B-4275-1BF8DE0090BA}"/>
          </ac:picMkLst>
        </pc:picChg>
      </pc:sldChg>
      <pc:sldChg chg="modSp mod">
        <pc:chgData name="SCAFF HERRERA , ALEJANDRO EUGENIO" userId="6a33f69a-e588-44ec-87a4-3fa6d95ba0b5" providerId="ADAL" clId="{12E78CA4-6415-5454-B12B-18FF4F2905C1}" dt="2025-10-18T15:53:26.155" v="2480" actId="1076"/>
        <pc:sldMkLst>
          <pc:docMk/>
          <pc:sldMk cId="1738457073" sldId="2141411082"/>
        </pc:sldMkLst>
        <pc:spChg chg="mod">
          <ac:chgData name="SCAFF HERRERA , ALEJANDRO EUGENIO" userId="6a33f69a-e588-44ec-87a4-3fa6d95ba0b5" providerId="ADAL" clId="{12E78CA4-6415-5454-B12B-18FF4F2905C1}" dt="2025-10-18T15:53:26.155" v="2480" actId="1076"/>
          <ac:spMkLst>
            <pc:docMk/>
            <pc:sldMk cId="1738457073" sldId="2141411082"/>
            <ac:spMk id="3" creationId="{4CCEFEA9-45A9-5993-B717-13AB8EF30FF3}"/>
          </ac:spMkLst>
        </pc:spChg>
        <pc:spChg chg="mod">
          <ac:chgData name="SCAFF HERRERA , ALEJANDRO EUGENIO" userId="6a33f69a-e588-44ec-87a4-3fa6d95ba0b5" providerId="ADAL" clId="{12E78CA4-6415-5454-B12B-18FF4F2905C1}" dt="2025-10-18T15:21:06.962" v="1790" actId="1076"/>
          <ac:spMkLst>
            <pc:docMk/>
            <pc:sldMk cId="1738457073" sldId="2141411082"/>
            <ac:spMk id="5" creationId="{3290CAFF-6778-2E1F-1FD3-F64B384FB310}"/>
          </ac:spMkLst>
        </pc:spChg>
      </pc:sldChg>
      <pc:sldChg chg="addSp modSp mod">
        <pc:chgData name="SCAFF HERRERA , ALEJANDRO EUGENIO" userId="6a33f69a-e588-44ec-87a4-3fa6d95ba0b5" providerId="ADAL" clId="{12E78CA4-6415-5454-B12B-18FF4F2905C1}" dt="2025-10-18T16:29:40.749" v="3135" actId="571"/>
        <pc:sldMkLst>
          <pc:docMk/>
          <pc:sldMk cId="660748887" sldId="2141411083"/>
        </pc:sldMkLst>
        <pc:spChg chg="mod">
          <ac:chgData name="SCAFF HERRERA , ALEJANDRO EUGENIO" userId="6a33f69a-e588-44ec-87a4-3fa6d95ba0b5" providerId="ADAL" clId="{12E78CA4-6415-5454-B12B-18FF4F2905C1}" dt="2025-10-18T16:28:49.809" v="3128" actId="255"/>
          <ac:spMkLst>
            <pc:docMk/>
            <pc:sldMk cId="660748887" sldId="2141411083"/>
            <ac:spMk id="2" creationId="{C12AAEE3-0C5B-8215-D293-2599E3AEC8AA}"/>
          </ac:spMkLst>
        </pc:spChg>
        <pc:spChg chg="mod">
          <ac:chgData name="SCAFF HERRERA , ALEJANDRO EUGENIO" userId="6a33f69a-e588-44ec-87a4-3fa6d95ba0b5" providerId="ADAL" clId="{12E78CA4-6415-5454-B12B-18FF4F2905C1}" dt="2025-10-18T16:29:04.738" v="3130" actId="1076"/>
          <ac:spMkLst>
            <pc:docMk/>
            <pc:sldMk cId="660748887" sldId="2141411083"/>
            <ac:spMk id="4" creationId="{6F3304F0-C6D7-060E-D93A-D3C915F9E72B}"/>
          </ac:spMkLst>
        </pc:spChg>
        <pc:spChg chg="mod">
          <ac:chgData name="SCAFF HERRERA , ALEJANDRO EUGENIO" userId="6a33f69a-e588-44ec-87a4-3fa6d95ba0b5" providerId="ADAL" clId="{12E78CA4-6415-5454-B12B-18FF4F2905C1}" dt="2025-10-18T16:28:38.341" v="3127" actId="2711"/>
          <ac:spMkLst>
            <pc:docMk/>
            <pc:sldMk cId="660748887" sldId="2141411083"/>
            <ac:spMk id="13" creationId="{84BDAD38-738D-6A7B-0F2B-7A5A79A56506}"/>
          </ac:spMkLst>
        </pc:spChg>
        <pc:spChg chg="mod">
          <ac:chgData name="SCAFF HERRERA , ALEJANDRO EUGENIO" userId="6a33f69a-e588-44ec-87a4-3fa6d95ba0b5" providerId="ADAL" clId="{12E78CA4-6415-5454-B12B-18FF4F2905C1}" dt="2025-10-18T16:28:58.692" v="3129" actId="255"/>
          <ac:spMkLst>
            <pc:docMk/>
            <pc:sldMk cId="660748887" sldId="2141411083"/>
            <ac:spMk id="18" creationId="{12C9FB4B-6AA8-EEE5-262A-DBFD7ADC69B3}"/>
          </ac:spMkLst>
        </pc:spChg>
        <pc:spChg chg="mod">
          <ac:chgData name="SCAFF HERRERA , ALEJANDRO EUGENIO" userId="6a33f69a-e588-44ec-87a4-3fa6d95ba0b5" providerId="ADAL" clId="{12E78CA4-6415-5454-B12B-18FF4F2905C1}" dt="2025-10-18T16:29:09.920" v="3131" actId="1076"/>
          <ac:spMkLst>
            <pc:docMk/>
            <pc:sldMk cId="660748887" sldId="2141411083"/>
            <ac:spMk id="19" creationId="{3AFBA86D-495E-A37B-A257-4D6AE5579E7D}"/>
          </ac:spMkLst>
        </pc:spChg>
        <pc:picChg chg="add mod">
          <ac:chgData name="SCAFF HERRERA , ALEJANDRO EUGENIO" userId="6a33f69a-e588-44ec-87a4-3fa6d95ba0b5" providerId="ADAL" clId="{12E78CA4-6415-5454-B12B-18FF4F2905C1}" dt="2025-10-18T16:29:32.900" v="3133" actId="1076"/>
          <ac:picMkLst>
            <pc:docMk/>
            <pc:sldMk cId="660748887" sldId="2141411083"/>
            <ac:picMk id="3" creationId="{53631444-9E84-886C-D5D8-0AA5104CC622}"/>
          </ac:picMkLst>
        </pc:picChg>
        <pc:picChg chg="add mod">
          <ac:chgData name="SCAFF HERRERA , ALEJANDRO EUGENIO" userId="6a33f69a-e588-44ec-87a4-3fa6d95ba0b5" providerId="ADAL" clId="{12E78CA4-6415-5454-B12B-18FF4F2905C1}" dt="2025-10-18T16:29:36.514" v="3134" actId="571"/>
          <ac:picMkLst>
            <pc:docMk/>
            <pc:sldMk cId="660748887" sldId="2141411083"/>
            <ac:picMk id="5" creationId="{2859D521-3E29-6212-AE81-BD48582D9D2A}"/>
          </ac:picMkLst>
        </pc:picChg>
        <pc:picChg chg="add mod">
          <ac:chgData name="SCAFF HERRERA , ALEJANDRO EUGENIO" userId="6a33f69a-e588-44ec-87a4-3fa6d95ba0b5" providerId="ADAL" clId="{12E78CA4-6415-5454-B12B-18FF4F2905C1}" dt="2025-10-18T16:29:40.749" v="3135" actId="571"/>
          <ac:picMkLst>
            <pc:docMk/>
            <pc:sldMk cId="660748887" sldId="2141411083"/>
            <ac:picMk id="6" creationId="{0FC384CA-6ADB-5950-3BF0-189F5A463A0B}"/>
          </ac:picMkLst>
        </pc:picChg>
      </pc:sldChg>
      <pc:sldChg chg="addSp delSp modSp mod">
        <pc:chgData name="SCAFF HERRERA , ALEJANDRO EUGENIO" userId="6a33f69a-e588-44ec-87a4-3fa6d95ba0b5" providerId="ADAL" clId="{12E78CA4-6415-5454-B12B-18FF4F2905C1}" dt="2025-10-19T12:10:44.476" v="3833" actId="20577"/>
        <pc:sldMkLst>
          <pc:docMk/>
          <pc:sldMk cId="419261676" sldId="2141411084"/>
        </pc:sldMkLst>
        <pc:spChg chg="add mod">
          <ac:chgData name="SCAFF HERRERA , ALEJANDRO EUGENIO" userId="6a33f69a-e588-44ec-87a4-3fa6d95ba0b5" providerId="ADAL" clId="{12E78CA4-6415-5454-B12B-18FF4F2905C1}" dt="2025-10-19T12:09:39.116" v="3819"/>
          <ac:spMkLst>
            <pc:docMk/>
            <pc:sldMk cId="419261676" sldId="2141411084"/>
            <ac:spMk id="2" creationId="{277CA806-0EAF-7ECD-BA8F-09B8F649A776}"/>
          </ac:spMkLst>
        </pc:spChg>
        <pc:spChg chg="add mod">
          <ac:chgData name="SCAFF HERRERA , ALEJANDRO EUGENIO" userId="6a33f69a-e588-44ec-87a4-3fa6d95ba0b5" providerId="ADAL" clId="{12E78CA4-6415-5454-B12B-18FF4F2905C1}" dt="2025-10-19T12:09:39.116" v="3819"/>
          <ac:spMkLst>
            <pc:docMk/>
            <pc:sldMk cId="419261676" sldId="2141411084"/>
            <ac:spMk id="3" creationId="{B308973E-BA3A-C657-2436-2083475ABD0E}"/>
          </ac:spMkLst>
        </pc:spChg>
        <pc:spChg chg="add mod">
          <ac:chgData name="SCAFF HERRERA , ALEJANDRO EUGENIO" userId="6a33f69a-e588-44ec-87a4-3fa6d95ba0b5" providerId="ADAL" clId="{12E78CA4-6415-5454-B12B-18FF4F2905C1}" dt="2025-10-19T12:09:39.116" v="3819"/>
          <ac:spMkLst>
            <pc:docMk/>
            <pc:sldMk cId="419261676" sldId="2141411084"/>
            <ac:spMk id="4" creationId="{FC61C27F-9059-0842-FC68-EB3F0406CDEF}"/>
          </ac:spMkLst>
        </pc:spChg>
        <pc:spChg chg="add mod">
          <ac:chgData name="SCAFF HERRERA , ALEJANDRO EUGENIO" userId="6a33f69a-e588-44ec-87a4-3fa6d95ba0b5" providerId="ADAL" clId="{12E78CA4-6415-5454-B12B-18FF4F2905C1}" dt="2025-10-19T12:09:39.460" v="3820"/>
          <ac:spMkLst>
            <pc:docMk/>
            <pc:sldMk cId="419261676" sldId="2141411084"/>
            <ac:spMk id="5" creationId="{15AB0D5F-B4D9-48B7-604D-8DD40ED9B8C5}"/>
          </ac:spMkLst>
        </pc:spChg>
        <pc:spChg chg="add mod">
          <ac:chgData name="SCAFF HERRERA , ALEJANDRO EUGENIO" userId="6a33f69a-e588-44ec-87a4-3fa6d95ba0b5" providerId="ADAL" clId="{12E78CA4-6415-5454-B12B-18FF4F2905C1}" dt="2025-10-19T12:09:39.460" v="3820"/>
          <ac:spMkLst>
            <pc:docMk/>
            <pc:sldMk cId="419261676" sldId="2141411084"/>
            <ac:spMk id="6" creationId="{9734DF8A-CEEC-45DA-E275-D44AE26C641C}"/>
          </ac:spMkLst>
        </pc:spChg>
        <pc:spChg chg="add mod">
          <ac:chgData name="SCAFF HERRERA , ALEJANDRO EUGENIO" userId="6a33f69a-e588-44ec-87a4-3fa6d95ba0b5" providerId="ADAL" clId="{12E78CA4-6415-5454-B12B-18FF4F2905C1}" dt="2025-10-19T12:09:39.460" v="3820"/>
          <ac:spMkLst>
            <pc:docMk/>
            <pc:sldMk cId="419261676" sldId="2141411084"/>
            <ac:spMk id="7" creationId="{9C2EAB8F-AE32-7782-7579-E1FA0F78ABE6}"/>
          </ac:spMkLst>
        </pc:spChg>
        <pc:spChg chg="mod">
          <ac:chgData name="SCAFF HERRERA , ALEJANDRO EUGENIO" userId="6a33f69a-e588-44ec-87a4-3fa6d95ba0b5" providerId="ADAL" clId="{12E78CA4-6415-5454-B12B-18FF4F2905C1}" dt="2025-10-19T12:09:56.613" v="3825" actId="14100"/>
          <ac:spMkLst>
            <pc:docMk/>
            <pc:sldMk cId="419261676" sldId="2141411084"/>
            <ac:spMk id="13" creationId="{FB129932-F220-2265-476B-B7DB778D7FE0}"/>
          </ac:spMkLst>
        </pc:spChg>
        <pc:spChg chg="mod">
          <ac:chgData name="SCAFF HERRERA , ALEJANDRO EUGENIO" userId="6a33f69a-e588-44ec-87a4-3fa6d95ba0b5" providerId="ADAL" clId="{12E78CA4-6415-5454-B12B-18FF4F2905C1}" dt="2025-10-19T12:09:26.419" v="3816" actId="2711"/>
          <ac:spMkLst>
            <pc:docMk/>
            <pc:sldMk cId="419261676" sldId="2141411084"/>
            <ac:spMk id="14" creationId="{94510575-316F-C44B-9590-D64F63744061}"/>
          </ac:spMkLst>
        </pc:spChg>
        <pc:spChg chg="mod">
          <ac:chgData name="SCAFF HERRERA , ALEJANDRO EUGENIO" userId="6a33f69a-e588-44ec-87a4-3fa6d95ba0b5" providerId="ADAL" clId="{12E78CA4-6415-5454-B12B-18FF4F2905C1}" dt="2025-10-19T12:09:51.113" v="3824" actId="14100"/>
          <ac:spMkLst>
            <pc:docMk/>
            <pc:sldMk cId="419261676" sldId="2141411084"/>
            <ac:spMk id="18" creationId="{A164F70D-CF00-9B56-555B-137950986984}"/>
          </ac:spMkLst>
        </pc:spChg>
        <pc:spChg chg="mod">
          <ac:chgData name="SCAFF HERRERA , ALEJANDRO EUGENIO" userId="6a33f69a-e588-44ec-87a4-3fa6d95ba0b5" providerId="ADAL" clId="{12E78CA4-6415-5454-B12B-18FF4F2905C1}" dt="2025-10-19T12:10:02.329" v="3828" actId="14100"/>
          <ac:spMkLst>
            <pc:docMk/>
            <pc:sldMk cId="419261676" sldId="2141411084"/>
            <ac:spMk id="19" creationId="{CB23DA83-64CD-B2F7-E31A-B9DBF85420A6}"/>
          </ac:spMkLst>
        </pc:spChg>
        <pc:spChg chg="mod">
          <ac:chgData name="SCAFF HERRERA , ALEJANDRO EUGENIO" userId="6a33f69a-e588-44ec-87a4-3fa6d95ba0b5" providerId="ADAL" clId="{12E78CA4-6415-5454-B12B-18FF4F2905C1}" dt="2025-10-19T12:10:44.476" v="3833" actId="20577"/>
          <ac:spMkLst>
            <pc:docMk/>
            <pc:sldMk cId="419261676" sldId="2141411084"/>
            <ac:spMk id="21" creationId="{F1635B57-5C78-8AA8-6433-3A1C5781918E}"/>
          </ac:spMkLst>
        </pc:spChg>
        <pc:spChg chg="del mod">
          <ac:chgData name="SCAFF HERRERA , ALEJANDRO EUGENIO" userId="6a33f69a-e588-44ec-87a4-3fa6d95ba0b5" providerId="ADAL" clId="{12E78CA4-6415-5454-B12B-18FF4F2905C1}" dt="2025-10-19T12:09:38.626" v="3818" actId="478"/>
          <ac:spMkLst>
            <pc:docMk/>
            <pc:sldMk cId="419261676" sldId="2141411084"/>
            <ac:spMk id="22" creationId="{145BFBD9-E90A-1F95-E469-5B23F3E20285}"/>
          </ac:spMkLst>
        </pc:spChg>
        <pc:spChg chg="del mod">
          <ac:chgData name="SCAFF HERRERA , ALEJANDRO EUGENIO" userId="6a33f69a-e588-44ec-87a4-3fa6d95ba0b5" providerId="ADAL" clId="{12E78CA4-6415-5454-B12B-18FF4F2905C1}" dt="2025-10-19T12:09:38.626" v="3818" actId="478"/>
          <ac:spMkLst>
            <pc:docMk/>
            <pc:sldMk cId="419261676" sldId="2141411084"/>
            <ac:spMk id="23" creationId="{431E03BB-CE7E-B091-0865-2B349F09EAA6}"/>
          </ac:spMkLst>
        </pc:spChg>
        <pc:spChg chg="del mod">
          <ac:chgData name="SCAFF HERRERA , ALEJANDRO EUGENIO" userId="6a33f69a-e588-44ec-87a4-3fa6d95ba0b5" providerId="ADAL" clId="{12E78CA4-6415-5454-B12B-18FF4F2905C1}" dt="2025-10-19T12:09:38.626" v="3818" actId="478"/>
          <ac:spMkLst>
            <pc:docMk/>
            <pc:sldMk cId="419261676" sldId="2141411084"/>
            <ac:spMk id="25" creationId="{4C6BA4E2-FFB9-089D-3D7F-968DBA88205F}"/>
          </ac:spMkLst>
        </pc:spChg>
      </pc:sldChg>
      <pc:sldChg chg="addSp delSp modSp mod">
        <pc:chgData name="SCAFF HERRERA , ALEJANDRO EUGENIO" userId="6a33f69a-e588-44ec-87a4-3fa6d95ba0b5" providerId="ADAL" clId="{12E78CA4-6415-5454-B12B-18FF4F2905C1}" dt="2025-10-19T12:11:02.034" v="3835" actId="255"/>
        <pc:sldMkLst>
          <pc:docMk/>
          <pc:sldMk cId="4149304214" sldId="2141411086"/>
        </pc:sldMkLst>
        <pc:spChg chg="mod">
          <ac:chgData name="SCAFF HERRERA , ALEJANDRO EUGENIO" userId="6a33f69a-e588-44ec-87a4-3fa6d95ba0b5" providerId="ADAL" clId="{12E78CA4-6415-5454-B12B-18FF4F2905C1}" dt="2025-10-19T12:11:02.034" v="3835" actId="255"/>
          <ac:spMkLst>
            <pc:docMk/>
            <pc:sldMk cId="4149304214" sldId="2141411086"/>
            <ac:spMk id="2" creationId="{ED8BEE9E-AE8E-590B-271A-BEDFAE3C4D12}"/>
          </ac:spMkLst>
        </pc:spChg>
        <pc:spChg chg="add mod">
          <ac:chgData name="SCAFF HERRERA , ALEJANDRO EUGENIO" userId="6a33f69a-e588-44ec-87a4-3fa6d95ba0b5" providerId="ADAL" clId="{12E78CA4-6415-5454-B12B-18FF4F2905C1}" dt="2025-10-19T12:10:22.407" v="3830"/>
          <ac:spMkLst>
            <pc:docMk/>
            <pc:sldMk cId="4149304214" sldId="2141411086"/>
            <ac:spMk id="3" creationId="{C0EB58F0-5D42-58AA-01E7-5C67E8D4FC81}"/>
          </ac:spMkLst>
        </pc:spChg>
        <pc:spChg chg="del">
          <ac:chgData name="SCAFF HERRERA , ALEJANDRO EUGENIO" userId="6a33f69a-e588-44ec-87a4-3fa6d95ba0b5" providerId="ADAL" clId="{12E78CA4-6415-5454-B12B-18FF4F2905C1}" dt="2025-10-19T12:10:21.499" v="3829" actId="478"/>
          <ac:spMkLst>
            <pc:docMk/>
            <pc:sldMk cId="4149304214" sldId="2141411086"/>
            <ac:spMk id="4" creationId="{3D227B27-F5A0-9D8E-AD6C-BD774E363EF1}"/>
          </ac:spMkLst>
        </pc:spChg>
        <pc:spChg chg="mod">
          <ac:chgData name="SCAFF HERRERA , ALEJANDRO EUGENIO" userId="6a33f69a-e588-44ec-87a4-3fa6d95ba0b5" providerId="ADAL" clId="{12E78CA4-6415-5454-B12B-18FF4F2905C1}" dt="2025-10-19T12:10:22.407" v="3830"/>
          <ac:spMkLst>
            <pc:docMk/>
            <pc:sldMk cId="4149304214" sldId="2141411086"/>
            <ac:spMk id="6" creationId="{36E1200F-E2A2-7615-D503-798A34BC1D14}"/>
          </ac:spMkLst>
        </pc:spChg>
        <pc:spChg chg="mod">
          <ac:chgData name="SCAFF HERRERA , ALEJANDRO EUGENIO" userId="6a33f69a-e588-44ec-87a4-3fa6d95ba0b5" providerId="ADAL" clId="{12E78CA4-6415-5454-B12B-18FF4F2905C1}" dt="2025-10-19T12:10:22.407" v="3830"/>
          <ac:spMkLst>
            <pc:docMk/>
            <pc:sldMk cId="4149304214" sldId="2141411086"/>
            <ac:spMk id="7" creationId="{19973E6B-D79E-EABB-358E-17F0D8C935E6}"/>
          </ac:spMkLst>
        </pc:spChg>
        <pc:spChg chg="mod">
          <ac:chgData name="SCAFF HERRERA , ALEJANDRO EUGENIO" userId="6a33f69a-e588-44ec-87a4-3fa6d95ba0b5" providerId="ADAL" clId="{12E78CA4-6415-5454-B12B-18FF4F2905C1}" dt="2025-10-19T12:10:22.407" v="3830"/>
          <ac:spMkLst>
            <pc:docMk/>
            <pc:sldMk cId="4149304214" sldId="2141411086"/>
            <ac:spMk id="8" creationId="{207CD10F-5389-5E5D-F261-499ECAF5F62D}"/>
          </ac:spMkLst>
        </pc:spChg>
        <pc:spChg chg="mod">
          <ac:chgData name="SCAFF HERRERA , ALEJANDRO EUGENIO" userId="6a33f69a-e588-44ec-87a4-3fa6d95ba0b5" providerId="ADAL" clId="{12E78CA4-6415-5454-B12B-18FF4F2905C1}" dt="2025-10-19T12:10:40.231" v="3832" actId="20577"/>
          <ac:spMkLst>
            <pc:docMk/>
            <pc:sldMk cId="4149304214" sldId="2141411086"/>
            <ac:spMk id="9" creationId="{1B82A630-8DA3-714A-1537-A2B320C5375A}"/>
          </ac:spMkLst>
        </pc:spChg>
        <pc:spChg chg="add mod">
          <ac:chgData name="SCAFF HERRERA , ALEJANDRO EUGENIO" userId="6a33f69a-e588-44ec-87a4-3fa6d95ba0b5" providerId="ADAL" clId="{12E78CA4-6415-5454-B12B-18FF4F2905C1}" dt="2025-10-19T12:10:22.407" v="3830"/>
          <ac:spMkLst>
            <pc:docMk/>
            <pc:sldMk cId="4149304214" sldId="2141411086"/>
            <ac:spMk id="10" creationId="{8F8D0AB1-C73A-1952-6E09-F843F8A06200}"/>
          </ac:spMkLst>
        </pc:spChg>
        <pc:spChg chg="add mod">
          <ac:chgData name="SCAFF HERRERA , ALEJANDRO EUGENIO" userId="6a33f69a-e588-44ec-87a4-3fa6d95ba0b5" providerId="ADAL" clId="{12E78CA4-6415-5454-B12B-18FF4F2905C1}" dt="2025-10-19T12:10:22.407" v="3830"/>
          <ac:spMkLst>
            <pc:docMk/>
            <pc:sldMk cId="4149304214" sldId="2141411086"/>
            <ac:spMk id="11" creationId="{9F78E5D5-E4D2-349E-B754-4B7664309B79}"/>
          </ac:spMkLst>
        </pc:spChg>
        <pc:spChg chg="add mod">
          <ac:chgData name="SCAFF HERRERA , ALEJANDRO EUGENIO" userId="6a33f69a-e588-44ec-87a4-3fa6d95ba0b5" providerId="ADAL" clId="{12E78CA4-6415-5454-B12B-18FF4F2905C1}" dt="2025-10-19T12:10:22.407" v="3830"/>
          <ac:spMkLst>
            <pc:docMk/>
            <pc:sldMk cId="4149304214" sldId="2141411086"/>
            <ac:spMk id="14" creationId="{9E937D78-29BF-382E-E3C0-1B08718FB75E}"/>
          </ac:spMkLst>
        </pc:spChg>
        <pc:spChg chg="mod">
          <ac:chgData name="SCAFF HERRERA , ALEJANDRO EUGENIO" userId="6a33f69a-e588-44ec-87a4-3fa6d95ba0b5" providerId="ADAL" clId="{12E78CA4-6415-5454-B12B-18FF4F2905C1}" dt="2025-10-19T12:11:02.034" v="3835" actId="255"/>
          <ac:spMkLst>
            <pc:docMk/>
            <pc:sldMk cId="4149304214" sldId="2141411086"/>
            <ac:spMk id="15" creationId="{2DA1F653-B661-E09A-47DF-3EE21FD2C3E3}"/>
          </ac:spMkLst>
        </pc:spChg>
        <pc:spChg chg="del">
          <ac:chgData name="SCAFF HERRERA , ALEJANDRO EUGENIO" userId="6a33f69a-e588-44ec-87a4-3fa6d95ba0b5" providerId="ADAL" clId="{12E78CA4-6415-5454-B12B-18FF4F2905C1}" dt="2025-10-19T12:10:21.499" v="3829" actId="478"/>
          <ac:spMkLst>
            <pc:docMk/>
            <pc:sldMk cId="4149304214" sldId="2141411086"/>
            <ac:spMk id="22" creationId="{46B9E81A-13C8-2B52-64BB-D1F80DF8DE70}"/>
          </ac:spMkLst>
        </pc:spChg>
        <pc:spChg chg="del">
          <ac:chgData name="SCAFF HERRERA , ALEJANDRO EUGENIO" userId="6a33f69a-e588-44ec-87a4-3fa6d95ba0b5" providerId="ADAL" clId="{12E78CA4-6415-5454-B12B-18FF4F2905C1}" dt="2025-10-19T12:10:21.499" v="3829" actId="478"/>
          <ac:spMkLst>
            <pc:docMk/>
            <pc:sldMk cId="4149304214" sldId="2141411086"/>
            <ac:spMk id="23" creationId="{A3412315-50E1-1F8D-5DC9-D888D0C7EE74}"/>
          </ac:spMkLst>
        </pc:spChg>
        <pc:spChg chg="del">
          <ac:chgData name="SCAFF HERRERA , ALEJANDRO EUGENIO" userId="6a33f69a-e588-44ec-87a4-3fa6d95ba0b5" providerId="ADAL" clId="{12E78CA4-6415-5454-B12B-18FF4F2905C1}" dt="2025-10-19T12:10:21.499" v="3829" actId="478"/>
          <ac:spMkLst>
            <pc:docMk/>
            <pc:sldMk cId="4149304214" sldId="2141411086"/>
            <ac:spMk id="25" creationId="{16ED6B7A-45A3-ABDD-9365-8F2E6ECCB666}"/>
          </ac:spMkLst>
        </pc:spChg>
        <pc:grpChg chg="add mod">
          <ac:chgData name="SCAFF HERRERA , ALEJANDRO EUGENIO" userId="6a33f69a-e588-44ec-87a4-3fa6d95ba0b5" providerId="ADAL" clId="{12E78CA4-6415-5454-B12B-18FF4F2905C1}" dt="2025-10-19T12:10:22.407" v="3830"/>
          <ac:grpSpMkLst>
            <pc:docMk/>
            <pc:sldMk cId="4149304214" sldId="2141411086"/>
            <ac:grpSpMk id="5" creationId="{E0F16078-00B4-C4C2-D9A8-7B43188EAD8A}"/>
          </ac:grpSpMkLst>
        </pc:grpChg>
        <pc:grpChg chg="del">
          <ac:chgData name="SCAFF HERRERA , ALEJANDRO EUGENIO" userId="6a33f69a-e588-44ec-87a4-3fa6d95ba0b5" providerId="ADAL" clId="{12E78CA4-6415-5454-B12B-18FF4F2905C1}" dt="2025-10-19T12:10:21.499" v="3829" actId="478"/>
          <ac:grpSpMkLst>
            <pc:docMk/>
            <pc:sldMk cId="4149304214" sldId="2141411086"/>
            <ac:grpSpMk id="12" creationId="{BA7197F1-D2CB-42DE-3D09-382D469EDE65}"/>
          </ac:grpSpMkLst>
        </pc:grpChg>
      </pc:sldChg>
      <pc:sldChg chg="addSp delSp modSp mod">
        <pc:chgData name="SCAFF HERRERA , ALEJANDRO EUGENIO" userId="6a33f69a-e588-44ec-87a4-3fa6d95ba0b5" providerId="ADAL" clId="{12E78CA4-6415-5454-B12B-18FF4F2905C1}" dt="2025-10-19T12:11:13.750" v="3836" actId="1076"/>
        <pc:sldMkLst>
          <pc:docMk/>
          <pc:sldMk cId="206946602" sldId="2141411087"/>
        </pc:sldMkLst>
        <pc:spChg chg="add mod">
          <ac:chgData name="SCAFF HERRERA , ALEJANDRO EUGENIO" userId="6a33f69a-e588-44ec-87a4-3fa6d95ba0b5" providerId="ADAL" clId="{12E78CA4-6415-5454-B12B-18FF4F2905C1}" dt="2025-10-19T12:11:13.750" v="3836" actId="1076"/>
          <ac:spMkLst>
            <pc:docMk/>
            <pc:sldMk cId="206946602" sldId="2141411087"/>
            <ac:spMk id="5" creationId="{C9951685-D7A2-8667-01B3-DEE76EC960DC}"/>
          </ac:spMkLst>
        </pc:spChg>
        <pc:picChg chg="add mod">
          <ac:chgData name="SCAFF HERRERA , ALEJANDRO EUGENIO" userId="6a33f69a-e588-44ec-87a4-3fa6d95ba0b5" providerId="ADAL" clId="{12E78CA4-6415-5454-B12B-18FF4F2905C1}" dt="2025-10-19T12:11:13.750" v="3836" actId="1076"/>
          <ac:picMkLst>
            <pc:docMk/>
            <pc:sldMk cId="206946602" sldId="2141411087"/>
            <ac:picMk id="6" creationId="{362EC1F3-BDE0-8E50-7F86-5763C83F3B33}"/>
          </ac:picMkLst>
        </pc:picChg>
      </pc:sldChg>
      <pc:sldChg chg="addSp modSp mod">
        <pc:chgData name="SCAFF HERRERA , ALEJANDRO EUGENIO" userId="6a33f69a-e588-44ec-87a4-3fa6d95ba0b5" providerId="ADAL" clId="{12E78CA4-6415-5454-B12B-18FF4F2905C1}" dt="2025-10-18T15:37:11.150" v="2183"/>
        <pc:sldMkLst>
          <pc:docMk/>
          <pc:sldMk cId="3974188807" sldId="2141411089"/>
        </pc:sldMkLst>
        <pc:spChg chg="mod">
          <ac:chgData name="SCAFF HERRERA , ALEJANDRO EUGENIO" userId="6a33f69a-e588-44ec-87a4-3fa6d95ba0b5" providerId="ADAL" clId="{12E78CA4-6415-5454-B12B-18FF4F2905C1}" dt="2025-10-18T15:13:02.057" v="1609" actId="1076"/>
          <ac:spMkLst>
            <pc:docMk/>
            <pc:sldMk cId="3974188807" sldId="2141411089"/>
            <ac:spMk id="4" creationId="{02C2849D-E99A-4F88-3113-83830E328C63}"/>
          </ac:spMkLst>
        </pc:spChg>
        <pc:spChg chg="mod">
          <ac:chgData name="SCAFF HERRERA , ALEJANDRO EUGENIO" userId="6a33f69a-e588-44ec-87a4-3fa6d95ba0b5" providerId="ADAL" clId="{12E78CA4-6415-5454-B12B-18FF4F2905C1}" dt="2025-10-18T15:13:02.057" v="1609" actId="1076"/>
          <ac:spMkLst>
            <pc:docMk/>
            <pc:sldMk cId="3974188807" sldId="2141411089"/>
            <ac:spMk id="5" creationId="{7BB5FBF7-52A5-669B-F3CC-14A4AFB00CDF}"/>
          </ac:spMkLst>
        </pc:spChg>
        <pc:picChg chg="add mod">
          <ac:chgData name="SCAFF HERRERA , ALEJANDRO EUGENIO" userId="6a33f69a-e588-44ec-87a4-3fa6d95ba0b5" providerId="ADAL" clId="{12E78CA4-6415-5454-B12B-18FF4F2905C1}" dt="2025-10-18T15:37:11.150" v="2183"/>
          <ac:picMkLst>
            <pc:docMk/>
            <pc:sldMk cId="3974188807" sldId="2141411089"/>
            <ac:picMk id="3" creationId="{168ECF6D-1973-A7E7-140A-BF912FEC39E3}"/>
          </ac:picMkLst>
        </pc:picChg>
      </pc:sldChg>
      <pc:sldChg chg="addSp delSp modSp mod">
        <pc:chgData name="SCAFF HERRERA , ALEJANDRO EUGENIO" userId="6a33f69a-e588-44ec-87a4-3fa6d95ba0b5" providerId="ADAL" clId="{12E78CA4-6415-5454-B12B-18FF4F2905C1}" dt="2025-10-18T15:36:57.604" v="2182"/>
        <pc:sldMkLst>
          <pc:docMk/>
          <pc:sldMk cId="4066499532" sldId="2141411091"/>
        </pc:sldMkLst>
        <pc:spChg chg="mod">
          <ac:chgData name="SCAFF HERRERA , ALEJANDRO EUGENIO" userId="6a33f69a-e588-44ec-87a4-3fa6d95ba0b5" providerId="ADAL" clId="{12E78CA4-6415-5454-B12B-18FF4F2905C1}" dt="2025-10-18T12:44:08.385" v="225" actId="1035"/>
          <ac:spMkLst>
            <pc:docMk/>
            <pc:sldMk cId="4066499532" sldId="2141411091"/>
            <ac:spMk id="8" creationId="{B596FA36-B423-627B-61ED-8D2B4C399CED}"/>
          </ac:spMkLst>
        </pc:spChg>
        <pc:spChg chg="mod">
          <ac:chgData name="SCAFF HERRERA , ALEJANDRO EUGENIO" userId="6a33f69a-e588-44ec-87a4-3fa6d95ba0b5" providerId="ADAL" clId="{12E78CA4-6415-5454-B12B-18FF4F2905C1}" dt="2025-10-18T12:42:57.273" v="186" actId="1076"/>
          <ac:spMkLst>
            <pc:docMk/>
            <pc:sldMk cId="4066499532" sldId="2141411091"/>
            <ac:spMk id="9" creationId="{206550B5-91B5-36C6-8670-11DBAD9A7872}"/>
          </ac:spMkLst>
        </pc:spChg>
        <pc:spChg chg="mod">
          <ac:chgData name="SCAFF HERRERA , ALEJANDRO EUGENIO" userId="6a33f69a-e588-44ec-87a4-3fa6d95ba0b5" providerId="ADAL" clId="{12E78CA4-6415-5454-B12B-18FF4F2905C1}" dt="2025-10-18T12:44:08.385" v="225" actId="1035"/>
          <ac:spMkLst>
            <pc:docMk/>
            <pc:sldMk cId="4066499532" sldId="2141411091"/>
            <ac:spMk id="10" creationId="{B050FCEF-C2CA-B55F-3CD8-755EA7F4672F}"/>
          </ac:spMkLst>
        </pc:spChg>
        <pc:spChg chg="mod">
          <ac:chgData name="SCAFF HERRERA , ALEJANDRO EUGENIO" userId="6a33f69a-e588-44ec-87a4-3fa6d95ba0b5" providerId="ADAL" clId="{12E78CA4-6415-5454-B12B-18FF4F2905C1}" dt="2025-10-18T12:38:35.474" v="152" actId="255"/>
          <ac:spMkLst>
            <pc:docMk/>
            <pc:sldMk cId="4066499532" sldId="2141411091"/>
            <ac:spMk id="12" creationId="{925802EF-A578-9F6B-A739-2E584661C9A4}"/>
          </ac:spMkLst>
        </pc:spChg>
        <pc:spChg chg="mod">
          <ac:chgData name="SCAFF HERRERA , ALEJANDRO EUGENIO" userId="6a33f69a-e588-44ec-87a4-3fa6d95ba0b5" providerId="ADAL" clId="{12E78CA4-6415-5454-B12B-18FF4F2905C1}" dt="2025-10-18T12:38:35.474" v="152" actId="255"/>
          <ac:spMkLst>
            <pc:docMk/>
            <pc:sldMk cId="4066499532" sldId="2141411091"/>
            <ac:spMk id="13" creationId="{BCC5BE18-C928-22D7-A02C-82ED521A3FE4}"/>
          </ac:spMkLst>
        </pc:spChg>
        <pc:spChg chg="mod">
          <ac:chgData name="SCAFF HERRERA , ALEJANDRO EUGENIO" userId="6a33f69a-e588-44ec-87a4-3fa6d95ba0b5" providerId="ADAL" clId="{12E78CA4-6415-5454-B12B-18FF4F2905C1}" dt="2025-10-18T12:38:35.474" v="152" actId="255"/>
          <ac:spMkLst>
            <pc:docMk/>
            <pc:sldMk cId="4066499532" sldId="2141411091"/>
            <ac:spMk id="16" creationId="{BD6DD0EF-95AE-7E7C-C866-D274BF8B17DD}"/>
          </ac:spMkLst>
        </pc:spChg>
        <pc:spChg chg="mod">
          <ac:chgData name="SCAFF HERRERA , ALEJANDRO EUGENIO" userId="6a33f69a-e588-44ec-87a4-3fa6d95ba0b5" providerId="ADAL" clId="{12E78CA4-6415-5454-B12B-18FF4F2905C1}" dt="2025-10-18T12:38:35.474" v="152" actId="255"/>
          <ac:spMkLst>
            <pc:docMk/>
            <pc:sldMk cId="4066499532" sldId="2141411091"/>
            <ac:spMk id="17" creationId="{6DCF4BAD-82A9-3512-3C3E-28BA21199A99}"/>
          </ac:spMkLst>
        </pc:spChg>
        <pc:spChg chg="mod">
          <ac:chgData name="SCAFF HERRERA , ALEJANDRO EUGENIO" userId="6a33f69a-e588-44ec-87a4-3fa6d95ba0b5" providerId="ADAL" clId="{12E78CA4-6415-5454-B12B-18FF4F2905C1}" dt="2025-10-18T12:38:35.474" v="152" actId="255"/>
          <ac:spMkLst>
            <pc:docMk/>
            <pc:sldMk cId="4066499532" sldId="2141411091"/>
            <ac:spMk id="19" creationId="{4B47C65F-86DF-4E39-7D48-6EF181DFDAFD}"/>
          </ac:spMkLst>
        </pc:spChg>
        <pc:spChg chg="mod">
          <ac:chgData name="SCAFF HERRERA , ALEJANDRO EUGENIO" userId="6a33f69a-e588-44ec-87a4-3fa6d95ba0b5" providerId="ADAL" clId="{12E78CA4-6415-5454-B12B-18FF4F2905C1}" dt="2025-10-18T12:38:35.474" v="152" actId="255"/>
          <ac:spMkLst>
            <pc:docMk/>
            <pc:sldMk cId="4066499532" sldId="2141411091"/>
            <ac:spMk id="20" creationId="{AD5D2FC6-617F-5758-0385-A666C75FEEFA}"/>
          </ac:spMkLst>
        </pc:spChg>
        <pc:spChg chg="mod">
          <ac:chgData name="SCAFF HERRERA , ALEJANDRO EUGENIO" userId="6a33f69a-e588-44ec-87a4-3fa6d95ba0b5" providerId="ADAL" clId="{12E78CA4-6415-5454-B12B-18FF4F2905C1}" dt="2025-10-18T12:38:35.474" v="152" actId="255"/>
          <ac:spMkLst>
            <pc:docMk/>
            <pc:sldMk cId="4066499532" sldId="2141411091"/>
            <ac:spMk id="22" creationId="{9CDC80A4-012D-79A4-C543-5E2FFFCB62A1}"/>
          </ac:spMkLst>
        </pc:spChg>
        <pc:spChg chg="mod">
          <ac:chgData name="SCAFF HERRERA , ALEJANDRO EUGENIO" userId="6a33f69a-e588-44ec-87a4-3fa6d95ba0b5" providerId="ADAL" clId="{12E78CA4-6415-5454-B12B-18FF4F2905C1}" dt="2025-10-18T12:38:35.474" v="152" actId="255"/>
          <ac:spMkLst>
            <pc:docMk/>
            <pc:sldMk cId="4066499532" sldId="2141411091"/>
            <ac:spMk id="23" creationId="{537ADF73-7A0E-1F0F-EE53-CA89181AAD73}"/>
          </ac:spMkLst>
        </pc:spChg>
        <pc:spChg chg="mod">
          <ac:chgData name="SCAFF HERRERA , ALEJANDRO EUGENIO" userId="6a33f69a-e588-44ec-87a4-3fa6d95ba0b5" providerId="ADAL" clId="{12E78CA4-6415-5454-B12B-18FF4F2905C1}" dt="2025-10-18T12:38:35.474" v="152" actId="255"/>
          <ac:spMkLst>
            <pc:docMk/>
            <pc:sldMk cId="4066499532" sldId="2141411091"/>
            <ac:spMk id="25" creationId="{ED47BF2D-0F1D-44F9-E247-45B09815698D}"/>
          </ac:spMkLst>
        </pc:spChg>
        <pc:spChg chg="mod">
          <ac:chgData name="SCAFF HERRERA , ALEJANDRO EUGENIO" userId="6a33f69a-e588-44ec-87a4-3fa6d95ba0b5" providerId="ADAL" clId="{12E78CA4-6415-5454-B12B-18FF4F2905C1}" dt="2025-10-18T12:38:35.474" v="152" actId="255"/>
          <ac:spMkLst>
            <pc:docMk/>
            <pc:sldMk cId="4066499532" sldId="2141411091"/>
            <ac:spMk id="26" creationId="{141B81AC-42C7-B77C-CDA1-338799B52B9F}"/>
          </ac:spMkLst>
        </pc:spChg>
        <pc:spChg chg="mod">
          <ac:chgData name="SCAFF HERRERA , ALEJANDRO EUGENIO" userId="6a33f69a-e588-44ec-87a4-3fa6d95ba0b5" providerId="ADAL" clId="{12E78CA4-6415-5454-B12B-18FF4F2905C1}" dt="2025-10-18T12:44:08.385" v="225" actId="1035"/>
          <ac:spMkLst>
            <pc:docMk/>
            <pc:sldMk cId="4066499532" sldId="2141411091"/>
            <ac:spMk id="27" creationId="{6DD006FF-5817-2D53-5B86-A75C35DAE86C}"/>
          </ac:spMkLst>
        </pc:spChg>
        <pc:spChg chg="mod">
          <ac:chgData name="SCAFF HERRERA , ALEJANDRO EUGENIO" userId="6a33f69a-e588-44ec-87a4-3fa6d95ba0b5" providerId="ADAL" clId="{12E78CA4-6415-5454-B12B-18FF4F2905C1}" dt="2025-10-18T12:43:09.407" v="187" actId="1076"/>
          <ac:spMkLst>
            <pc:docMk/>
            <pc:sldMk cId="4066499532" sldId="2141411091"/>
            <ac:spMk id="28" creationId="{6896E14B-95EF-2484-B53E-7E9604BDE1EF}"/>
          </ac:spMkLst>
        </pc:spChg>
        <pc:spChg chg="mod">
          <ac:chgData name="SCAFF HERRERA , ALEJANDRO EUGENIO" userId="6a33f69a-e588-44ec-87a4-3fa6d95ba0b5" providerId="ADAL" clId="{12E78CA4-6415-5454-B12B-18FF4F2905C1}" dt="2025-10-18T12:44:08.385" v="225" actId="1035"/>
          <ac:spMkLst>
            <pc:docMk/>
            <pc:sldMk cId="4066499532" sldId="2141411091"/>
            <ac:spMk id="29" creationId="{95E5FD24-C682-E09C-003B-1A18086DA156}"/>
          </ac:spMkLst>
        </pc:spChg>
        <pc:spChg chg="mod">
          <ac:chgData name="SCAFF HERRERA , ALEJANDRO EUGENIO" userId="6a33f69a-e588-44ec-87a4-3fa6d95ba0b5" providerId="ADAL" clId="{12E78CA4-6415-5454-B12B-18FF4F2905C1}" dt="2025-10-18T12:44:08.385" v="225" actId="1035"/>
          <ac:spMkLst>
            <pc:docMk/>
            <pc:sldMk cId="4066499532" sldId="2141411091"/>
            <ac:spMk id="30" creationId="{4E4756F3-E8B9-AD6C-130B-2200515E809A}"/>
          </ac:spMkLst>
        </pc:spChg>
        <pc:spChg chg="mod">
          <ac:chgData name="SCAFF HERRERA , ALEJANDRO EUGENIO" userId="6a33f69a-e588-44ec-87a4-3fa6d95ba0b5" providerId="ADAL" clId="{12E78CA4-6415-5454-B12B-18FF4F2905C1}" dt="2025-10-18T12:42:57.273" v="186" actId="1076"/>
          <ac:spMkLst>
            <pc:docMk/>
            <pc:sldMk cId="4066499532" sldId="2141411091"/>
            <ac:spMk id="31" creationId="{59AB19B8-C1FB-6DBA-9D91-661139BEEEDD}"/>
          </ac:spMkLst>
        </pc:spChg>
        <pc:spChg chg="mod">
          <ac:chgData name="SCAFF HERRERA , ALEJANDRO EUGENIO" userId="6a33f69a-e588-44ec-87a4-3fa6d95ba0b5" providerId="ADAL" clId="{12E78CA4-6415-5454-B12B-18FF4F2905C1}" dt="2025-10-18T12:44:08.385" v="225" actId="1035"/>
          <ac:spMkLst>
            <pc:docMk/>
            <pc:sldMk cId="4066499532" sldId="2141411091"/>
            <ac:spMk id="32" creationId="{C69E2754-42B8-A911-F49E-E6B3DD87C328}"/>
          </ac:spMkLst>
        </pc:spChg>
        <pc:spChg chg="mod">
          <ac:chgData name="SCAFF HERRERA , ALEJANDRO EUGENIO" userId="6a33f69a-e588-44ec-87a4-3fa6d95ba0b5" providerId="ADAL" clId="{12E78CA4-6415-5454-B12B-18FF4F2905C1}" dt="2025-10-18T12:43:09.407" v="187" actId="1076"/>
          <ac:spMkLst>
            <pc:docMk/>
            <pc:sldMk cId="4066499532" sldId="2141411091"/>
            <ac:spMk id="33" creationId="{673EB563-1C7C-7B4F-7069-863B35E84698}"/>
          </ac:spMkLst>
        </pc:spChg>
        <pc:spChg chg="mod">
          <ac:chgData name="SCAFF HERRERA , ALEJANDRO EUGENIO" userId="6a33f69a-e588-44ec-87a4-3fa6d95ba0b5" providerId="ADAL" clId="{12E78CA4-6415-5454-B12B-18FF4F2905C1}" dt="2025-10-18T12:50:06.398" v="387" actId="1076"/>
          <ac:spMkLst>
            <pc:docMk/>
            <pc:sldMk cId="4066499532" sldId="2141411091"/>
            <ac:spMk id="34" creationId="{192A6944-D589-AE4A-A471-4F7F70F02A64}"/>
          </ac:spMkLst>
        </pc:spChg>
        <pc:grpChg chg="mod">
          <ac:chgData name="SCAFF HERRERA , ALEJANDRO EUGENIO" userId="6a33f69a-e588-44ec-87a4-3fa6d95ba0b5" providerId="ADAL" clId="{12E78CA4-6415-5454-B12B-18FF4F2905C1}" dt="2025-10-18T12:44:03.253" v="216" actId="1038"/>
          <ac:grpSpMkLst>
            <pc:docMk/>
            <pc:sldMk cId="4066499532" sldId="2141411091"/>
            <ac:grpSpMk id="11" creationId="{D9E9B3D5-D163-2667-6C72-592217CAE11A}"/>
          </ac:grpSpMkLst>
        </pc:grpChg>
        <pc:grpChg chg="mod">
          <ac:chgData name="SCAFF HERRERA , ALEJANDRO EUGENIO" userId="6a33f69a-e588-44ec-87a4-3fa6d95ba0b5" providerId="ADAL" clId="{12E78CA4-6415-5454-B12B-18FF4F2905C1}" dt="2025-10-18T12:43:09.407" v="187" actId="1076"/>
          <ac:grpSpMkLst>
            <pc:docMk/>
            <pc:sldMk cId="4066499532" sldId="2141411091"/>
            <ac:grpSpMk id="15" creationId="{41A013F5-FA58-72A2-E1B4-ABA4D1BE2964}"/>
          </ac:grpSpMkLst>
        </pc:grpChg>
        <pc:grpChg chg="mod">
          <ac:chgData name="SCAFF HERRERA , ALEJANDRO EUGENIO" userId="6a33f69a-e588-44ec-87a4-3fa6d95ba0b5" providerId="ADAL" clId="{12E78CA4-6415-5454-B12B-18FF4F2905C1}" dt="2025-10-18T12:44:51.289" v="252" actId="1038"/>
          <ac:grpSpMkLst>
            <pc:docMk/>
            <pc:sldMk cId="4066499532" sldId="2141411091"/>
            <ac:grpSpMk id="18" creationId="{FE1492C4-8C96-E955-AF0E-D1F45C59A03E}"/>
          </ac:grpSpMkLst>
        </pc:grpChg>
        <pc:grpChg chg="mod">
          <ac:chgData name="SCAFF HERRERA , ALEJANDRO EUGENIO" userId="6a33f69a-e588-44ec-87a4-3fa6d95ba0b5" providerId="ADAL" clId="{12E78CA4-6415-5454-B12B-18FF4F2905C1}" dt="2025-10-18T12:43:59.712" v="214" actId="1076"/>
          <ac:grpSpMkLst>
            <pc:docMk/>
            <pc:sldMk cId="4066499532" sldId="2141411091"/>
            <ac:grpSpMk id="21" creationId="{94CDFCA0-C1DD-5CF7-789C-978135A928FF}"/>
          </ac:grpSpMkLst>
        </pc:grpChg>
        <pc:grpChg chg="mod">
          <ac:chgData name="SCAFF HERRERA , ALEJANDRO EUGENIO" userId="6a33f69a-e588-44ec-87a4-3fa6d95ba0b5" providerId="ADAL" clId="{12E78CA4-6415-5454-B12B-18FF4F2905C1}" dt="2025-10-18T12:42:53.007" v="185" actId="1076"/>
          <ac:grpSpMkLst>
            <pc:docMk/>
            <pc:sldMk cId="4066499532" sldId="2141411091"/>
            <ac:grpSpMk id="24" creationId="{841EA5BA-07BB-D05C-C535-3ECC1D67576D}"/>
          </ac:grpSpMkLst>
        </pc:grpChg>
        <pc:grpChg chg="add mod">
          <ac:chgData name="SCAFF HERRERA , ALEJANDRO EUGENIO" userId="6a33f69a-e588-44ec-87a4-3fa6d95ba0b5" providerId="ADAL" clId="{12E78CA4-6415-5454-B12B-18FF4F2905C1}" dt="2025-10-18T12:59:42.447" v="605"/>
          <ac:grpSpMkLst>
            <pc:docMk/>
            <pc:sldMk cId="4066499532" sldId="2141411091"/>
            <ac:grpSpMk id="60" creationId="{94F262C9-DB60-6664-8772-AEA19E2C54D8}"/>
          </ac:grpSpMkLst>
        </pc:grpChg>
        <pc:picChg chg="add mod">
          <ac:chgData name="SCAFF HERRERA , ALEJANDRO EUGENIO" userId="6a33f69a-e588-44ec-87a4-3fa6d95ba0b5" providerId="ADAL" clId="{12E78CA4-6415-5454-B12B-18FF4F2905C1}" dt="2025-10-18T12:44:25.634" v="226" actId="207"/>
          <ac:picMkLst>
            <pc:docMk/>
            <pc:sldMk cId="4066499532" sldId="2141411091"/>
            <ac:picMk id="35" creationId="{EAC056F2-FD6F-AF06-E06E-8D294D72C122}"/>
          </ac:picMkLst>
        </pc:picChg>
        <pc:picChg chg="add mod">
          <ac:chgData name="SCAFF HERRERA , ALEJANDRO EUGENIO" userId="6a33f69a-e588-44ec-87a4-3fa6d95ba0b5" providerId="ADAL" clId="{12E78CA4-6415-5454-B12B-18FF4F2905C1}" dt="2025-10-18T12:44:51.289" v="252" actId="1038"/>
          <ac:picMkLst>
            <pc:docMk/>
            <pc:sldMk cId="4066499532" sldId="2141411091"/>
            <ac:picMk id="37" creationId="{1976AB24-AB61-EF96-152A-9B51276BDE3D}"/>
          </ac:picMkLst>
        </pc:picChg>
        <pc:picChg chg="add mod">
          <ac:chgData name="SCAFF HERRERA , ALEJANDRO EUGENIO" userId="6a33f69a-e588-44ec-87a4-3fa6d95ba0b5" providerId="ADAL" clId="{12E78CA4-6415-5454-B12B-18FF4F2905C1}" dt="2025-10-18T12:44:34.086" v="236" actId="692"/>
          <ac:picMkLst>
            <pc:docMk/>
            <pc:sldMk cId="4066499532" sldId="2141411091"/>
            <ac:picMk id="39" creationId="{CB664AF3-704B-BE6F-D7CE-AD06B8B62C0A}"/>
          </ac:picMkLst>
        </pc:picChg>
        <pc:picChg chg="add mod">
          <ac:chgData name="SCAFF HERRERA , ALEJANDRO EUGENIO" userId="6a33f69a-e588-44ec-87a4-3fa6d95ba0b5" providerId="ADAL" clId="{12E78CA4-6415-5454-B12B-18FF4F2905C1}" dt="2025-10-18T12:44:57.131" v="253" actId="14100"/>
          <ac:picMkLst>
            <pc:docMk/>
            <pc:sldMk cId="4066499532" sldId="2141411091"/>
            <ac:picMk id="41" creationId="{8F398186-DAC5-89F5-27B1-C3764A885244}"/>
          </ac:picMkLst>
        </pc:picChg>
        <pc:picChg chg="add mod">
          <ac:chgData name="SCAFF HERRERA , ALEJANDRO EUGENIO" userId="6a33f69a-e588-44ec-87a4-3fa6d95ba0b5" providerId="ADAL" clId="{12E78CA4-6415-5454-B12B-18FF4F2905C1}" dt="2025-10-18T12:44:25.634" v="226" actId="207"/>
          <ac:picMkLst>
            <pc:docMk/>
            <pc:sldMk cId="4066499532" sldId="2141411091"/>
            <ac:picMk id="43" creationId="{2CDC7826-90FD-6993-6475-DD830A99F18B}"/>
          </ac:picMkLst>
        </pc:picChg>
        <pc:picChg chg="mod">
          <ac:chgData name="SCAFF HERRERA , ALEJANDRO EUGENIO" userId="6a33f69a-e588-44ec-87a4-3fa6d95ba0b5" providerId="ADAL" clId="{12E78CA4-6415-5454-B12B-18FF4F2905C1}" dt="2025-10-18T15:36:50.434" v="2180"/>
          <ac:picMkLst>
            <pc:docMk/>
            <pc:sldMk cId="4066499532" sldId="2141411091"/>
            <ac:picMk id="61" creationId="{2D38DB5C-0157-137E-A16F-9F5DFD13FFBD}"/>
          </ac:picMkLst>
        </pc:picChg>
        <pc:picChg chg="mod">
          <ac:chgData name="SCAFF HERRERA , ALEJANDRO EUGENIO" userId="6a33f69a-e588-44ec-87a4-3fa6d95ba0b5" providerId="ADAL" clId="{12E78CA4-6415-5454-B12B-18FF4F2905C1}" dt="2025-10-18T15:36:53.917" v="2181"/>
          <ac:picMkLst>
            <pc:docMk/>
            <pc:sldMk cId="4066499532" sldId="2141411091"/>
            <ac:picMk id="62" creationId="{D5B0498D-A763-F06C-DF3A-3BB562D3FB7E}"/>
          </ac:picMkLst>
        </pc:picChg>
        <pc:picChg chg="mod">
          <ac:chgData name="SCAFF HERRERA , ALEJANDRO EUGENIO" userId="6a33f69a-e588-44ec-87a4-3fa6d95ba0b5" providerId="ADAL" clId="{12E78CA4-6415-5454-B12B-18FF4F2905C1}" dt="2025-10-18T15:36:42.334" v="2177"/>
          <ac:picMkLst>
            <pc:docMk/>
            <pc:sldMk cId="4066499532" sldId="2141411091"/>
            <ac:picMk id="63" creationId="{EB21C4CB-DDF0-95C1-901A-F84F54A0BF8C}"/>
          </ac:picMkLst>
        </pc:picChg>
        <pc:picChg chg="mod">
          <ac:chgData name="SCAFF HERRERA , ALEJANDRO EUGENIO" userId="6a33f69a-e588-44ec-87a4-3fa6d95ba0b5" providerId="ADAL" clId="{12E78CA4-6415-5454-B12B-18FF4F2905C1}" dt="2025-10-18T15:36:46.782" v="2179"/>
          <ac:picMkLst>
            <pc:docMk/>
            <pc:sldMk cId="4066499532" sldId="2141411091"/>
            <ac:picMk id="64" creationId="{346FF9D1-7992-E4EE-5637-BED2DCF2E648}"/>
          </ac:picMkLst>
        </pc:picChg>
        <pc:picChg chg="mod">
          <ac:chgData name="SCAFF HERRERA , ALEJANDRO EUGENIO" userId="6a33f69a-e588-44ec-87a4-3fa6d95ba0b5" providerId="ADAL" clId="{12E78CA4-6415-5454-B12B-18FF4F2905C1}" dt="2025-10-18T15:36:57.604" v="2182"/>
          <ac:picMkLst>
            <pc:docMk/>
            <pc:sldMk cId="4066499532" sldId="2141411091"/>
            <ac:picMk id="65" creationId="{01043D52-FB56-489C-BB34-653CE0861813}"/>
          </ac:picMkLst>
        </pc:picChg>
        <pc:picChg chg="mod">
          <ac:chgData name="SCAFF HERRERA , ALEJANDRO EUGENIO" userId="6a33f69a-e588-44ec-87a4-3fa6d95ba0b5" providerId="ADAL" clId="{12E78CA4-6415-5454-B12B-18FF4F2905C1}" dt="2025-10-18T15:36:38.265" v="2176"/>
          <ac:picMkLst>
            <pc:docMk/>
            <pc:sldMk cId="4066499532" sldId="2141411091"/>
            <ac:picMk id="66" creationId="{D7939289-5B50-6C0D-8DC0-10C33398B775}"/>
          </ac:picMkLst>
        </pc:picChg>
      </pc:sldChg>
      <pc:sldChg chg="addSp delSp modSp mod">
        <pc:chgData name="SCAFF HERRERA , ALEJANDRO EUGENIO" userId="6a33f69a-e588-44ec-87a4-3fa6d95ba0b5" providerId="ADAL" clId="{12E78CA4-6415-5454-B12B-18FF4F2905C1}" dt="2025-10-18T15:55:41.464" v="2502"/>
        <pc:sldMkLst>
          <pc:docMk/>
          <pc:sldMk cId="4170178219" sldId="2141411092"/>
        </pc:sldMkLst>
        <pc:spChg chg="add mod">
          <ac:chgData name="SCAFF HERRERA , ALEJANDRO EUGENIO" userId="6a33f69a-e588-44ec-87a4-3fa6d95ba0b5" providerId="ADAL" clId="{12E78CA4-6415-5454-B12B-18FF4F2905C1}" dt="2025-10-18T13:15:07.377" v="611"/>
          <ac:spMkLst>
            <pc:docMk/>
            <pc:sldMk cId="4170178219" sldId="2141411092"/>
            <ac:spMk id="73" creationId="{482717C7-E8E1-41DD-8CAD-C153540492DE}"/>
          </ac:spMkLst>
        </pc:spChg>
        <pc:spChg chg="add mod">
          <ac:chgData name="SCAFF HERRERA , ALEJANDRO EUGENIO" userId="6a33f69a-e588-44ec-87a4-3fa6d95ba0b5" providerId="ADAL" clId="{12E78CA4-6415-5454-B12B-18FF4F2905C1}" dt="2025-10-18T13:15:07.377" v="611"/>
          <ac:spMkLst>
            <pc:docMk/>
            <pc:sldMk cId="4170178219" sldId="2141411092"/>
            <ac:spMk id="74" creationId="{EE564315-1BF5-2E81-A874-0BBE6DEE7739}"/>
          </ac:spMkLst>
        </pc:spChg>
        <pc:spChg chg="mod">
          <ac:chgData name="SCAFF HERRERA , ALEJANDRO EUGENIO" userId="6a33f69a-e588-44ec-87a4-3fa6d95ba0b5" providerId="ADAL" clId="{12E78CA4-6415-5454-B12B-18FF4F2905C1}" dt="2025-10-18T13:16:41.348" v="628" actId="207"/>
          <ac:spMkLst>
            <pc:docMk/>
            <pc:sldMk cId="4170178219" sldId="2141411092"/>
            <ac:spMk id="76" creationId="{9D242741-EA4A-A329-7352-16F0A47549F1}"/>
          </ac:spMkLst>
        </pc:spChg>
        <pc:spChg chg="mod">
          <ac:chgData name="SCAFF HERRERA , ALEJANDRO EUGENIO" userId="6a33f69a-e588-44ec-87a4-3fa6d95ba0b5" providerId="ADAL" clId="{12E78CA4-6415-5454-B12B-18FF4F2905C1}" dt="2025-10-18T13:16:35.607" v="626" actId="207"/>
          <ac:spMkLst>
            <pc:docMk/>
            <pc:sldMk cId="4170178219" sldId="2141411092"/>
            <ac:spMk id="77" creationId="{A40F3118-361D-2A53-A3EB-CC831B82A092}"/>
          </ac:spMkLst>
        </pc:spChg>
        <pc:spChg chg="mod">
          <ac:chgData name="SCAFF HERRERA , ALEJANDRO EUGENIO" userId="6a33f69a-e588-44ec-87a4-3fa6d95ba0b5" providerId="ADAL" clId="{12E78CA4-6415-5454-B12B-18FF4F2905C1}" dt="2025-10-18T13:15:58.224" v="613" actId="207"/>
          <ac:spMkLst>
            <pc:docMk/>
            <pc:sldMk cId="4170178219" sldId="2141411092"/>
            <ac:spMk id="79" creationId="{92A9EAEF-127E-07C2-3D94-99E1D06EAFC9}"/>
          </ac:spMkLst>
        </pc:spChg>
        <pc:spChg chg="mod">
          <ac:chgData name="SCAFF HERRERA , ALEJANDRO EUGENIO" userId="6a33f69a-e588-44ec-87a4-3fa6d95ba0b5" providerId="ADAL" clId="{12E78CA4-6415-5454-B12B-18FF4F2905C1}" dt="2025-10-18T13:16:29.130" v="622" actId="207"/>
          <ac:spMkLst>
            <pc:docMk/>
            <pc:sldMk cId="4170178219" sldId="2141411092"/>
            <ac:spMk id="82" creationId="{C3C12BAC-98A1-DF9B-C862-12E629B71A9D}"/>
          </ac:spMkLst>
        </pc:spChg>
        <pc:spChg chg="mod">
          <ac:chgData name="SCAFF HERRERA , ALEJANDRO EUGENIO" userId="6a33f69a-e588-44ec-87a4-3fa6d95ba0b5" providerId="ADAL" clId="{12E78CA4-6415-5454-B12B-18FF4F2905C1}" dt="2025-10-18T13:16:32.201" v="624" actId="207"/>
          <ac:spMkLst>
            <pc:docMk/>
            <pc:sldMk cId="4170178219" sldId="2141411092"/>
            <ac:spMk id="83" creationId="{09444D61-E46D-9E09-E4DC-512A16970494}"/>
          </ac:spMkLst>
        </pc:spChg>
        <pc:spChg chg="mod">
          <ac:chgData name="SCAFF HERRERA , ALEJANDRO EUGENIO" userId="6a33f69a-e588-44ec-87a4-3fa6d95ba0b5" providerId="ADAL" clId="{12E78CA4-6415-5454-B12B-18FF4F2905C1}" dt="2025-10-18T13:16:23.140" v="620" actId="207"/>
          <ac:spMkLst>
            <pc:docMk/>
            <pc:sldMk cId="4170178219" sldId="2141411092"/>
            <ac:spMk id="85" creationId="{5BF38012-AB52-5A19-9183-4BD0D0C30BD5}"/>
          </ac:spMkLst>
        </pc:spChg>
        <pc:spChg chg="mod">
          <ac:chgData name="SCAFF HERRERA , ALEJANDRO EUGENIO" userId="6a33f69a-e588-44ec-87a4-3fa6d95ba0b5" providerId="ADAL" clId="{12E78CA4-6415-5454-B12B-18FF4F2905C1}" dt="2025-10-18T13:16:21" v="618" actId="207"/>
          <ac:spMkLst>
            <pc:docMk/>
            <pc:sldMk cId="4170178219" sldId="2141411092"/>
            <ac:spMk id="86" creationId="{6648FF5A-25C4-81D9-E519-93BB6ECDB389}"/>
          </ac:spMkLst>
        </pc:spChg>
        <pc:spChg chg="mod">
          <ac:chgData name="SCAFF HERRERA , ALEJANDRO EUGENIO" userId="6a33f69a-e588-44ec-87a4-3fa6d95ba0b5" providerId="ADAL" clId="{12E78CA4-6415-5454-B12B-18FF4F2905C1}" dt="2025-10-18T13:16:13.974" v="615" actId="207"/>
          <ac:spMkLst>
            <pc:docMk/>
            <pc:sldMk cId="4170178219" sldId="2141411092"/>
            <ac:spMk id="88" creationId="{4F6DB1E9-BB68-D54E-17B9-1C91593F41A4}"/>
          </ac:spMkLst>
        </pc:spChg>
        <pc:spChg chg="mod">
          <ac:chgData name="SCAFF HERRERA , ALEJANDRO EUGENIO" userId="6a33f69a-e588-44ec-87a4-3fa6d95ba0b5" providerId="ADAL" clId="{12E78CA4-6415-5454-B12B-18FF4F2905C1}" dt="2025-10-18T13:16:18.583" v="617" actId="207"/>
          <ac:spMkLst>
            <pc:docMk/>
            <pc:sldMk cId="4170178219" sldId="2141411092"/>
            <ac:spMk id="89" creationId="{1719D191-0B70-F4BE-28BD-22449DA35ACA}"/>
          </ac:spMkLst>
        </pc:spChg>
        <pc:spChg chg="add mod">
          <ac:chgData name="SCAFF HERRERA , ALEJANDRO EUGENIO" userId="6a33f69a-e588-44ec-87a4-3fa6d95ba0b5" providerId="ADAL" clId="{12E78CA4-6415-5454-B12B-18FF4F2905C1}" dt="2025-10-18T13:15:07.377" v="611"/>
          <ac:spMkLst>
            <pc:docMk/>
            <pc:sldMk cId="4170178219" sldId="2141411092"/>
            <ac:spMk id="90" creationId="{EE86F7DE-1EBE-7EAB-4C94-92EDA3FAF892}"/>
          </ac:spMkLst>
        </pc:spChg>
        <pc:spChg chg="add mod">
          <ac:chgData name="SCAFF HERRERA , ALEJANDRO EUGENIO" userId="6a33f69a-e588-44ec-87a4-3fa6d95ba0b5" providerId="ADAL" clId="{12E78CA4-6415-5454-B12B-18FF4F2905C1}" dt="2025-10-18T13:23:26.153" v="667" actId="207"/>
          <ac:spMkLst>
            <pc:docMk/>
            <pc:sldMk cId="4170178219" sldId="2141411092"/>
            <ac:spMk id="91" creationId="{0CB4E4FD-0DA3-7BCB-D7C9-DC18D0CD2274}"/>
          </ac:spMkLst>
        </pc:spChg>
        <pc:spChg chg="add mod">
          <ac:chgData name="SCAFF HERRERA , ALEJANDRO EUGENIO" userId="6a33f69a-e588-44ec-87a4-3fa6d95ba0b5" providerId="ADAL" clId="{12E78CA4-6415-5454-B12B-18FF4F2905C1}" dt="2025-10-18T13:15:07.377" v="611"/>
          <ac:spMkLst>
            <pc:docMk/>
            <pc:sldMk cId="4170178219" sldId="2141411092"/>
            <ac:spMk id="93" creationId="{96087F64-9B37-720A-5D57-736E063821F7}"/>
          </ac:spMkLst>
        </pc:spChg>
        <pc:spChg chg="add mod">
          <ac:chgData name="SCAFF HERRERA , ALEJANDRO EUGENIO" userId="6a33f69a-e588-44ec-87a4-3fa6d95ba0b5" providerId="ADAL" clId="{12E78CA4-6415-5454-B12B-18FF4F2905C1}" dt="2025-10-18T13:15:07.377" v="611"/>
          <ac:spMkLst>
            <pc:docMk/>
            <pc:sldMk cId="4170178219" sldId="2141411092"/>
            <ac:spMk id="97" creationId="{A93EBA88-5116-0861-CD5C-A7CF0F77DA54}"/>
          </ac:spMkLst>
        </pc:spChg>
        <pc:grpChg chg="mod">
          <ac:chgData name="SCAFF HERRERA , ALEJANDRO EUGENIO" userId="6a33f69a-e588-44ec-87a4-3fa6d95ba0b5" providerId="ADAL" clId="{12E78CA4-6415-5454-B12B-18FF4F2905C1}" dt="2025-10-18T15:14:49.052" v="1720" actId="1076"/>
          <ac:grpSpMkLst>
            <pc:docMk/>
            <pc:sldMk cId="4170178219" sldId="2141411092"/>
            <ac:grpSpMk id="103" creationId="{BD5864ED-20BD-F3D7-ED60-E63193848F7A}"/>
          </ac:grpSpMkLst>
        </pc:grpChg>
        <pc:picChg chg="mod">
          <ac:chgData name="SCAFF HERRERA , ALEJANDRO EUGENIO" userId="6a33f69a-e588-44ec-87a4-3fa6d95ba0b5" providerId="ADAL" clId="{12E78CA4-6415-5454-B12B-18FF4F2905C1}" dt="2025-10-18T13:23:29.298" v="668" actId="207"/>
          <ac:picMkLst>
            <pc:docMk/>
            <pc:sldMk cId="4170178219" sldId="2141411092"/>
            <ac:picMk id="101" creationId="{AA8E98EC-7CC5-6808-81C8-3E68057D629D}"/>
          </ac:picMkLst>
        </pc:picChg>
        <pc:picChg chg="mod">
          <ac:chgData name="SCAFF HERRERA , ALEJANDRO EUGENIO" userId="6a33f69a-e588-44ec-87a4-3fa6d95ba0b5" providerId="ADAL" clId="{12E78CA4-6415-5454-B12B-18FF4F2905C1}" dt="2025-10-18T13:15:44.562" v="612" actId="14826"/>
          <ac:picMkLst>
            <pc:docMk/>
            <pc:sldMk cId="4170178219" sldId="2141411092"/>
            <ac:picMk id="104" creationId="{5A1519A3-FD71-DB6B-AE7E-97785D588385}"/>
          </ac:picMkLst>
        </pc:picChg>
        <pc:picChg chg="mod">
          <ac:chgData name="SCAFF HERRERA , ALEJANDRO EUGENIO" userId="6a33f69a-e588-44ec-87a4-3fa6d95ba0b5" providerId="ADAL" clId="{12E78CA4-6415-5454-B12B-18FF4F2905C1}" dt="2025-10-18T15:55:29.554" v="2499"/>
          <ac:picMkLst>
            <pc:docMk/>
            <pc:sldMk cId="4170178219" sldId="2141411092"/>
            <ac:picMk id="105" creationId="{E1BB76AA-1CCF-C747-30F3-95D6BC041C4B}"/>
          </ac:picMkLst>
        </pc:picChg>
        <pc:picChg chg="mod">
          <ac:chgData name="SCAFF HERRERA , ALEJANDRO EUGENIO" userId="6a33f69a-e588-44ec-87a4-3fa6d95ba0b5" providerId="ADAL" clId="{12E78CA4-6415-5454-B12B-18FF4F2905C1}" dt="2025-10-18T15:55:38.121" v="2501"/>
          <ac:picMkLst>
            <pc:docMk/>
            <pc:sldMk cId="4170178219" sldId="2141411092"/>
            <ac:picMk id="106" creationId="{EF7CF528-6492-A3FB-1E4B-E801D9FAE586}"/>
          </ac:picMkLst>
        </pc:picChg>
        <pc:picChg chg="mod">
          <ac:chgData name="SCAFF HERRERA , ALEJANDRO EUGENIO" userId="6a33f69a-e588-44ec-87a4-3fa6d95ba0b5" providerId="ADAL" clId="{12E78CA4-6415-5454-B12B-18FF4F2905C1}" dt="2025-10-18T15:55:34.196" v="2500"/>
          <ac:picMkLst>
            <pc:docMk/>
            <pc:sldMk cId="4170178219" sldId="2141411092"/>
            <ac:picMk id="107" creationId="{517A5D99-63C9-D25F-EE02-0A066D1311D3}"/>
          </ac:picMkLst>
        </pc:picChg>
        <pc:picChg chg="mod">
          <ac:chgData name="SCAFF HERRERA , ALEJANDRO EUGENIO" userId="6a33f69a-e588-44ec-87a4-3fa6d95ba0b5" providerId="ADAL" clId="{12E78CA4-6415-5454-B12B-18FF4F2905C1}" dt="2025-10-18T15:55:25.761" v="2498"/>
          <ac:picMkLst>
            <pc:docMk/>
            <pc:sldMk cId="4170178219" sldId="2141411092"/>
            <ac:picMk id="108" creationId="{F104B8DD-7826-7471-F5D3-DDFE0036BBAD}"/>
          </ac:picMkLst>
        </pc:picChg>
        <pc:picChg chg="mod">
          <ac:chgData name="SCAFF HERRERA , ALEJANDRO EUGENIO" userId="6a33f69a-e588-44ec-87a4-3fa6d95ba0b5" providerId="ADAL" clId="{12E78CA4-6415-5454-B12B-18FF4F2905C1}" dt="2025-10-18T15:55:41.464" v="2502"/>
          <ac:picMkLst>
            <pc:docMk/>
            <pc:sldMk cId="4170178219" sldId="2141411092"/>
            <ac:picMk id="109" creationId="{22DD3247-9B29-CB34-1979-F4C5C2652DCC}"/>
          </ac:picMkLst>
        </pc:picChg>
      </pc:sldChg>
      <pc:sldChg chg="addSp delSp modSp mod">
        <pc:chgData name="SCAFF HERRERA , ALEJANDRO EUGENIO" userId="6a33f69a-e588-44ec-87a4-3fa6d95ba0b5" providerId="ADAL" clId="{12E78CA4-6415-5454-B12B-18FF4F2905C1}" dt="2025-10-18T15:55:15.580" v="2497"/>
        <pc:sldMkLst>
          <pc:docMk/>
          <pc:sldMk cId="2489390263" sldId="2141411093"/>
        </pc:sldMkLst>
        <pc:spChg chg="add mod">
          <ac:chgData name="SCAFF HERRERA , ALEJANDRO EUGENIO" userId="6a33f69a-e588-44ec-87a4-3fa6d95ba0b5" providerId="ADAL" clId="{12E78CA4-6415-5454-B12B-18FF4F2905C1}" dt="2025-10-18T13:16:55.617" v="630"/>
          <ac:spMkLst>
            <pc:docMk/>
            <pc:sldMk cId="2489390263" sldId="2141411093"/>
            <ac:spMk id="35" creationId="{B847E0A0-EFC8-BCD2-4609-1D5B4EA51512}"/>
          </ac:spMkLst>
        </pc:spChg>
        <pc:spChg chg="mod">
          <ac:chgData name="SCAFF HERRERA , ALEJANDRO EUGENIO" userId="6a33f69a-e588-44ec-87a4-3fa6d95ba0b5" providerId="ADAL" clId="{12E78CA4-6415-5454-B12B-18FF4F2905C1}" dt="2025-10-18T13:18:28.956" v="632" actId="207"/>
          <ac:spMkLst>
            <pc:docMk/>
            <pc:sldMk cId="2489390263" sldId="2141411093"/>
            <ac:spMk id="41" creationId="{F93BA8AC-FCF8-F7B1-13D8-011EC6AD0B44}"/>
          </ac:spMkLst>
        </pc:spChg>
        <pc:spChg chg="mod">
          <ac:chgData name="SCAFF HERRERA , ALEJANDRO EUGENIO" userId="6a33f69a-e588-44ec-87a4-3fa6d95ba0b5" providerId="ADAL" clId="{12E78CA4-6415-5454-B12B-18FF4F2905C1}" dt="2025-10-18T13:18:32.073" v="634" actId="207"/>
          <ac:spMkLst>
            <pc:docMk/>
            <pc:sldMk cId="2489390263" sldId="2141411093"/>
            <ac:spMk id="42" creationId="{9B4A67B8-62DB-C340-F287-0787BFD0B57E}"/>
          </ac:spMkLst>
        </pc:spChg>
        <pc:spChg chg="mod">
          <ac:chgData name="SCAFF HERRERA , ALEJANDRO EUGENIO" userId="6a33f69a-e588-44ec-87a4-3fa6d95ba0b5" providerId="ADAL" clId="{12E78CA4-6415-5454-B12B-18FF4F2905C1}" dt="2025-10-18T13:18:24.276" v="631" actId="207"/>
          <ac:spMkLst>
            <pc:docMk/>
            <pc:sldMk cId="2489390263" sldId="2141411093"/>
            <ac:spMk id="44" creationId="{7C23ED67-E8D2-C990-BE86-87086BE6C868}"/>
          </ac:spMkLst>
        </pc:spChg>
        <pc:spChg chg="mod">
          <ac:chgData name="SCAFF HERRERA , ALEJANDRO EUGENIO" userId="6a33f69a-e588-44ec-87a4-3fa6d95ba0b5" providerId="ADAL" clId="{12E78CA4-6415-5454-B12B-18FF4F2905C1}" dt="2025-10-18T13:16:55.617" v="630"/>
          <ac:spMkLst>
            <pc:docMk/>
            <pc:sldMk cId="2489390263" sldId="2141411093"/>
            <ac:spMk id="45" creationId="{284E162A-9E4C-13E4-1B7A-6AACB4A56118}"/>
          </ac:spMkLst>
        </pc:spChg>
        <pc:spChg chg="mod">
          <ac:chgData name="SCAFF HERRERA , ALEJANDRO EUGENIO" userId="6a33f69a-e588-44ec-87a4-3fa6d95ba0b5" providerId="ADAL" clId="{12E78CA4-6415-5454-B12B-18FF4F2905C1}" dt="2025-10-18T13:16:55.617" v="630"/>
          <ac:spMkLst>
            <pc:docMk/>
            <pc:sldMk cId="2489390263" sldId="2141411093"/>
            <ac:spMk id="47" creationId="{6802F3F7-779F-25EB-A2A2-D387A310FFFA}"/>
          </ac:spMkLst>
        </pc:spChg>
        <pc:spChg chg="mod">
          <ac:chgData name="SCAFF HERRERA , ALEJANDRO EUGENIO" userId="6a33f69a-e588-44ec-87a4-3fa6d95ba0b5" providerId="ADAL" clId="{12E78CA4-6415-5454-B12B-18FF4F2905C1}" dt="2025-10-18T13:23:38.037" v="669" actId="207"/>
          <ac:spMkLst>
            <pc:docMk/>
            <pc:sldMk cId="2489390263" sldId="2141411093"/>
            <ac:spMk id="52" creationId="{63E4B74A-23E9-8443-42CD-5FB0CC4460C4}"/>
          </ac:spMkLst>
        </pc:spChg>
        <pc:spChg chg="add mod">
          <ac:chgData name="SCAFF HERRERA , ALEJANDRO EUGENIO" userId="6a33f69a-e588-44ec-87a4-3fa6d95ba0b5" providerId="ADAL" clId="{12E78CA4-6415-5454-B12B-18FF4F2905C1}" dt="2025-10-18T13:16:55.617" v="630"/>
          <ac:spMkLst>
            <pc:docMk/>
            <pc:sldMk cId="2489390263" sldId="2141411093"/>
            <ac:spMk id="53" creationId="{DEA783EC-5CF4-5FA6-6A18-DB62D383071B}"/>
          </ac:spMkLst>
        </pc:spChg>
        <pc:spChg chg="add mod">
          <ac:chgData name="SCAFF HERRERA , ALEJANDRO EUGENIO" userId="6a33f69a-e588-44ec-87a4-3fa6d95ba0b5" providerId="ADAL" clId="{12E78CA4-6415-5454-B12B-18FF4F2905C1}" dt="2025-10-18T13:16:55.617" v="630"/>
          <ac:spMkLst>
            <pc:docMk/>
            <pc:sldMk cId="2489390263" sldId="2141411093"/>
            <ac:spMk id="54" creationId="{29FE09D0-183B-31DA-9B1C-EF6BA5A8665B}"/>
          </ac:spMkLst>
        </pc:spChg>
        <pc:spChg chg="add mod">
          <ac:chgData name="SCAFF HERRERA , ALEJANDRO EUGENIO" userId="6a33f69a-e588-44ec-87a4-3fa6d95ba0b5" providerId="ADAL" clId="{12E78CA4-6415-5454-B12B-18FF4F2905C1}" dt="2025-10-18T13:16:55.617" v="630"/>
          <ac:spMkLst>
            <pc:docMk/>
            <pc:sldMk cId="2489390263" sldId="2141411093"/>
            <ac:spMk id="55" creationId="{1FBB036E-1D7A-8CAB-2D19-CDA0E73D9853}"/>
          </ac:spMkLst>
        </pc:spChg>
        <pc:spChg chg="add mod">
          <ac:chgData name="SCAFF HERRERA , ALEJANDRO EUGENIO" userId="6a33f69a-e588-44ec-87a4-3fa6d95ba0b5" providerId="ADAL" clId="{12E78CA4-6415-5454-B12B-18FF4F2905C1}" dt="2025-10-18T13:16:55.617" v="630"/>
          <ac:spMkLst>
            <pc:docMk/>
            <pc:sldMk cId="2489390263" sldId="2141411093"/>
            <ac:spMk id="57" creationId="{7A10B13E-C31E-4ACC-2F37-7EBE8D6337B0}"/>
          </ac:spMkLst>
        </pc:spChg>
        <pc:spChg chg="add mod">
          <ac:chgData name="SCAFF HERRERA , ALEJANDRO EUGENIO" userId="6a33f69a-e588-44ec-87a4-3fa6d95ba0b5" providerId="ADAL" clId="{12E78CA4-6415-5454-B12B-18FF4F2905C1}" dt="2025-10-18T13:16:55.617" v="630"/>
          <ac:spMkLst>
            <pc:docMk/>
            <pc:sldMk cId="2489390263" sldId="2141411093"/>
            <ac:spMk id="58" creationId="{8D4B5E28-2D24-80CE-B991-F531AFAEA1E4}"/>
          </ac:spMkLst>
        </pc:spChg>
        <pc:grpChg chg="add mod">
          <ac:chgData name="SCAFF HERRERA , ALEJANDRO EUGENIO" userId="6a33f69a-e588-44ec-87a4-3fa6d95ba0b5" providerId="ADAL" clId="{12E78CA4-6415-5454-B12B-18FF4F2905C1}" dt="2025-10-18T13:19:17.166" v="639" actId="14826"/>
          <ac:grpSpMkLst>
            <pc:docMk/>
            <pc:sldMk cId="2489390263" sldId="2141411093"/>
            <ac:grpSpMk id="72" creationId="{BF8A399E-BFF3-1B5A-5182-EBBB14F79906}"/>
          </ac:grpSpMkLst>
        </pc:grpChg>
        <pc:picChg chg="mod">
          <ac:chgData name="SCAFF HERRERA , ALEJANDRO EUGENIO" userId="6a33f69a-e588-44ec-87a4-3fa6d95ba0b5" providerId="ADAL" clId="{12E78CA4-6415-5454-B12B-18FF4F2905C1}" dt="2025-10-18T13:23:43.721" v="671" actId="692"/>
          <ac:picMkLst>
            <pc:docMk/>
            <pc:sldMk cId="2489390263" sldId="2141411093"/>
            <ac:picMk id="61" creationId="{6B1DD521-0277-6D53-17B1-E4C13C52F6F7}"/>
          </ac:picMkLst>
        </pc:picChg>
        <pc:picChg chg="mod">
          <ac:chgData name="SCAFF HERRERA , ALEJANDRO EUGENIO" userId="6a33f69a-e588-44ec-87a4-3fa6d95ba0b5" providerId="ADAL" clId="{12E78CA4-6415-5454-B12B-18FF4F2905C1}" dt="2025-10-18T15:55:10.220" v="2496"/>
          <ac:picMkLst>
            <pc:docMk/>
            <pc:sldMk cId="2489390263" sldId="2141411093"/>
            <ac:picMk id="73" creationId="{BD6FC3D5-E5A5-F843-B1FB-78F3AD41584E}"/>
          </ac:picMkLst>
        </pc:picChg>
        <pc:picChg chg="mod">
          <ac:chgData name="SCAFF HERRERA , ALEJANDRO EUGENIO" userId="6a33f69a-e588-44ec-87a4-3fa6d95ba0b5" providerId="ADAL" clId="{12E78CA4-6415-5454-B12B-18FF4F2905C1}" dt="2025-10-18T15:55:15.580" v="2497"/>
          <ac:picMkLst>
            <pc:docMk/>
            <pc:sldMk cId="2489390263" sldId="2141411093"/>
            <ac:picMk id="74" creationId="{66CF2BF6-7DA4-47D5-863F-B5C3C9D19D5E}"/>
          </ac:picMkLst>
        </pc:picChg>
        <pc:picChg chg="mod">
          <ac:chgData name="SCAFF HERRERA , ALEJANDRO EUGENIO" userId="6a33f69a-e588-44ec-87a4-3fa6d95ba0b5" providerId="ADAL" clId="{12E78CA4-6415-5454-B12B-18FF4F2905C1}" dt="2025-10-18T15:55:05.163" v="2495"/>
          <ac:picMkLst>
            <pc:docMk/>
            <pc:sldMk cId="2489390263" sldId="2141411093"/>
            <ac:picMk id="75" creationId="{AA28DE3D-4C29-7F6C-0A16-BAC98349608C}"/>
          </ac:picMkLst>
        </pc:picChg>
        <pc:picChg chg="mod">
          <ac:chgData name="SCAFF HERRERA , ALEJANDRO EUGENIO" userId="6a33f69a-e588-44ec-87a4-3fa6d95ba0b5" providerId="ADAL" clId="{12E78CA4-6415-5454-B12B-18FF4F2905C1}" dt="2025-10-18T13:19:17.166" v="639" actId="14826"/>
          <ac:picMkLst>
            <pc:docMk/>
            <pc:sldMk cId="2489390263" sldId="2141411093"/>
            <ac:picMk id="76" creationId="{7ADB8A53-09DB-D174-80D5-559E24CC4DCF}"/>
          </ac:picMkLst>
        </pc:picChg>
        <pc:picChg chg="mod">
          <ac:chgData name="SCAFF HERRERA , ALEJANDRO EUGENIO" userId="6a33f69a-e588-44ec-87a4-3fa6d95ba0b5" providerId="ADAL" clId="{12E78CA4-6415-5454-B12B-18FF4F2905C1}" dt="2025-10-18T15:54:56.984" v="2493"/>
          <ac:picMkLst>
            <pc:docMk/>
            <pc:sldMk cId="2489390263" sldId="2141411093"/>
            <ac:picMk id="77" creationId="{ED27B4FB-43D8-2A1A-AD3A-FCEA158BE1C0}"/>
          </ac:picMkLst>
        </pc:picChg>
        <pc:picChg chg="mod">
          <ac:chgData name="SCAFF HERRERA , ALEJANDRO EUGENIO" userId="6a33f69a-e588-44ec-87a4-3fa6d95ba0b5" providerId="ADAL" clId="{12E78CA4-6415-5454-B12B-18FF4F2905C1}" dt="2025-10-18T15:55:00.827" v="2494"/>
          <ac:picMkLst>
            <pc:docMk/>
            <pc:sldMk cId="2489390263" sldId="2141411093"/>
            <ac:picMk id="78" creationId="{397F4AD3-1C0E-29D6-B549-4EF43DF213FE}"/>
          </ac:picMkLst>
        </pc:picChg>
      </pc:sldChg>
      <pc:sldChg chg="addSp delSp modSp mod">
        <pc:chgData name="SCAFF HERRERA , ALEJANDRO EUGENIO" userId="6a33f69a-e588-44ec-87a4-3fa6d95ba0b5" providerId="ADAL" clId="{12E78CA4-6415-5454-B12B-18FF4F2905C1}" dt="2025-10-18T15:54:48.009" v="2492"/>
        <pc:sldMkLst>
          <pc:docMk/>
          <pc:sldMk cId="2971883645" sldId="2141411094"/>
        </pc:sldMkLst>
        <pc:spChg chg="mod">
          <ac:chgData name="SCAFF HERRERA , ALEJANDRO EUGENIO" userId="6a33f69a-e588-44ec-87a4-3fa6d95ba0b5" providerId="ADAL" clId="{12E78CA4-6415-5454-B12B-18FF4F2905C1}" dt="2025-10-18T13:25:08.048" v="680" actId="207"/>
          <ac:spMkLst>
            <pc:docMk/>
            <pc:sldMk cId="2971883645" sldId="2141411094"/>
            <ac:spMk id="35" creationId="{F7E43376-D504-0267-1E3C-E7CBACCDC049}"/>
          </ac:spMkLst>
        </pc:spChg>
        <pc:spChg chg="add mod">
          <ac:chgData name="SCAFF HERRERA , ALEJANDRO EUGENIO" userId="6a33f69a-e588-44ec-87a4-3fa6d95ba0b5" providerId="ADAL" clId="{12E78CA4-6415-5454-B12B-18FF4F2905C1}" dt="2025-10-18T13:19:41.399" v="641"/>
          <ac:spMkLst>
            <pc:docMk/>
            <pc:sldMk cId="2971883645" sldId="2141411094"/>
            <ac:spMk id="36" creationId="{0A0FA523-F4A1-4837-6FE3-7B73C5376943}"/>
          </ac:spMkLst>
        </pc:spChg>
        <pc:spChg chg="mod">
          <ac:chgData name="SCAFF HERRERA , ALEJANDRO EUGENIO" userId="6a33f69a-e588-44ec-87a4-3fa6d95ba0b5" providerId="ADAL" clId="{12E78CA4-6415-5454-B12B-18FF4F2905C1}" dt="2025-10-18T13:19:41.399" v="641"/>
          <ac:spMkLst>
            <pc:docMk/>
            <pc:sldMk cId="2971883645" sldId="2141411094"/>
            <ac:spMk id="42" creationId="{86344813-F694-FA91-89EC-C22060F20861}"/>
          </ac:spMkLst>
        </pc:spChg>
        <pc:spChg chg="mod">
          <ac:chgData name="SCAFF HERRERA , ALEJANDRO EUGENIO" userId="6a33f69a-e588-44ec-87a4-3fa6d95ba0b5" providerId="ADAL" clId="{12E78CA4-6415-5454-B12B-18FF4F2905C1}" dt="2025-10-18T13:20:09.861" v="646" actId="207"/>
          <ac:spMkLst>
            <pc:docMk/>
            <pc:sldMk cId="2971883645" sldId="2141411094"/>
            <ac:spMk id="44" creationId="{7943B400-4164-CA78-9F1D-6D235A5333C8}"/>
          </ac:spMkLst>
        </pc:spChg>
        <pc:spChg chg="mod">
          <ac:chgData name="SCAFF HERRERA , ALEJANDRO EUGENIO" userId="6a33f69a-e588-44ec-87a4-3fa6d95ba0b5" providerId="ADAL" clId="{12E78CA4-6415-5454-B12B-18FF4F2905C1}" dt="2025-10-18T13:20:16.833" v="647" actId="207"/>
          <ac:spMkLst>
            <pc:docMk/>
            <pc:sldMk cId="2971883645" sldId="2141411094"/>
            <ac:spMk id="50" creationId="{C17CF1EB-0FAC-AEC7-0CF6-A262BF649D8C}"/>
          </ac:spMkLst>
        </pc:spChg>
        <pc:spChg chg="mod">
          <ac:chgData name="SCAFF HERRERA , ALEJANDRO EUGENIO" userId="6a33f69a-e588-44ec-87a4-3fa6d95ba0b5" providerId="ADAL" clId="{12E78CA4-6415-5454-B12B-18FF4F2905C1}" dt="2025-10-18T13:19:41.399" v="641"/>
          <ac:spMkLst>
            <pc:docMk/>
            <pc:sldMk cId="2971883645" sldId="2141411094"/>
            <ac:spMk id="51" creationId="{E13CE6B2-20BB-7E92-78B1-7023BB7DBF87}"/>
          </ac:spMkLst>
        </pc:spChg>
        <pc:spChg chg="add mod">
          <ac:chgData name="SCAFF HERRERA , ALEJANDRO EUGENIO" userId="6a33f69a-e588-44ec-87a4-3fa6d95ba0b5" providerId="ADAL" clId="{12E78CA4-6415-5454-B12B-18FF4F2905C1}" dt="2025-10-18T13:19:41.399" v="641"/>
          <ac:spMkLst>
            <pc:docMk/>
            <pc:sldMk cId="2971883645" sldId="2141411094"/>
            <ac:spMk id="52" creationId="{5489A093-A62D-CED4-338A-7791BD700CBC}"/>
          </ac:spMkLst>
        </pc:spChg>
        <pc:spChg chg="add mod">
          <ac:chgData name="SCAFF HERRERA , ALEJANDRO EUGENIO" userId="6a33f69a-e588-44ec-87a4-3fa6d95ba0b5" providerId="ADAL" clId="{12E78CA4-6415-5454-B12B-18FF4F2905C1}" dt="2025-10-18T13:19:41.399" v="641"/>
          <ac:spMkLst>
            <pc:docMk/>
            <pc:sldMk cId="2971883645" sldId="2141411094"/>
            <ac:spMk id="54" creationId="{65610408-A95F-F2FC-A34F-BFFA1ACE1F6E}"/>
          </ac:spMkLst>
        </pc:spChg>
        <pc:spChg chg="add mod">
          <ac:chgData name="SCAFF HERRERA , ALEJANDRO EUGENIO" userId="6a33f69a-e588-44ec-87a4-3fa6d95ba0b5" providerId="ADAL" clId="{12E78CA4-6415-5454-B12B-18FF4F2905C1}" dt="2025-10-18T13:19:41.399" v="641"/>
          <ac:spMkLst>
            <pc:docMk/>
            <pc:sldMk cId="2971883645" sldId="2141411094"/>
            <ac:spMk id="55" creationId="{5287E057-9CAA-2E17-0032-AFD2F3E77763}"/>
          </ac:spMkLst>
        </pc:spChg>
        <pc:spChg chg="add mod">
          <ac:chgData name="SCAFF HERRERA , ALEJANDRO EUGENIO" userId="6a33f69a-e588-44ec-87a4-3fa6d95ba0b5" providerId="ADAL" clId="{12E78CA4-6415-5454-B12B-18FF4F2905C1}" dt="2025-10-18T13:19:41.399" v="641"/>
          <ac:spMkLst>
            <pc:docMk/>
            <pc:sldMk cId="2971883645" sldId="2141411094"/>
            <ac:spMk id="56" creationId="{70F65AF4-A023-6342-431B-81C26703AF9A}"/>
          </ac:spMkLst>
        </pc:spChg>
        <pc:spChg chg="add mod">
          <ac:chgData name="SCAFF HERRERA , ALEJANDRO EUGENIO" userId="6a33f69a-e588-44ec-87a4-3fa6d95ba0b5" providerId="ADAL" clId="{12E78CA4-6415-5454-B12B-18FF4F2905C1}" dt="2025-10-18T13:19:41.399" v="641"/>
          <ac:spMkLst>
            <pc:docMk/>
            <pc:sldMk cId="2971883645" sldId="2141411094"/>
            <ac:spMk id="57" creationId="{D27D30DD-0228-94F4-209E-236346346E40}"/>
          </ac:spMkLst>
        </pc:spChg>
        <pc:spChg chg="add mod">
          <ac:chgData name="SCAFF HERRERA , ALEJANDRO EUGENIO" userId="6a33f69a-e588-44ec-87a4-3fa6d95ba0b5" providerId="ADAL" clId="{12E78CA4-6415-5454-B12B-18FF4F2905C1}" dt="2025-10-18T13:19:41.399" v="641"/>
          <ac:spMkLst>
            <pc:docMk/>
            <pc:sldMk cId="2971883645" sldId="2141411094"/>
            <ac:spMk id="59" creationId="{4D512237-E77F-398C-43E3-77A38A4E41C3}"/>
          </ac:spMkLst>
        </pc:spChg>
        <pc:grpChg chg="add mod">
          <ac:chgData name="SCAFF HERRERA , ALEJANDRO EUGENIO" userId="6a33f69a-e588-44ec-87a4-3fa6d95ba0b5" providerId="ADAL" clId="{12E78CA4-6415-5454-B12B-18FF4F2905C1}" dt="2025-10-18T13:24:36.831" v="674" actId="14826"/>
          <ac:grpSpMkLst>
            <pc:docMk/>
            <pc:sldMk cId="2971883645" sldId="2141411094"/>
            <ac:grpSpMk id="72" creationId="{71810E9D-B8CD-E190-F8B7-7F53EAEB7104}"/>
          </ac:grpSpMkLst>
        </pc:grpChg>
        <pc:picChg chg="mod">
          <ac:chgData name="SCAFF HERRERA , ALEJANDRO EUGENIO" userId="6a33f69a-e588-44ec-87a4-3fa6d95ba0b5" providerId="ADAL" clId="{12E78CA4-6415-5454-B12B-18FF4F2905C1}" dt="2025-10-18T13:23:53.534" v="673" actId="692"/>
          <ac:picMkLst>
            <pc:docMk/>
            <pc:sldMk cId="2971883645" sldId="2141411094"/>
            <ac:picMk id="62" creationId="{F19C7C6A-3528-DB09-CEC0-2CD09BFD422F}"/>
          </ac:picMkLst>
        </pc:picChg>
        <pc:picChg chg="mod">
          <ac:chgData name="SCAFF HERRERA , ALEJANDRO EUGENIO" userId="6a33f69a-e588-44ec-87a4-3fa6d95ba0b5" providerId="ADAL" clId="{12E78CA4-6415-5454-B12B-18FF4F2905C1}" dt="2025-10-18T15:54:40.208" v="2490"/>
          <ac:picMkLst>
            <pc:docMk/>
            <pc:sldMk cId="2971883645" sldId="2141411094"/>
            <ac:picMk id="73" creationId="{0B282CDB-5524-154B-6034-C41CD896C112}"/>
          </ac:picMkLst>
        </pc:picChg>
        <pc:picChg chg="mod">
          <ac:chgData name="SCAFF HERRERA , ALEJANDRO EUGENIO" userId="6a33f69a-e588-44ec-87a4-3fa6d95ba0b5" providerId="ADAL" clId="{12E78CA4-6415-5454-B12B-18FF4F2905C1}" dt="2025-10-18T15:54:43.847" v="2491"/>
          <ac:picMkLst>
            <pc:docMk/>
            <pc:sldMk cId="2971883645" sldId="2141411094"/>
            <ac:picMk id="74" creationId="{EB6DE5F1-8B6B-9746-3BA4-0EC74D0DCCE6}"/>
          </ac:picMkLst>
        </pc:picChg>
        <pc:picChg chg="mod">
          <ac:chgData name="SCAFF HERRERA , ALEJANDRO EUGENIO" userId="6a33f69a-e588-44ec-87a4-3fa6d95ba0b5" providerId="ADAL" clId="{12E78CA4-6415-5454-B12B-18FF4F2905C1}" dt="2025-10-18T13:24:36.831" v="674" actId="14826"/>
          <ac:picMkLst>
            <pc:docMk/>
            <pc:sldMk cId="2971883645" sldId="2141411094"/>
            <ac:picMk id="75" creationId="{6AB7582F-035E-8175-CE7A-3B24ECCB60B3}"/>
          </ac:picMkLst>
        </pc:picChg>
        <pc:picChg chg="mod">
          <ac:chgData name="SCAFF HERRERA , ALEJANDRO EUGENIO" userId="6a33f69a-e588-44ec-87a4-3fa6d95ba0b5" providerId="ADAL" clId="{12E78CA4-6415-5454-B12B-18FF4F2905C1}" dt="2025-10-18T15:54:37.091" v="2489"/>
          <ac:picMkLst>
            <pc:docMk/>
            <pc:sldMk cId="2971883645" sldId="2141411094"/>
            <ac:picMk id="76" creationId="{00F00891-5B15-6C9A-B667-0B9F32B4CA58}"/>
          </ac:picMkLst>
        </pc:picChg>
        <pc:picChg chg="mod">
          <ac:chgData name="SCAFF HERRERA , ALEJANDRO EUGENIO" userId="6a33f69a-e588-44ec-87a4-3fa6d95ba0b5" providerId="ADAL" clId="{12E78CA4-6415-5454-B12B-18FF4F2905C1}" dt="2025-10-18T15:54:48.009" v="2492"/>
          <ac:picMkLst>
            <pc:docMk/>
            <pc:sldMk cId="2971883645" sldId="2141411094"/>
            <ac:picMk id="77" creationId="{CB7D9696-4895-E53C-6A38-F395EF5D8255}"/>
          </ac:picMkLst>
        </pc:picChg>
        <pc:picChg chg="mod">
          <ac:chgData name="SCAFF HERRERA , ALEJANDRO EUGENIO" userId="6a33f69a-e588-44ec-87a4-3fa6d95ba0b5" providerId="ADAL" clId="{12E78CA4-6415-5454-B12B-18FF4F2905C1}" dt="2025-10-18T15:54:34.393" v="2488"/>
          <ac:picMkLst>
            <pc:docMk/>
            <pc:sldMk cId="2971883645" sldId="2141411094"/>
            <ac:picMk id="78" creationId="{C7D180E4-755B-D6AE-915E-3976CB96918F}"/>
          </ac:picMkLst>
        </pc:picChg>
      </pc:sldChg>
      <pc:sldChg chg="addSp delSp modSp mod">
        <pc:chgData name="SCAFF HERRERA , ALEJANDRO EUGENIO" userId="6a33f69a-e588-44ec-87a4-3fa6d95ba0b5" providerId="ADAL" clId="{12E78CA4-6415-5454-B12B-18FF4F2905C1}" dt="2025-10-18T15:41:48.052" v="2333"/>
        <pc:sldMkLst>
          <pc:docMk/>
          <pc:sldMk cId="2223280206" sldId="2141411095"/>
        </pc:sldMkLst>
        <pc:spChg chg="add mod">
          <ac:chgData name="SCAFF HERRERA , ALEJANDRO EUGENIO" userId="6a33f69a-e588-44ec-87a4-3fa6d95ba0b5" providerId="ADAL" clId="{12E78CA4-6415-5454-B12B-18FF4F2905C1}" dt="2025-10-18T13:24:48.235" v="676"/>
          <ac:spMkLst>
            <pc:docMk/>
            <pc:sldMk cId="2223280206" sldId="2141411095"/>
            <ac:spMk id="41" creationId="{9628BE5F-8731-B8D4-E416-B0E00EFEECE5}"/>
          </ac:spMkLst>
        </pc:spChg>
        <pc:spChg chg="add mod">
          <ac:chgData name="SCAFF HERRERA , ALEJANDRO EUGENIO" userId="6a33f69a-e588-44ec-87a4-3fa6d95ba0b5" providerId="ADAL" clId="{12E78CA4-6415-5454-B12B-18FF4F2905C1}" dt="2025-10-18T13:24:48.235" v="676"/>
          <ac:spMkLst>
            <pc:docMk/>
            <pc:sldMk cId="2223280206" sldId="2141411095"/>
            <ac:spMk id="42" creationId="{A7C1D880-F580-7ACC-98BD-00ACF05185B4}"/>
          </ac:spMkLst>
        </pc:spChg>
        <pc:spChg chg="mod">
          <ac:chgData name="SCAFF HERRERA , ALEJANDRO EUGENIO" userId="6a33f69a-e588-44ec-87a4-3fa6d95ba0b5" providerId="ADAL" clId="{12E78CA4-6415-5454-B12B-18FF4F2905C1}" dt="2025-10-18T13:25:56.468" v="686" actId="207"/>
          <ac:spMkLst>
            <pc:docMk/>
            <pc:sldMk cId="2223280206" sldId="2141411095"/>
            <ac:spMk id="43" creationId="{AA33CEC4-BF04-0BA0-2004-2AF5ACC57D80}"/>
          </ac:spMkLst>
        </pc:spChg>
        <pc:spChg chg="mod">
          <ac:chgData name="SCAFF HERRERA , ALEJANDRO EUGENIO" userId="6a33f69a-e588-44ec-87a4-3fa6d95ba0b5" providerId="ADAL" clId="{12E78CA4-6415-5454-B12B-18FF4F2905C1}" dt="2025-10-18T13:24:48.235" v="676"/>
          <ac:spMkLst>
            <pc:docMk/>
            <pc:sldMk cId="2223280206" sldId="2141411095"/>
            <ac:spMk id="49" creationId="{755DE134-14B3-6646-75A0-1C86046DD23C}"/>
          </ac:spMkLst>
        </pc:spChg>
        <pc:spChg chg="mod">
          <ac:chgData name="SCAFF HERRERA , ALEJANDRO EUGENIO" userId="6a33f69a-e588-44ec-87a4-3fa6d95ba0b5" providerId="ADAL" clId="{12E78CA4-6415-5454-B12B-18FF4F2905C1}" dt="2025-10-18T13:26:01.887" v="687" actId="207"/>
          <ac:spMkLst>
            <pc:docMk/>
            <pc:sldMk cId="2223280206" sldId="2141411095"/>
            <ac:spMk id="54" creationId="{D0DBCEEA-D5BD-D3E6-43FE-8E9F616F0302}"/>
          </ac:spMkLst>
        </pc:spChg>
        <pc:spChg chg="mod">
          <ac:chgData name="SCAFF HERRERA , ALEJANDRO EUGENIO" userId="6a33f69a-e588-44ec-87a4-3fa6d95ba0b5" providerId="ADAL" clId="{12E78CA4-6415-5454-B12B-18FF4F2905C1}" dt="2025-10-18T13:24:55.462" v="677" actId="207"/>
          <ac:spMkLst>
            <pc:docMk/>
            <pc:sldMk cId="2223280206" sldId="2141411095"/>
            <ac:spMk id="57" creationId="{800ABE1B-7460-F3E8-0EF8-AF3D50C83C69}"/>
          </ac:spMkLst>
        </pc:spChg>
        <pc:spChg chg="mod">
          <ac:chgData name="SCAFF HERRERA , ALEJANDRO EUGENIO" userId="6a33f69a-e588-44ec-87a4-3fa6d95ba0b5" providerId="ADAL" clId="{12E78CA4-6415-5454-B12B-18FF4F2905C1}" dt="2025-10-18T13:24:55.462" v="677" actId="207"/>
          <ac:spMkLst>
            <pc:docMk/>
            <pc:sldMk cId="2223280206" sldId="2141411095"/>
            <ac:spMk id="58" creationId="{D324D395-B2C0-4071-D1B0-343459F30771}"/>
          </ac:spMkLst>
        </pc:spChg>
        <pc:spChg chg="add mod">
          <ac:chgData name="SCAFF HERRERA , ALEJANDRO EUGENIO" userId="6a33f69a-e588-44ec-87a4-3fa6d95ba0b5" providerId="ADAL" clId="{12E78CA4-6415-5454-B12B-18FF4F2905C1}" dt="2025-10-18T13:24:48.235" v="676"/>
          <ac:spMkLst>
            <pc:docMk/>
            <pc:sldMk cId="2223280206" sldId="2141411095"/>
            <ac:spMk id="59" creationId="{F57817B6-67FC-B8D6-0426-334898733FA0}"/>
          </ac:spMkLst>
        </pc:spChg>
        <pc:spChg chg="add mod">
          <ac:chgData name="SCAFF HERRERA , ALEJANDRO EUGENIO" userId="6a33f69a-e588-44ec-87a4-3fa6d95ba0b5" providerId="ADAL" clId="{12E78CA4-6415-5454-B12B-18FF4F2905C1}" dt="2025-10-18T13:24:48.235" v="676"/>
          <ac:spMkLst>
            <pc:docMk/>
            <pc:sldMk cId="2223280206" sldId="2141411095"/>
            <ac:spMk id="60" creationId="{C3C89C0F-87EC-D879-CA6F-287E72795CAE}"/>
          </ac:spMkLst>
        </pc:spChg>
        <pc:spChg chg="add mod">
          <ac:chgData name="SCAFF HERRERA , ALEJANDRO EUGENIO" userId="6a33f69a-e588-44ec-87a4-3fa6d95ba0b5" providerId="ADAL" clId="{12E78CA4-6415-5454-B12B-18FF4F2905C1}" dt="2025-10-18T13:24:48.235" v="676"/>
          <ac:spMkLst>
            <pc:docMk/>
            <pc:sldMk cId="2223280206" sldId="2141411095"/>
            <ac:spMk id="61" creationId="{EE1CD88F-3114-8F34-DBCA-CA3CA0301649}"/>
          </ac:spMkLst>
        </pc:spChg>
        <pc:spChg chg="add mod">
          <ac:chgData name="SCAFF HERRERA , ALEJANDRO EUGENIO" userId="6a33f69a-e588-44ec-87a4-3fa6d95ba0b5" providerId="ADAL" clId="{12E78CA4-6415-5454-B12B-18FF4F2905C1}" dt="2025-10-18T13:24:48.235" v="676"/>
          <ac:spMkLst>
            <pc:docMk/>
            <pc:sldMk cId="2223280206" sldId="2141411095"/>
            <ac:spMk id="65" creationId="{98BD41C0-AA63-18E9-D690-21417C581373}"/>
          </ac:spMkLst>
        </pc:spChg>
        <pc:spChg chg="add mod">
          <ac:chgData name="SCAFF HERRERA , ALEJANDRO EUGENIO" userId="6a33f69a-e588-44ec-87a4-3fa6d95ba0b5" providerId="ADAL" clId="{12E78CA4-6415-5454-B12B-18FF4F2905C1}" dt="2025-10-18T13:24:48.235" v="676"/>
          <ac:spMkLst>
            <pc:docMk/>
            <pc:sldMk cId="2223280206" sldId="2141411095"/>
            <ac:spMk id="66" creationId="{6466B012-B51A-4DDB-6A1B-1882B6DAC878}"/>
          </ac:spMkLst>
        </pc:spChg>
        <pc:grpChg chg="mod">
          <ac:chgData name="SCAFF HERRERA , ALEJANDRO EUGENIO" userId="6a33f69a-e588-44ec-87a4-3fa6d95ba0b5" providerId="ADAL" clId="{12E78CA4-6415-5454-B12B-18FF4F2905C1}" dt="2025-10-18T13:24:55.462" v="677" actId="207"/>
          <ac:grpSpMkLst>
            <pc:docMk/>
            <pc:sldMk cId="2223280206" sldId="2141411095"/>
            <ac:grpSpMk id="56" creationId="{3E8D0F25-D6FB-B1A8-DF92-0D46110314D4}"/>
          </ac:grpSpMkLst>
        </pc:grpChg>
        <pc:grpChg chg="mod">
          <ac:chgData name="SCAFF HERRERA , ALEJANDRO EUGENIO" userId="6a33f69a-e588-44ec-87a4-3fa6d95ba0b5" providerId="ADAL" clId="{12E78CA4-6415-5454-B12B-18FF4F2905C1}" dt="2025-10-18T15:41:28.113" v="2328" actId="1076"/>
          <ac:grpSpMkLst>
            <pc:docMk/>
            <pc:sldMk cId="2223280206" sldId="2141411095"/>
            <ac:grpSpMk id="72" creationId="{9F4CC19B-DCB9-86F6-F36F-216225732C50}"/>
          </ac:grpSpMkLst>
        </pc:grpChg>
        <pc:picChg chg="mod">
          <ac:chgData name="SCAFF HERRERA , ALEJANDRO EUGENIO" userId="6a33f69a-e588-44ec-87a4-3fa6d95ba0b5" providerId="ADAL" clId="{12E78CA4-6415-5454-B12B-18FF4F2905C1}" dt="2025-10-18T13:25:02.801" v="679" actId="692"/>
          <ac:picMkLst>
            <pc:docMk/>
            <pc:sldMk cId="2223280206" sldId="2141411095"/>
            <ac:picMk id="69" creationId="{295B5A34-D8F0-4B8F-8C60-D84F76732053}"/>
          </ac:picMkLst>
        </pc:picChg>
        <pc:picChg chg="mod">
          <ac:chgData name="SCAFF HERRERA , ALEJANDRO EUGENIO" userId="6a33f69a-e588-44ec-87a4-3fa6d95ba0b5" providerId="ADAL" clId="{12E78CA4-6415-5454-B12B-18FF4F2905C1}" dt="2025-10-18T13:26:04.781" v="688" actId="207"/>
          <ac:picMkLst>
            <pc:docMk/>
            <pc:sldMk cId="2223280206" sldId="2141411095"/>
            <ac:picMk id="71" creationId="{E2DE76A3-4A56-4BEB-F6F5-BF4754828328}"/>
          </ac:picMkLst>
        </pc:picChg>
        <pc:picChg chg="mod">
          <ac:chgData name="SCAFF HERRERA , ALEJANDRO EUGENIO" userId="6a33f69a-e588-44ec-87a4-3fa6d95ba0b5" providerId="ADAL" clId="{12E78CA4-6415-5454-B12B-18FF4F2905C1}" dt="2025-10-18T15:41:43.836" v="2332"/>
          <ac:picMkLst>
            <pc:docMk/>
            <pc:sldMk cId="2223280206" sldId="2141411095"/>
            <ac:picMk id="73" creationId="{754E5C3F-9E53-96C9-EF82-8706BE970707}"/>
          </ac:picMkLst>
        </pc:picChg>
        <pc:picChg chg="mod">
          <ac:chgData name="SCAFF HERRERA , ALEJANDRO EUGENIO" userId="6a33f69a-e588-44ec-87a4-3fa6d95ba0b5" providerId="ADAL" clId="{12E78CA4-6415-5454-B12B-18FF4F2905C1}" dt="2025-10-18T15:41:31.866" v="2329"/>
          <ac:picMkLst>
            <pc:docMk/>
            <pc:sldMk cId="2223280206" sldId="2141411095"/>
            <ac:picMk id="74" creationId="{55D672B2-D8D6-625F-07FF-7936515722EC}"/>
          </ac:picMkLst>
        </pc:picChg>
        <pc:picChg chg="mod">
          <ac:chgData name="SCAFF HERRERA , ALEJANDRO EUGENIO" userId="6a33f69a-e588-44ec-87a4-3fa6d95ba0b5" providerId="ADAL" clId="{12E78CA4-6415-5454-B12B-18FF4F2905C1}" dt="2025-10-18T15:41:48.052" v="2333"/>
          <ac:picMkLst>
            <pc:docMk/>
            <pc:sldMk cId="2223280206" sldId="2141411095"/>
            <ac:picMk id="75" creationId="{684DACDA-DE35-7EBA-4046-FB429494D45A}"/>
          </ac:picMkLst>
        </pc:picChg>
        <pc:picChg chg="mod">
          <ac:chgData name="SCAFF HERRERA , ALEJANDRO EUGENIO" userId="6a33f69a-e588-44ec-87a4-3fa6d95ba0b5" providerId="ADAL" clId="{12E78CA4-6415-5454-B12B-18FF4F2905C1}" dt="2025-10-18T15:41:39.636" v="2331"/>
          <ac:picMkLst>
            <pc:docMk/>
            <pc:sldMk cId="2223280206" sldId="2141411095"/>
            <ac:picMk id="76" creationId="{423D9C44-7374-CFCB-DF40-B82773D7BB6B}"/>
          </ac:picMkLst>
        </pc:picChg>
        <pc:picChg chg="mod">
          <ac:chgData name="SCAFF HERRERA , ALEJANDRO EUGENIO" userId="6a33f69a-e588-44ec-87a4-3fa6d95ba0b5" providerId="ADAL" clId="{12E78CA4-6415-5454-B12B-18FF4F2905C1}" dt="2025-10-18T15:41:35.412" v="2330"/>
          <ac:picMkLst>
            <pc:docMk/>
            <pc:sldMk cId="2223280206" sldId="2141411095"/>
            <ac:picMk id="77" creationId="{E157502E-46FC-6158-D955-D6B47FBD5372}"/>
          </ac:picMkLst>
        </pc:picChg>
        <pc:picChg chg="mod">
          <ac:chgData name="SCAFF HERRERA , ALEJANDRO EUGENIO" userId="6a33f69a-e588-44ec-87a4-3fa6d95ba0b5" providerId="ADAL" clId="{12E78CA4-6415-5454-B12B-18FF4F2905C1}" dt="2025-10-18T13:25:43.983" v="684" actId="14826"/>
          <ac:picMkLst>
            <pc:docMk/>
            <pc:sldMk cId="2223280206" sldId="2141411095"/>
            <ac:picMk id="78" creationId="{080050FF-7F12-1DFE-4AE7-C3BC04217279}"/>
          </ac:picMkLst>
        </pc:picChg>
      </pc:sldChg>
      <pc:sldChg chg="modSp mod">
        <pc:chgData name="SCAFF HERRERA , ALEJANDRO EUGENIO" userId="6a33f69a-e588-44ec-87a4-3fa6d95ba0b5" providerId="ADAL" clId="{12E78CA4-6415-5454-B12B-18FF4F2905C1}" dt="2025-10-18T15:54:10.247" v="2487" actId="1076"/>
        <pc:sldMkLst>
          <pc:docMk/>
          <pc:sldMk cId="963988153" sldId="2141411096"/>
        </pc:sldMkLst>
        <pc:spChg chg="mod">
          <ac:chgData name="SCAFF HERRERA , ALEJANDRO EUGENIO" userId="6a33f69a-e588-44ec-87a4-3fa6d95ba0b5" providerId="ADAL" clId="{12E78CA4-6415-5454-B12B-18FF4F2905C1}" dt="2025-10-18T15:53:59.779" v="2484" actId="14100"/>
          <ac:spMkLst>
            <pc:docMk/>
            <pc:sldMk cId="963988153" sldId="2141411096"/>
            <ac:spMk id="3" creationId="{AABEEBAC-54B9-60DC-5C2C-C277588306E6}"/>
          </ac:spMkLst>
        </pc:spChg>
        <pc:spChg chg="mod">
          <ac:chgData name="SCAFF HERRERA , ALEJANDRO EUGENIO" userId="6a33f69a-e588-44ec-87a4-3fa6d95ba0b5" providerId="ADAL" clId="{12E78CA4-6415-5454-B12B-18FF4F2905C1}" dt="2025-10-18T15:20:07.315" v="1769" actId="2711"/>
          <ac:spMkLst>
            <pc:docMk/>
            <pc:sldMk cId="963988153" sldId="2141411096"/>
            <ac:spMk id="6" creationId="{AB61128D-A45F-287C-0DCD-D59307C3DAF8}"/>
          </ac:spMkLst>
        </pc:spChg>
        <pc:spChg chg="mod">
          <ac:chgData name="SCAFF HERRERA , ALEJANDRO EUGENIO" userId="6a33f69a-e588-44ec-87a4-3fa6d95ba0b5" providerId="ADAL" clId="{12E78CA4-6415-5454-B12B-18FF4F2905C1}" dt="2025-10-18T15:20:15.916" v="1773" actId="1076"/>
          <ac:spMkLst>
            <pc:docMk/>
            <pc:sldMk cId="963988153" sldId="2141411096"/>
            <ac:spMk id="7" creationId="{CCD930B1-B5BF-3973-248E-4038DEEC2A60}"/>
          </ac:spMkLst>
        </pc:spChg>
        <pc:spChg chg="mod">
          <ac:chgData name="SCAFF HERRERA , ALEJANDRO EUGENIO" userId="6a33f69a-e588-44ec-87a4-3fa6d95ba0b5" providerId="ADAL" clId="{12E78CA4-6415-5454-B12B-18FF4F2905C1}" dt="2025-10-18T15:53:55.705" v="2483" actId="255"/>
          <ac:spMkLst>
            <pc:docMk/>
            <pc:sldMk cId="963988153" sldId="2141411096"/>
            <ac:spMk id="13" creationId="{2466AB1E-95E7-6190-D4C9-95ADD1051276}"/>
          </ac:spMkLst>
        </pc:spChg>
        <pc:spChg chg="mod">
          <ac:chgData name="SCAFF HERRERA , ALEJANDRO EUGENIO" userId="6a33f69a-e588-44ec-87a4-3fa6d95ba0b5" providerId="ADAL" clId="{12E78CA4-6415-5454-B12B-18FF4F2905C1}" dt="2025-10-18T15:53:55.705" v="2483" actId="255"/>
          <ac:spMkLst>
            <pc:docMk/>
            <pc:sldMk cId="963988153" sldId="2141411096"/>
            <ac:spMk id="15" creationId="{303539F5-17A2-A4C8-8804-2BFAD8BBE76F}"/>
          </ac:spMkLst>
        </pc:spChg>
        <pc:spChg chg="mod">
          <ac:chgData name="SCAFF HERRERA , ALEJANDRO EUGENIO" userId="6a33f69a-e588-44ec-87a4-3fa6d95ba0b5" providerId="ADAL" clId="{12E78CA4-6415-5454-B12B-18FF4F2905C1}" dt="2025-10-18T15:54:02.534" v="2485" actId="14100"/>
          <ac:spMkLst>
            <pc:docMk/>
            <pc:sldMk cId="963988153" sldId="2141411096"/>
            <ac:spMk id="16" creationId="{43B1361A-6D37-A605-A19E-8AB63675862B}"/>
          </ac:spMkLst>
        </pc:spChg>
        <pc:spChg chg="mod">
          <ac:chgData name="SCAFF HERRERA , ALEJANDRO EUGENIO" userId="6a33f69a-e588-44ec-87a4-3fa6d95ba0b5" providerId="ADAL" clId="{12E78CA4-6415-5454-B12B-18FF4F2905C1}" dt="2025-10-18T15:54:07.831" v="2486" actId="1076"/>
          <ac:spMkLst>
            <pc:docMk/>
            <pc:sldMk cId="963988153" sldId="2141411096"/>
            <ac:spMk id="18" creationId="{EC3BA21B-1018-F0EA-B06D-5AA2FDA59181}"/>
          </ac:spMkLst>
        </pc:spChg>
        <pc:spChg chg="mod">
          <ac:chgData name="SCAFF HERRERA , ALEJANDRO EUGENIO" userId="6a33f69a-e588-44ec-87a4-3fa6d95ba0b5" providerId="ADAL" clId="{12E78CA4-6415-5454-B12B-18FF4F2905C1}" dt="2025-10-18T15:53:55.705" v="2483" actId="255"/>
          <ac:spMkLst>
            <pc:docMk/>
            <pc:sldMk cId="963988153" sldId="2141411096"/>
            <ac:spMk id="19" creationId="{8C585779-A989-F4F3-BEA8-8F67B77DCEE3}"/>
          </ac:spMkLst>
        </pc:spChg>
        <pc:picChg chg="mod">
          <ac:chgData name="SCAFF HERRERA , ALEJANDRO EUGENIO" userId="6a33f69a-e588-44ec-87a4-3fa6d95ba0b5" providerId="ADAL" clId="{12E78CA4-6415-5454-B12B-18FF4F2905C1}" dt="2025-10-18T15:18:46.122" v="1758" actId="1036"/>
          <ac:picMkLst>
            <pc:docMk/>
            <pc:sldMk cId="963988153" sldId="2141411096"/>
            <ac:picMk id="8" creationId="{B7DD97DE-12B0-9D41-B75B-8F173DB3D794}"/>
          </ac:picMkLst>
        </pc:picChg>
        <pc:picChg chg="mod">
          <ac:chgData name="SCAFF HERRERA , ALEJANDRO EUGENIO" userId="6a33f69a-e588-44ec-87a4-3fa6d95ba0b5" providerId="ADAL" clId="{12E78CA4-6415-5454-B12B-18FF4F2905C1}" dt="2025-10-18T15:18:46.122" v="1758" actId="1036"/>
          <ac:picMkLst>
            <pc:docMk/>
            <pc:sldMk cId="963988153" sldId="2141411096"/>
            <ac:picMk id="14" creationId="{B572A5E6-DB38-3F4E-2BD1-239E64C5DDEC}"/>
          </ac:picMkLst>
        </pc:picChg>
        <pc:picChg chg="mod">
          <ac:chgData name="SCAFF HERRERA , ALEJANDRO EUGENIO" userId="6a33f69a-e588-44ec-87a4-3fa6d95ba0b5" providerId="ADAL" clId="{12E78CA4-6415-5454-B12B-18FF4F2905C1}" dt="2025-10-18T15:18:46.122" v="1758" actId="1036"/>
          <ac:picMkLst>
            <pc:docMk/>
            <pc:sldMk cId="963988153" sldId="2141411096"/>
            <ac:picMk id="17" creationId="{C670D4F2-9325-BCED-931D-A5FE5F92D0BA}"/>
          </ac:picMkLst>
        </pc:picChg>
        <pc:picChg chg="mod">
          <ac:chgData name="SCAFF HERRERA , ALEJANDRO EUGENIO" userId="6a33f69a-e588-44ec-87a4-3fa6d95ba0b5" providerId="ADAL" clId="{12E78CA4-6415-5454-B12B-18FF4F2905C1}" dt="2025-10-18T15:54:10.247" v="2487" actId="1076"/>
          <ac:picMkLst>
            <pc:docMk/>
            <pc:sldMk cId="963988153" sldId="2141411096"/>
            <ac:picMk id="20" creationId="{E39C4C84-0439-0E64-DF36-AD42616C4D94}"/>
          </ac:picMkLst>
        </pc:picChg>
      </pc:sldChg>
      <pc:sldChg chg="addSp delSp modSp mod">
        <pc:chgData name="SCAFF HERRERA , ALEJANDRO EUGENIO" userId="6a33f69a-e588-44ec-87a4-3fa6d95ba0b5" providerId="ADAL" clId="{12E78CA4-6415-5454-B12B-18FF4F2905C1}" dt="2025-10-18T16:26:27.968" v="3107" actId="1076"/>
        <pc:sldMkLst>
          <pc:docMk/>
          <pc:sldMk cId="2797845773" sldId="2141411098"/>
        </pc:sldMkLst>
        <pc:spChg chg="add mod">
          <ac:chgData name="SCAFF HERRERA , ALEJANDRO EUGENIO" userId="6a33f69a-e588-44ec-87a4-3fa6d95ba0b5" providerId="ADAL" clId="{12E78CA4-6415-5454-B12B-18FF4F2905C1}" dt="2025-10-18T16:17:20.198" v="2887" actId="14100"/>
          <ac:spMkLst>
            <pc:docMk/>
            <pc:sldMk cId="2797845773" sldId="2141411098"/>
            <ac:spMk id="6" creationId="{06223A00-6860-9814-9D9C-8E28C772DD08}"/>
          </ac:spMkLst>
        </pc:spChg>
        <pc:spChg chg="mod">
          <ac:chgData name="SCAFF HERRERA , ALEJANDRO EUGENIO" userId="6a33f69a-e588-44ec-87a4-3fa6d95ba0b5" providerId="ADAL" clId="{12E78CA4-6415-5454-B12B-18FF4F2905C1}" dt="2025-10-18T16:26:06.199" v="3102" actId="1076"/>
          <ac:spMkLst>
            <pc:docMk/>
            <pc:sldMk cId="2797845773" sldId="2141411098"/>
            <ac:spMk id="7" creationId="{72F683D5-68B8-E460-F67A-860AD690083A}"/>
          </ac:spMkLst>
        </pc:spChg>
        <pc:spChg chg="add mod">
          <ac:chgData name="SCAFF HERRERA , ALEJANDRO EUGENIO" userId="6a33f69a-e588-44ec-87a4-3fa6d95ba0b5" providerId="ADAL" clId="{12E78CA4-6415-5454-B12B-18FF4F2905C1}" dt="2025-10-18T16:15:23.173" v="2864" actId="1076"/>
          <ac:spMkLst>
            <pc:docMk/>
            <pc:sldMk cId="2797845773" sldId="2141411098"/>
            <ac:spMk id="10" creationId="{82950D65-3A9D-1F4C-AC2A-4A6411BC3E3C}"/>
          </ac:spMkLst>
        </pc:spChg>
        <pc:spChg chg="mod">
          <ac:chgData name="SCAFF HERRERA , ALEJANDRO EUGENIO" userId="6a33f69a-e588-44ec-87a4-3fa6d95ba0b5" providerId="ADAL" clId="{12E78CA4-6415-5454-B12B-18FF4F2905C1}" dt="2025-10-18T16:24:47.074" v="3070" actId="1076"/>
          <ac:spMkLst>
            <pc:docMk/>
            <pc:sldMk cId="2797845773" sldId="2141411098"/>
            <ac:spMk id="19" creationId="{51891B08-5D72-5EF0-DA1F-D79F8BA01ACE}"/>
          </ac:spMkLst>
        </pc:spChg>
        <pc:spChg chg="mod">
          <ac:chgData name="SCAFF HERRERA , ALEJANDRO EUGENIO" userId="6a33f69a-e588-44ec-87a4-3fa6d95ba0b5" providerId="ADAL" clId="{12E78CA4-6415-5454-B12B-18FF4F2905C1}" dt="2025-10-18T16:15:50.128" v="2872" actId="113"/>
          <ac:spMkLst>
            <pc:docMk/>
            <pc:sldMk cId="2797845773" sldId="2141411098"/>
            <ac:spMk id="21" creationId="{48FD9018-3CE7-AC84-AC2D-70673188C744}"/>
          </ac:spMkLst>
        </pc:spChg>
        <pc:spChg chg="add mod">
          <ac:chgData name="SCAFF HERRERA , ALEJANDRO EUGENIO" userId="6a33f69a-e588-44ec-87a4-3fa6d95ba0b5" providerId="ADAL" clId="{12E78CA4-6415-5454-B12B-18FF4F2905C1}" dt="2025-10-18T16:23:09.807" v="3009" actId="14100"/>
          <ac:spMkLst>
            <pc:docMk/>
            <pc:sldMk cId="2797845773" sldId="2141411098"/>
            <ac:spMk id="22" creationId="{143C426E-015C-B94B-1E21-AEE6DBD1B60D}"/>
          </ac:spMkLst>
        </pc:spChg>
        <pc:spChg chg="mod">
          <ac:chgData name="SCAFF HERRERA , ALEJANDRO EUGENIO" userId="6a33f69a-e588-44ec-87a4-3fa6d95ba0b5" providerId="ADAL" clId="{12E78CA4-6415-5454-B12B-18FF4F2905C1}" dt="2025-10-18T16:26:23.184" v="3106" actId="1076"/>
          <ac:spMkLst>
            <pc:docMk/>
            <pc:sldMk cId="2797845773" sldId="2141411098"/>
            <ac:spMk id="23" creationId="{63B46BD7-C92A-6549-C1CE-7168B9EDE0E1}"/>
          </ac:spMkLst>
        </pc:spChg>
        <pc:spChg chg="mod">
          <ac:chgData name="SCAFF HERRERA , ALEJANDRO EUGENIO" userId="6a33f69a-e588-44ec-87a4-3fa6d95ba0b5" providerId="ADAL" clId="{12E78CA4-6415-5454-B12B-18FF4F2905C1}" dt="2025-10-18T16:26:27.968" v="3107" actId="1076"/>
          <ac:spMkLst>
            <pc:docMk/>
            <pc:sldMk cId="2797845773" sldId="2141411098"/>
            <ac:spMk id="25" creationId="{2A169A4C-147D-B4D7-8CCC-F250BE2F5EC7}"/>
          </ac:spMkLst>
        </pc:spChg>
        <pc:spChg chg="add mod">
          <ac:chgData name="SCAFF HERRERA , ALEJANDRO EUGENIO" userId="6a33f69a-e588-44ec-87a4-3fa6d95ba0b5" providerId="ADAL" clId="{12E78CA4-6415-5454-B12B-18FF4F2905C1}" dt="2025-10-18T16:23:14.340" v="3010" actId="14100"/>
          <ac:spMkLst>
            <pc:docMk/>
            <pc:sldMk cId="2797845773" sldId="2141411098"/>
            <ac:spMk id="26" creationId="{0D92B6EF-28F1-14F5-A7F2-B0B983A1B91B}"/>
          </ac:spMkLst>
        </pc:spChg>
        <pc:spChg chg="mod">
          <ac:chgData name="SCAFF HERRERA , ALEJANDRO EUGENIO" userId="6a33f69a-e588-44ec-87a4-3fa6d95ba0b5" providerId="ADAL" clId="{12E78CA4-6415-5454-B12B-18FF4F2905C1}" dt="2025-10-18T16:26:19.366" v="3105" actId="1076"/>
          <ac:spMkLst>
            <pc:docMk/>
            <pc:sldMk cId="2797845773" sldId="2141411098"/>
            <ac:spMk id="27" creationId="{F1A0619E-E5B8-BB78-CEED-30FACB0262F2}"/>
          </ac:spMkLst>
        </pc:spChg>
        <pc:spChg chg="mod">
          <ac:chgData name="SCAFF HERRERA , ALEJANDRO EUGENIO" userId="6a33f69a-e588-44ec-87a4-3fa6d95ba0b5" providerId="ADAL" clId="{12E78CA4-6415-5454-B12B-18FF4F2905C1}" dt="2025-10-18T16:26:14.349" v="3104" actId="1076"/>
          <ac:spMkLst>
            <pc:docMk/>
            <pc:sldMk cId="2797845773" sldId="2141411098"/>
            <ac:spMk id="29" creationId="{2B5AD4C9-77F0-86E0-7BF9-E0BDD34FE855}"/>
          </ac:spMkLst>
        </pc:spChg>
        <pc:spChg chg="mod">
          <ac:chgData name="SCAFF HERRERA , ALEJANDRO EUGENIO" userId="6a33f69a-e588-44ec-87a4-3fa6d95ba0b5" providerId="ADAL" clId="{12E78CA4-6415-5454-B12B-18FF4F2905C1}" dt="2025-10-18T16:15:55.593" v="2873" actId="1076"/>
          <ac:spMkLst>
            <pc:docMk/>
            <pc:sldMk cId="2797845773" sldId="2141411098"/>
            <ac:spMk id="31" creationId="{298481C6-0D71-0CEF-347D-4438639C0A0E}"/>
          </ac:spMkLst>
        </pc:spChg>
        <pc:spChg chg="add mod">
          <ac:chgData name="SCAFF HERRERA , ALEJANDRO EUGENIO" userId="6a33f69a-e588-44ec-87a4-3fa6d95ba0b5" providerId="ADAL" clId="{12E78CA4-6415-5454-B12B-18FF4F2905C1}" dt="2025-10-18T16:25:33.021" v="3087" actId="1037"/>
          <ac:spMkLst>
            <pc:docMk/>
            <pc:sldMk cId="2797845773" sldId="2141411098"/>
            <ac:spMk id="36" creationId="{F44431E7-EEA2-D0C3-2471-BCDE0126DCD9}"/>
          </ac:spMkLst>
        </pc:spChg>
        <pc:spChg chg="mod">
          <ac:chgData name="SCAFF HERRERA , ALEJANDRO EUGENIO" userId="6a33f69a-e588-44ec-87a4-3fa6d95ba0b5" providerId="ADAL" clId="{12E78CA4-6415-5454-B12B-18FF4F2905C1}" dt="2025-10-18T16:25:17.368" v="3079" actId="1036"/>
          <ac:spMkLst>
            <pc:docMk/>
            <pc:sldMk cId="2797845773" sldId="2141411098"/>
            <ac:spMk id="37" creationId="{D6D3F659-6301-D077-4023-ABAE6806FFB2}"/>
          </ac:spMkLst>
        </pc:spChg>
        <pc:spChg chg="add mod">
          <ac:chgData name="SCAFF HERRERA , ALEJANDRO EUGENIO" userId="6a33f69a-e588-44ec-87a4-3fa6d95ba0b5" providerId="ADAL" clId="{12E78CA4-6415-5454-B12B-18FF4F2905C1}" dt="2025-10-18T16:25:33.021" v="3087" actId="1037"/>
          <ac:spMkLst>
            <pc:docMk/>
            <pc:sldMk cId="2797845773" sldId="2141411098"/>
            <ac:spMk id="38" creationId="{D93A3089-45AC-8468-3705-D61A66DDC767}"/>
          </ac:spMkLst>
        </pc:spChg>
        <pc:spChg chg="mod">
          <ac:chgData name="SCAFF HERRERA , ALEJANDRO EUGENIO" userId="6a33f69a-e588-44ec-87a4-3fa6d95ba0b5" providerId="ADAL" clId="{12E78CA4-6415-5454-B12B-18FF4F2905C1}" dt="2025-10-18T16:25:17.368" v="3079" actId="1036"/>
          <ac:spMkLst>
            <pc:docMk/>
            <pc:sldMk cId="2797845773" sldId="2141411098"/>
            <ac:spMk id="39" creationId="{7C1942AE-A2F2-B76A-EE32-BF810EEEAD78}"/>
          </ac:spMkLst>
        </pc:spChg>
        <pc:spChg chg="add mod">
          <ac:chgData name="SCAFF HERRERA , ALEJANDRO EUGENIO" userId="6a33f69a-e588-44ec-87a4-3fa6d95ba0b5" providerId="ADAL" clId="{12E78CA4-6415-5454-B12B-18FF4F2905C1}" dt="2025-10-18T16:25:33.021" v="3087" actId="1037"/>
          <ac:spMkLst>
            <pc:docMk/>
            <pc:sldMk cId="2797845773" sldId="2141411098"/>
            <ac:spMk id="40" creationId="{14E43469-3F5C-9F07-7985-E2E8714EED22}"/>
          </ac:spMkLst>
        </pc:spChg>
        <pc:spChg chg="mod">
          <ac:chgData name="SCAFF HERRERA , ALEJANDRO EUGENIO" userId="6a33f69a-e588-44ec-87a4-3fa6d95ba0b5" providerId="ADAL" clId="{12E78CA4-6415-5454-B12B-18FF4F2905C1}" dt="2025-10-18T16:16:25.894" v="2879" actId="1076"/>
          <ac:spMkLst>
            <pc:docMk/>
            <pc:sldMk cId="2797845773" sldId="2141411098"/>
            <ac:spMk id="41" creationId="{34128AC9-FAFD-9F51-3E1F-C77BE76CE872}"/>
          </ac:spMkLst>
        </pc:spChg>
        <pc:spChg chg="add mod">
          <ac:chgData name="SCAFF HERRERA , ALEJANDRO EUGENIO" userId="6a33f69a-e588-44ec-87a4-3fa6d95ba0b5" providerId="ADAL" clId="{12E78CA4-6415-5454-B12B-18FF4F2905C1}" dt="2025-10-18T16:25:33.021" v="3087" actId="1037"/>
          <ac:spMkLst>
            <pc:docMk/>
            <pc:sldMk cId="2797845773" sldId="2141411098"/>
            <ac:spMk id="42" creationId="{5A3BCA6D-E152-91FD-F894-70F47F15CB47}"/>
          </ac:spMkLst>
        </pc:spChg>
        <pc:spChg chg="mod">
          <ac:chgData name="SCAFF HERRERA , ALEJANDRO EUGENIO" userId="6a33f69a-e588-44ec-87a4-3fa6d95ba0b5" providerId="ADAL" clId="{12E78CA4-6415-5454-B12B-18FF4F2905C1}" dt="2025-10-18T16:25:17.368" v="3079" actId="1036"/>
          <ac:spMkLst>
            <pc:docMk/>
            <pc:sldMk cId="2797845773" sldId="2141411098"/>
            <ac:spMk id="43" creationId="{9F373EFB-74AC-BB08-E832-67C0DAD88C37}"/>
          </ac:spMkLst>
        </pc:spChg>
        <pc:spChg chg="add mod">
          <ac:chgData name="SCAFF HERRERA , ALEJANDRO EUGENIO" userId="6a33f69a-e588-44ec-87a4-3fa6d95ba0b5" providerId="ADAL" clId="{12E78CA4-6415-5454-B12B-18FF4F2905C1}" dt="2025-10-18T16:25:33.021" v="3087" actId="1037"/>
          <ac:spMkLst>
            <pc:docMk/>
            <pc:sldMk cId="2797845773" sldId="2141411098"/>
            <ac:spMk id="44" creationId="{2AC09F20-C70D-86A0-BEED-898C271B3A54}"/>
          </ac:spMkLst>
        </pc:spChg>
        <pc:spChg chg="add mod">
          <ac:chgData name="SCAFF HERRERA , ALEJANDRO EUGENIO" userId="6a33f69a-e588-44ec-87a4-3fa6d95ba0b5" providerId="ADAL" clId="{12E78CA4-6415-5454-B12B-18FF4F2905C1}" dt="2025-10-18T16:25:33.021" v="3087" actId="1037"/>
          <ac:spMkLst>
            <pc:docMk/>
            <pc:sldMk cId="2797845773" sldId="2141411098"/>
            <ac:spMk id="47" creationId="{74C44ED9-DB1A-A26B-38E0-0C26DB585DE5}"/>
          </ac:spMkLst>
        </pc:spChg>
        <pc:spChg chg="mod">
          <ac:chgData name="SCAFF HERRERA , ALEJANDRO EUGENIO" userId="6a33f69a-e588-44ec-87a4-3fa6d95ba0b5" providerId="ADAL" clId="{12E78CA4-6415-5454-B12B-18FF4F2905C1}" dt="2025-10-18T16:17:14.573" v="2886" actId="207"/>
          <ac:spMkLst>
            <pc:docMk/>
            <pc:sldMk cId="2797845773" sldId="2141411098"/>
            <ac:spMk id="53" creationId="{9264AD0A-CB1B-ECC4-67CB-7495D1F86053}"/>
          </ac:spMkLst>
        </pc:spChg>
        <pc:picChg chg="add mod">
          <ac:chgData name="SCAFF HERRERA , ALEJANDRO EUGENIO" userId="6a33f69a-e588-44ec-87a4-3fa6d95ba0b5" providerId="ADAL" clId="{12E78CA4-6415-5454-B12B-18FF4F2905C1}" dt="2025-10-18T16:26:09.883" v="3103" actId="1076"/>
          <ac:picMkLst>
            <pc:docMk/>
            <pc:sldMk cId="2797845773" sldId="2141411098"/>
            <ac:picMk id="3" creationId="{1801D8AA-E213-75C8-48F8-9A496024C366}"/>
          </ac:picMkLst>
        </pc:picChg>
        <pc:picChg chg="add mod">
          <ac:chgData name="SCAFF HERRERA , ALEJANDRO EUGENIO" userId="6a33f69a-e588-44ec-87a4-3fa6d95ba0b5" providerId="ADAL" clId="{12E78CA4-6415-5454-B12B-18FF4F2905C1}" dt="2025-10-18T16:15:18.155" v="2863" actId="1076"/>
          <ac:picMkLst>
            <pc:docMk/>
            <pc:sldMk cId="2797845773" sldId="2141411098"/>
            <ac:picMk id="12" creationId="{1D75A048-B513-64AF-7B17-4F466429A4CB}"/>
          </ac:picMkLst>
        </pc:picChg>
        <pc:picChg chg="add mod">
          <ac:chgData name="SCAFF HERRERA , ALEJANDRO EUGENIO" userId="6a33f69a-e588-44ec-87a4-3fa6d95ba0b5" providerId="ADAL" clId="{12E78CA4-6415-5454-B12B-18FF4F2905C1}" dt="2025-10-18T16:25:42.056" v="3097" actId="1036"/>
          <ac:picMkLst>
            <pc:docMk/>
            <pc:sldMk cId="2797845773" sldId="2141411098"/>
            <ac:picMk id="14" creationId="{A23710CC-9E57-2493-7949-688EB663E8F1}"/>
          </ac:picMkLst>
        </pc:picChg>
        <pc:picChg chg="add mod">
          <ac:chgData name="SCAFF HERRERA , ALEJANDRO EUGENIO" userId="6a33f69a-e588-44ec-87a4-3fa6d95ba0b5" providerId="ADAL" clId="{12E78CA4-6415-5454-B12B-18FF4F2905C1}" dt="2025-10-18T16:25:33.021" v="3087" actId="1037"/>
          <ac:picMkLst>
            <pc:docMk/>
            <pc:sldMk cId="2797845773" sldId="2141411098"/>
            <ac:picMk id="16" creationId="{7128BD35-1F18-8CF9-9BBF-501EBF061804}"/>
          </ac:picMkLst>
        </pc:picChg>
        <pc:picChg chg="add mod">
          <ac:chgData name="SCAFF HERRERA , ALEJANDRO EUGENIO" userId="6a33f69a-e588-44ec-87a4-3fa6d95ba0b5" providerId="ADAL" clId="{12E78CA4-6415-5454-B12B-18FF4F2905C1}" dt="2025-10-18T16:26:09.883" v="3103" actId="1076"/>
          <ac:picMkLst>
            <pc:docMk/>
            <pc:sldMk cId="2797845773" sldId="2141411098"/>
            <ac:picMk id="24" creationId="{04B2061A-808E-493E-AD82-B17787FF06A8}"/>
          </ac:picMkLst>
        </pc:picChg>
        <pc:picChg chg="add mod">
          <ac:chgData name="SCAFF HERRERA , ALEJANDRO EUGENIO" userId="6a33f69a-e588-44ec-87a4-3fa6d95ba0b5" providerId="ADAL" clId="{12E78CA4-6415-5454-B12B-18FF4F2905C1}" dt="2025-10-18T16:25:33.021" v="3087" actId="1037"/>
          <ac:picMkLst>
            <pc:docMk/>
            <pc:sldMk cId="2797845773" sldId="2141411098"/>
            <ac:picMk id="48" creationId="{62E4866F-163F-850D-75A2-DD18DD706FC4}"/>
          </ac:picMkLst>
        </pc:picChg>
        <pc:picChg chg="mod">
          <ac:chgData name="SCAFF HERRERA , ALEJANDRO EUGENIO" userId="6a33f69a-e588-44ec-87a4-3fa6d95ba0b5" providerId="ADAL" clId="{12E78CA4-6415-5454-B12B-18FF4F2905C1}" dt="2025-10-18T16:14:28.102" v="2851" actId="1076"/>
          <ac:picMkLst>
            <pc:docMk/>
            <pc:sldMk cId="2797845773" sldId="2141411098"/>
            <ac:picMk id="60" creationId="{6C04D682-B839-C7EA-2ADD-86271ECCDAA2}"/>
          </ac:picMkLst>
        </pc:picChg>
      </pc:sldChg>
      <pc:sldChg chg="addSp delSp modSp add mod">
        <pc:chgData name="SCAFF HERRERA , ALEJANDRO EUGENIO" userId="6a33f69a-e588-44ec-87a4-3fa6d95ba0b5" providerId="ADAL" clId="{12E78CA4-6415-5454-B12B-18FF4F2905C1}" dt="2025-10-18T15:14:43.370" v="1716"/>
        <pc:sldMkLst>
          <pc:docMk/>
          <pc:sldMk cId="1819037433" sldId="2141411099"/>
        </pc:sldMkLst>
        <pc:spChg chg="mod">
          <ac:chgData name="SCAFF HERRERA , ALEJANDRO EUGENIO" userId="6a33f69a-e588-44ec-87a4-3fa6d95ba0b5" providerId="ADAL" clId="{12E78CA4-6415-5454-B12B-18FF4F2905C1}" dt="2025-10-18T13:20:31.711" v="648" actId="207"/>
          <ac:spMkLst>
            <pc:docMk/>
            <pc:sldMk cId="1819037433" sldId="2141411099"/>
            <ac:spMk id="8" creationId="{CB24C6FD-3DE3-E645-A51B-D4BBD3CCDD64}"/>
          </ac:spMkLst>
        </pc:spChg>
        <pc:spChg chg="mod">
          <ac:chgData name="SCAFF HERRERA , ALEJANDRO EUGENIO" userId="6a33f69a-e588-44ec-87a4-3fa6d95ba0b5" providerId="ADAL" clId="{12E78CA4-6415-5454-B12B-18FF4F2905C1}" dt="2025-10-18T12:52:58.543" v="410" actId="207"/>
          <ac:spMkLst>
            <pc:docMk/>
            <pc:sldMk cId="1819037433" sldId="2141411099"/>
            <ac:spMk id="16" creationId="{55587411-EF78-D5F9-2337-17B55F4B9BEF}"/>
          </ac:spMkLst>
        </pc:spChg>
        <pc:spChg chg="mod">
          <ac:chgData name="SCAFF HERRERA , ALEJANDRO EUGENIO" userId="6a33f69a-e588-44ec-87a4-3fa6d95ba0b5" providerId="ADAL" clId="{12E78CA4-6415-5454-B12B-18FF4F2905C1}" dt="2025-10-18T12:52:55.777" v="408" actId="207"/>
          <ac:spMkLst>
            <pc:docMk/>
            <pc:sldMk cId="1819037433" sldId="2141411099"/>
            <ac:spMk id="17" creationId="{F205173F-E792-F2F7-DDDA-558F397DEA15}"/>
          </ac:spMkLst>
        </pc:spChg>
        <pc:spChg chg="mod">
          <ac:chgData name="SCAFF HERRERA , ALEJANDRO EUGENIO" userId="6a33f69a-e588-44ec-87a4-3fa6d95ba0b5" providerId="ADAL" clId="{12E78CA4-6415-5454-B12B-18FF4F2905C1}" dt="2025-10-18T12:52:26.765" v="396" actId="207"/>
          <ac:spMkLst>
            <pc:docMk/>
            <pc:sldMk cId="1819037433" sldId="2141411099"/>
            <ac:spMk id="19" creationId="{404A6B02-D439-A55F-34CD-219E9877FDCD}"/>
          </ac:spMkLst>
        </pc:spChg>
        <pc:spChg chg="mod">
          <ac:chgData name="SCAFF HERRERA , ALEJANDRO EUGENIO" userId="6a33f69a-e588-44ec-87a4-3fa6d95ba0b5" providerId="ADAL" clId="{12E78CA4-6415-5454-B12B-18FF4F2905C1}" dt="2025-10-18T12:52:44.693" v="402" actId="207"/>
          <ac:spMkLst>
            <pc:docMk/>
            <pc:sldMk cId="1819037433" sldId="2141411099"/>
            <ac:spMk id="20" creationId="{6CEFE1EB-D8B3-9B31-BF07-F4F35F614848}"/>
          </ac:spMkLst>
        </pc:spChg>
        <pc:spChg chg="mod">
          <ac:chgData name="SCAFF HERRERA , ALEJANDRO EUGENIO" userId="6a33f69a-e588-44ec-87a4-3fa6d95ba0b5" providerId="ADAL" clId="{12E78CA4-6415-5454-B12B-18FF4F2905C1}" dt="2025-10-18T12:52:52.010" v="406" actId="207"/>
          <ac:spMkLst>
            <pc:docMk/>
            <pc:sldMk cId="1819037433" sldId="2141411099"/>
            <ac:spMk id="22" creationId="{9708C632-B39C-3DC8-3186-2CB422359F64}"/>
          </ac:spMkLst>
        </pc:spChg>
        <pc:spChg chg="mod">
          <ac:chgData name="SCAFF HERRERA , ALEJANDRO EUGENIO" userId="6a33f69a-e588-44ec-87a4-3fa6d95ba0b5" providerId="ADAL" clId="{12E78CA4-6415-5454-B12B-18FF4F2905C1}" dt="2025-10-18T12:52:49.526" v="404" actId="207"/>
          <ac:spMkLst>
            <pc:docMk/>
            <pc:sldMk cId="1819037433" sldId="2141411099"/>
            <ac:spMk id="23" creationId="{94B9CE80-F267-C9DE-B7E6-D6B9A32CA235}"/>
          </ac:spMkLst>
        </pc:spChg>
        <pc:spChg chg="mod">
          <ac:chgData name="SCAFF HERRERA , ALEJANDRO EUGENIO" userId="6a33f69a-e588-44ec-87a4-3fa6d95ba0b5" providerId="ADAL" clId="{12E78CA4-6415-5454-B12B-18FF4F2905C1}" dt="2025-10-18T12:53:05.160" v="414" actId="207"/>
          <ac:spMkLst>
            <pc:docMk/>
            <pc:sldMk cId="1819037433" sldId="2141411099"/>
            <ac:spMk id="25" creationId="{1D7A2D41-923B-4A68-F0F2-F05481D7CED2}"/>
          </ac:spMkLst>
        </pc:spChg>
        <pc:spChg chg="mod">
          <ac:chgData name="SCAFF HERRERA , ALEJANDRO EUGENIO" userId="6a33f69a-e588-44ec-87a4-3fa6d95ba0b5" providerId="ADAL" clId="{12E78CA4-6415-5454-B12B-18FF4F2905C1}" dt="2025-10-18T12:53:02.660" v="412" actId="207"/>
          <ac:spMkLst>
            <pc:docMk/>
            <pc:sldMk cId="1819037433" sldId="2141411099"/>
            <ac:spMk id="26" creationId="{F49BF79F-D238-EC41-81F6-0749D4CF3617}"/>
          </ac:spMkLst>
        </pc:spChg>
        <pc:grpChg chg="add mod">
          <ac:chgData name="SCAFF HERRERA , ALEJANDRO EUGENIO" userId="6a33f69a-e588-44ec-87a4-3fa6d95ba0b5" providerId="ADAL" clId="{12E78CA4-6415-5454-B12B-18FF4F2905C1}" dt="2025-10-18T13:10:33.900" v="608" actId="14826"/>
          <ac:grpSpMkLst>
            <pc:docMk/>
            <pc:sldMk cId="1819037433" sldId="2141411099"/>
            <ac:grpSpMk id="57" creationId="{45F6A618-4DC7-87A5-B92D-333E22BC0253}"/>
          </ac:grpSpMkLst>
        </pc:grpChg>
        <pc:picChg chg="mod">
          <ac:chgData name="SCAFF HERRERA , ALEJANDRO EUGENIO" userId="6a33f69a-e588-44ec-87a4-3fa6d95ba0b5" providerId="ADAL" clId="{12E78CA4-6415-5454-B12B-18FF4F2905C1}" dt="2025-10-18T13:20:36.093" v="649" actId="207"/>
          <ac:picMkLst>
            <pc:docMk/>
            <pc:sldMk cId="1819037433" sldId="2141411099"/>
            <ac:picMk id="35" creationId="{28759362-2139-B0F5-061F-C5508242054F}"/>
          </ac:picMkLst>
        </pc:picChg>
        <pc:picChg chg="add mod">
          <ac:chgData name="SCAFF HERRERA , ALEJANDRO EUGENIO" userId="6a33f69a-e588-44ec-87a4-3fa6d95ba0b5" providerId="ADAL" clId="{12E78CA4-6415-5454-B12B-18FF4F2905C1}" dt="2025-10-18T15:14:32.231" v="1713"/>
          <ac:picMkLst>
            <pc:docMk/>
            <pc:sldMk cId="1819037433" sldId="2141411099"/>
            <ac:picMk id="38" creationId="{0F0B631F-6A20-D269-F5B7-53428779D101}"/>
          </ac:picMkLst>
        </pc:picChg>
        <pc:picChg chg="add mod">
          <ac:chgData name="SCAFF HERRERA , ALEJANDRO EUGENIO" userId="6a33f69a-e588-44ec-87a4-3fa6d95ba0b5" providerId="ADAL" clId="{12E78CA4-6415-5454-B12B-18FF4F2905C1}" dt="2025-10-18T13:10:33.900" v="608" actId="14826"/>
          <ac:picMkLst>
            <pc:docMk/>
            <pc:sldMk cId="1819037433" sldId="2141411099"/>
            <ac:picMk id="42" creationId="{CD57E516-BBA2-6E0B-D4D6-41DF9000B9CF}"/>
          </ac:picMkLst>
        </pc:picChg>
        <pc:picChg chg="add mod">
          <ac:chgData name="SCAFF HERRERA , ALEJANDRO EUGENIO" userId="6a33f69a-e588-44ec-87a4-3fa6d95ba0b5" providerId="ADAL" clId="{12E78CA4-6415-5454-B12B-18FF4F2905C1}" dt="2025-10-18T15:14:39.008" v="1715"/>
          <ac:picMkLst>
            <pc:docMk/>
            <pc:sldMk cId="1819037433" sldId="2141411099"/>
            <ac:picMk id="45" creationId="{71823FA2-70D4-6322-9176-1FC7A77793E7}"/>
          </ac:picMkLst>
        </pc:picChg>
        <pc:picChg chg="add mod">
          <ac:chgData name="SCAFF HERRERA , ALEJANDRO EUGENIO" userId="6a33f69a-e588-44ec-87a4-3fa6d95ba0b5" providerId="ADAL" clId="{12E78CA4-6415-5454-B12B-18FF4F2905C1}" dt="2025-10-18T15:14:35.584" v="1714"/>
          <ac:picMkLst>
            <pc:docMk/>
            <pc:sldMk cId="1819037433" sldId="2141411099"/>
            <ac:picMk id="49" creationId="{8026F165-9D14-710D-DE5D-4A3872C431CE}"/>
          </ac:picMkLst>
        </pc:picChg>
        <pc:picChg chg="add mod">
          <ac:chgData name="SCAFF HERRERA , ALEJANDRO EUGENIO" userId="6a33f69a-e588-44ec-87a4-3fa6d95ba0b5" providerId="ADAL" clId="{12E78CA4-6415-5454-B12B-18FF4F2905C1}" dt="2025-10-18T15:14:28.621" v="1712"/>
          <ac:picMkLst>
            <pc:docMk/>
            <pc:sldMk cId="1819037433" sldId="2141411099"/>
            <ac:picMk id="51" creationId="{2BAF8B1C-5E6A-4DF4-9FA9-3DB0AFD2C1BF}"/>
          </ac:picMkLst>
        </pc:picChg>
        <pc:picChg chg="add mod">
          <ac:chgData name="SCAFF HERRERA , ALEJANDRO EUGENIO" userId="6a33f69a-e588-44ec-87a4-3fa6d95ba0b5" providerId="ADAL" clId="{12E78CA4-6415-5454-B12B-18FF4F2905C1}" dt="2025-10-18T15:14:43.370" v="1716"/>
          <ac:picMkLst>
            <pc:docMk/>
            <pc:sldMk cId="1819037433" sldId="2141411099"/>
            <ac:picMk id="55" creationId="{A089CC37-3B37-390B-E838-477141450BEB}"/>
          </ac:picMkLst>
        </pc:picChg>
      </pc:sldChg>
      <pc:sldChg chg="add ord">
        <pc:chgData name="SCAFF HERRERA , ALEJANDRO EUGENIO" userId="6a33f69a-e588-44ec-87a4-3fa6d95ba0b5" providerId="ADAL" clId="{12E78CA4-6415-5454-B12B-18FF4F2905C1}" dt="2025-10-18T15:19:22.847" v="1763" actId="20578"/>
        <pc:sldMkLst>
          <pc:docMk/>
          <pc:sldMk cId="896003216" sldId="2141411100"/>
        </pc:sldMkLst>
      </pc:sldChg>
    </pc:docChg>
  </pc:docChgLst>
  <pc:docChgLst>
    <pc:chgData name="Iriarte Carcamo, Emma Margarita" userId="S::emmai@iadb.org::a1d6b4d3-42f8-4f52-9072-28996abf9bc8" providerId="AD" clId="Web-{4F71B074-7049-C5A7-D59A-2E6F834E4CF3}"/>
    <pc:docChg chg="addSld delSld modSld">
      <pc:chgData name="Iriarte Carcamo, Emma Margarita" userId="S::emmai@iadb.org::a1d6b4d3-42f8-4f52-9072-28996abf9bc8" providerId="AD" clId="Web-{4F71B074-7049-C5A7-D59A-2E6F834E4CF3}" dt="2025-10-18T09:11:07.417" v="370"/>
      <pc:docMkLst>
        <pc:docMk/>
      </pc:docMkLst>
      <pc:sldChg chg="addSp delSp modSp new">
        <pc:chgData name="Iriarte Carcamo, Emma Margarita" userId="S::emmai@iadb.org::a1d6b4d3-42f8-4f52-9072-28996abf9bc8" providerId="AD" clId="Web-{4F71B074-7049-C5A7-D59A-2E6F834E4CF3}" dt="2025-10-18T09:11:03.963" v="369" actId="1076"/>
        <pc:sldMkLst>
          <pc:docMk/>
          <pc:sldMk cId="2797845773" sldId="2141411098"/>
        </pc:sldMkLst>
        <pc:spChg chg="add mod">
          <ac:chgData name="Iriarte Carcamo, Emma Margarita" userId="S::emmai@iadb.org::a1d6b4d3-42f8-4f52-9072-28996abf9bc8" providerId="AD" clId="Web-{4F71B074-7049-C5A7-D59A-2E6F834E4CF3}" dt="2025-10-18T09:08:36.618" v="339"/>
          <ac:spMkLst>
            <pc:docMk/>
            <pc:sldMk cId="2797845773" sldId="2141411098"/>
            <ac:spMk id="5" creationId="{30B553B9-9469-72E9-1F6C-21DC5FF08820}"/>
          </ac:spMkLst>
        </pc:spChg>
        <pc:spChg chg="add mod">
          <ac:chgData name="Iriarte Carcamo, Emma Margarita" userId="S::emmai@iadb.org::a1d6b4d3-42f8-4f52-9072-28996abf9bc8" providerId="AD" clId="Web-{4F71B074-7049-C5A7-D59A-2E6F834E4CF3}" dt="2025-10-18T09:07:05.054" v="323"/>
          <ac:spMkLst>
            <pc:docMk/>
            <pc:sldMk cId="2797845773" sldId="2141411098"/>
            <ac:spMk id="7" creationId="{72F683D5-68B8-E460-F67A-860AD690083A}"/>
          </ac:spMkLst>
        </pc:spChg>
        <pc:spChg chg="add mod">
          <ac:chgData name="Iriarte Carcamo, Emma Margarita" userId="S::emmai@iadb.org::a1d6b4d3-42f8-4f52-9072-28996abf9bc8" providerId="AD" clId="Web-{4F71B074-7049-C5A7-D59A-2E6F834E4CF3}" dt="2025-10-18T09:03:31.405" v="296" actId="1076"/>
          <ac:spMkLst>
            <pc:docMk/>
            <pc:sldMk cId="2797845773" sldId="2141411098"/>
            <ac:spMk id="19" creationId="{51891B08-5D72-5EF0-DA1F-D79F8BA01ACE}"/>
          </ac:spMkLst>
        </pc:spChg>
        <pc:spChg chg="add mod">
          <ac:chgData name="Iriarte Carcamo, Emma Margarita" userId="S::emmai@iadb.org::a1d6b4d3-42f8-4f52-9072-28996abf9bc8" providerId="AD" clId="Web-{4F71B074-7049-C5A7-D59A-2E6F834E4CF3}" dt="2025-10-18T09:03:46.421" v="300" actId="20577"/>
          <ac:spMkLst>
            <pc:docMk/>
            <pc:sldMk cId="2797845773" sldId="2141411098"/>
            <ac:spMk id="21" creationId="{48FD9018-3CE7-AC84-AC2D-70673188C744}"/>
          </ac:spMkLst>
        </pc:spChg>
        <pc:spChg chg="add mod">
          <ac:chgData name="Iriarte Carcamo, Emma Margarita" userId="S::emmai@iadb.org::a1d6b4d3-42f8-4f52-9072-28996abf9bc8" providerId="AD" clId="Web-{4F71B074-7049-C5A7-D59A-2E6F834E4CF3}" dt="2025-10-18T09:03:25.227" v="295" actId="14100"/>
          <ac:spMkLst>
            <pc:docMk/>
            <pc:sldMk cId="2797845773" sldId="2141411098"/>
            <ac:spMk id="23" creationId="{63B46BD7-C92A-6549-C1CE-7168B9EDE0E1}"/>
          </ac:spMkLst>
        </pc:spChg>
        <pc:spChg chg="add mod">
          <ac:chgData name="Iriarte Carcamo, Emma Margarita" userId="S::emmai@iadb.org::a1d6b4d3-42f8-4f52-9072-28996abf9bc8" providerId="AD" clId="Web-{4F71B074-7049-C5A7-D59A-2E6F834E4CF3}" dt="2025-10-18T09:02:55.835" v="276"/>
          <ac:spMkLst>
            <pc:docMk/>
            <pc:sldMk cId="2797845773" sldId="2141411098"/>
            <ac:spMk id="25" creationId="{2A169A4C-147D-B4D7-8CCC-F250BE2F5EC7}"/>
          </ac:spMkLst>
        </pc:spChg>
        <pc:spChg chg="add mod">
          <ac:chgData name="Iriarte Carcamo, Emma Margarita" userId="S::emmai@iadb.org::a1d6b4d3-42f8-4f52-9072-28996abf9bc8" providerId="AD" clId="Web-{4F71B074-7049-C5A7-D59A-2E6F834E4CF3}" dt="2025-10-18T09:03:21.821" v="294" actId="14100"/>
          <ac:spMkLst>
            <pc:docMk/>
            <pc:sldMk cId="2797845773" sldId="2141411098"/>
            <ac:spMk id="27" creationId="{F1A0619E-E5B8-BB78-CEED-30FACB0262F2}"/>
          </ac:spMkLst>
        </pc:spChg>
        <pc:spChg chg="add mod">
          <ac:chgData name="Iriarte Carcamo, Emma Margarita" userId="S::emmai@iadb.org::a1d6b4d3-42f8-4f52-9072-28996abf9bc8" providerId="AD" clId="Web-{4F71B074-7049-C5A7-D59A-2E6F834E4CF3}" dt="2025-10-18T09:02:55.835" v="278"/>
          <ac:spMkLst>
            <pc:docMk/>
            <pc:sldMk cId="2797845773" sldId="2141411098"/>
            <ac:spMk id="29" creationId="{2B5AD4C9-77F0-86E0-7BF9-E0BDD34FE855}"/>
          </ac:spMkLst>
        </pc:spChg>
        <pc:spChg chg="add mod">
          <ac:chgData name="Iriarte Carcamo, Emma Margarita" userId="S::emmai@iadb.org::a1d6b4d3-42f8-4f52-9072-28996abf9bc8" providerId="AD" clId="Web-{4F71B074-7049-C5A7-D59A-2E6F834E4CF3}" dt="2025-10-18T09:02:55.835" v="279"/>
          <ac:spMkLst>
            <pc:docMk/>
            <pc:sldMk cId="2797845773" sldId="2141411098"/>
            <ac:spMk id="31" creationId="{298481C6-0D71-0CEF-347D-4438639C0A0E}"/>
          </ac:spMkLst>
        </pc:spChg>
        <pc:spChg chg="add mod">
          <ac:chgData name="Iriarte Carcamo, Emma Margarita" userId="S::emmai@iadb.org::a1d6b4d3-42f8-4f52-9072-28996abf9bc8" providerId="AD" clId="Web-{4F71B074-7049-C5A7-D59A-2E6F834E4CF3}" dt="2025-10-18T09:07:05.054" v="324"/>
          <ac:spMkLst>
            <pc:docMk/>
            <pc:sldMk cId="2797845773" sldId="2141411098"/>
            <ac:spMk id="37" creationId="{D6D3F659-6301-D077-4023-ABAE6806FFB2}"/>
          </ac:spMkLst>
        </pc:spChg>
        <pc:spChg chg="add mod">
          <ac:chgData name="Iriarte Carcamo, Emma Margarita" userId="S::emmai@iadb.org::a1d6b4d3-42f8-4f52-9072-28996abf9bc8" providerId="AD" clId="Web-{4F71B074-7049-C5A7-D59A-2E6F834E4CF3}" dt="2025-10-18T09:07:05.054" v="325"/>
          <ac:spMkLst>
            <pc:docMk/>
            <pc:sldMk cId="2797845773" sldId="2141411098"/>
            <ac:spMk id="39" creationId="{7C1942AE-A2F2-B76A-EE32-BF810EEEAD78}"/>
          </ac:spMkLst>
        </pc:spChg>
        <pc:spChg chg="add mod">
          <ac:chgData name="Iriarte Carcamo, Emma Margarita" userId="S::emmai@iadb.org::a1d6b4d3-42f8-4f52-9072-28996abf9bc8" providerId="AD" clId="Web-{4F71B074-7049-C5A7-D59A-2E6F834E4CF3}" dt="2025-10-18T09:05:07.720" v="307" actId="14100"/>
          <ac:spMkLst>
            <pc:docMk/>
            <pc:sldMk cId="2797845773" sldId="2141411098"/>
            <ac:spMk id="41" creationId="{34128AC9-FAFD-9F51-3E1F-C77BE76CE872}"/>
          </ac:spMkLst>
        </pc:spChg>
        <pc:spChg chg="add mod">
          <ac:chgData name="Iriarte Carcamo, Emma Margarita" userId="S::emmai@iadb.org::a1d6b4d3-42f8-4f52-9072-28996abf9bc8" providerId="AD" clId="Web-{4F71B074-7049-C5A7-D59A-2E6F834E4CF3}" dt="2025-10-18T09:07:16.382" v="328" actId="1076"/>
          <ac:spMkLst>
            <pc:docMk/>
            <pc:sldMk cId="2797845773" sldId="2141411098"/>
            <ac:spMk id="43" creationId="{9F373EFB-74AC-BB08-E832-67C0DAD88C37}"/>
          </ac:spMkLst>
        </pc:spChg>
        <pc:spChg chg="add mod">
          <ac:chgData name="Iriarte Carcamo, Emma Margarita" userId="S::emmai@iadb.org::a1d6b4d3-42f8-4f52-9072-28996abf9bc8" providerId="AD" clId="Web-{4F71B074-7049-C5A7-D59A-2E6F834E4CF3}" dt="2025-10-18T09:07:22.882" v="329" actId="1076"/>
          <ac:spMkLst>
            <pc:docMk/>
            <pc:sldMk cId="2797845773" sldId="2141411098"/>
            <ac:spMk id="53" creationId="{9264AD0A-CB1B-ECC4-67CB-7495D1F86053}"/>
          </ac:spMkLst>
        </pc:spChg>
        <pc:picChg chg="add mod">
          <ac:chgData name="Iriarte Carcamo, Emma Margarita" userId="S::emmai@iadb.org::a1d6b4d3-42f8-4f52-9072-28996abf9bc8" providerId="AD" clId="Web-{4F71B074-7049-C5A7-D59A-2E6F834E4CF3}" dt="2025-10-18T09:11:00.432" v="368" actId="1076"/>
          <ac:picMkLst>
            <pc:docMk/>
            <pc:sldMk cId="2797845773" sldId="2141411098"/>
            <ac:picMk id="60" creationId="{6C04D682-B839-C7EA-2ADD-86271ECCDAA2}"/>
          </ac:picMkLst>
        </pc:picChg>
      </pc:sldChg>
    </pc:docChg>
  </pc:docChgLst>
  <pc:docChgLst>
    <pc:chgData name="Iriarte Carcamo, Emma Margarita" userId="S::emmai@iadb.org::a1d6b4d3-42f8-4f52-9072-28996abf9bc8" providerId="AD" clId="Web-{D45259EA-7EC2-6C31-8B26-DB10413D97F6}"/>
    <pc:docChg chg="mod delSld modSld">
      <pc:chgData name="Iriarte Carcamo, Emma Margarita" userId="S::emmai@iadb.org::a1d6b4d3-42f8-4f52-9072-28996abf9bc8" providerId="AD" clId="Web-{D45259EA-7EC2-6C31-8B26-DB10413D97F6}" dt="2025-10-18T08:22:08.407" v="57"/>
      <pc:docMkLst>
        <pc:docMk/>
      </pc:docMkLst>
      <pc:sldChg chg="modSp">
        <pc:chgData name="Iriarte Carcamo, Emma Margarita" userId="S::emmai@iadb.org::a1d6b4d3-42f8-4f52-9072-28996abf9bc8" providerId="AD" clId="Web-{D45259EA-7EC2-6C31-8B26-DB10413D97F6}" dt="2025-10-18T08:15:48.441" v="14" actId="1076"/>
        <pc:sldMkLst>
          <pc:docMk/>
          <pc:sldMk cId="1004770946" sldId="2141411036"/>
        </pc:sldMkLst>
        <pc:spChg chg="mod">
          <ac:chgData name="Iriarte Carcamo, Emma Margarita" userId="S::emmai@iadb.org::a1d6b4d3-42f8-4f52-9072-28996abf9bc8" providerId="AD" clId="Web-{D45259EA-7EC2-6C31-8B26-DB10413D97F6}" dt="2025-10-18T08:15:48.441" v="14" actId="1076"/>
          <ac:spMkLst>
            <pc:docMk/>
            <pc:sldMk cId="1004770946" sldId="2141411036"/>
            <ac:spMk id="2" creationId="{72F14DD1-B91B-0E6F-15A4-C71ED1077AA6}"/>
          </ac:spMkLst>
        </pc:spChg>
        <pc:spChg chg="mod">
          <ac:chgData name="Iriarte Carcamo, Emma Margarita" userId="S::emmai@iadb.org::a1d6b4d3-42f8-4f52-9072-28996abf9bc8" providerId="AD" clId="Web-{D45259EA-7EC2-6C31-8B26-DB10413D97F6}" dt="2025-10-18T08:14:58.706" v="10" actId="1076"/>
          <ac:spMkLst>
            <pc:docMk/>
            <pc:sldMk cId="1004770946" sldId="2141411036"/>
            <ac:spMk id="4" creationId="{12C50409-5DC7-43CF-04C3-56A0755E52D1}"/>
          </ac:spMkLst>
        </pc:spChg>
      </pc:sldChg>
      <pc:sldChg chg="addSp delSp">
        <pc:chgData name="Iriarte Carcamo, Emma Margarita" userId="S::emmai@iadb.org::a1d6b4d3-42f8-4f52-9072-28996abf9bc8" providerId="AD" clId="Web-{D45259EA-7EC2-6C31-8B26-DB10413D97F6}" dt="2025-10-18T08:16:23.958" v="17"/>
        <pc:sldMkLst>
          <pc:docMk/>
          <pc:sldMk cId="1323504202" sldId="2141411037"/>
        </pc:sldMkLst>
      </pc:sldChg>
      <pc:sldChg chg="modSp">
        <pc:chgData name="Iriarte Carcamo, Emma Margarita" userId="S::emmai@iadb.org::a1d6b4d3-42f8-4f52-9072-28996abf9bc8" providerId="AD" clId="Web-{D45259EA-7EC2-6C31-8B26-DB10413D97F6}" dt="2025-10-18T08:17:24.867" v="27" actId="1076"/>
        <pc:sldMkLst>
          <pc:docMk/>
          <pc:sldMk cId="1479584963" sldId="2141411040"/>
        </pc:sldMkLst>
        <pc:spChg chg="mod">
          <ac:chgData name="Iriarte Carcamo, Emma Margarita" userId="S::emmai@iadb.org::a1d6b4d3-42f8-4f52-9072-28996abf9bc8" providerId="AD" clId="Web-{D45259EA-7EC2-6C31-8B26-DB10413D97F6}" dt="2025-10-18T08:16:52.224" v="23" actId="1076"/>
          <ac:spMkLst>
            <pc:docMk/>
            <pc:sldMk cId="1479584963" sldId="2141411040"/>
            <ac:spMk id="2" creationId="{9F4B93D3-19E9-C363-914A-D71A2C2D231D}"/>
          </ac:spMkLst>
        </pc:spChg>
      </pc:sldChg>
      <pc:sldChg chg="modSp">
        <pc:chgData name="Iriarte Carcamo, Emma Margarita" userId="S::emmai@iadb.org::a1d6b4d3-42f8-4f52-9072-28996abf9bc8" providerId="AD" clId="Web-{D45259EA-7EC2-6C31-8B26-DB10413D97F6}" dt="2025-10-18T08:18:16.362" v="30" actId="1076"/>
        <pc:sldMkLst>
          <pc:docMk/>
          <pc:sldMk cId="318654080" sldId="2141411045"/>
        </pc:sldMkLst>
        <pc:spChg chg="mod">
          <ac:chgData name="Iriarte Carcamo, Emma Margarita" userId="S::emmai@iadb.org::a1d6b4d3-42f8-4f52-9072-28996abf9bc8" providerId="AD" clId="Web-{D45259EA-7EC2-6C31-8B26-DB10413D97F6}" dt="2025-10-18T08:18:16.362" v="30" actId="1076"/>
          <ac:spMkLst>
            <pc:docMk/>
            <pc:sldMk cId="318654080" sldId="2141411045"/>
            <ac:spMk id="4" creationId="{1B2417A3-9F13-9EF8-6DBE-A5EBFF5C8339}"/>
          </ac:spMkLst>
        </pc:spChg>
      </pc:sldChg>
      <pc:sldChg chg="modSp">
        <pc:chgData name="Iriarte Carcamo, Emma Margarita" userId="S::emmai@iadb.org::a1d6b4d3-42f8-4f52-9072-28996abf9bc8" providerId="AD" clId="Web-{D45259EA-7EC2-6C31-8B26-DB10413D97F6}" dt="2025-10-18T08:18:38.350" v="32" actId="1076"/>
        <pc:sldMkLst>
          <pc:docMk/>
          <pc:sldMk cId="462351967" sldId="2141411048"/>
        </pc:sldMkLst>
        <pc:spChg chg="mod">
          <ac:chgData name="Iriarte Carcamo, Emma Margarita" userId="S::emmai@iadb.org::a1d6b4d3-42f8-4f52-9072-28996abf9bc8" providerId="AD" clId="Web-{D45259EA-7EC2-6C31-8B26-DB10413D97F6}" dt="2025-10-18T08:18:38.350" v="32" actId="1076"/>
          <ac:spMkLst>
            <pc:docMk/>
            <pc:sldMk cId="462351967" sldId="2141411048"/>
            <ac:spMk id="3" creationId="{D2514CBC-0A6B-384E-0341-3D37EF310A5D}"/>
          </ac:spMkLst>
        </pc:spChg>
      </pc:sldChg>
      <pc:sldChg chg="modSp">
        <pc:chgData name="Iriarte Carcamo, Emma Margarita" userId="S::emmai@iadb.org::a1d6b4d3-42f8-4f52-9072-28996abf9bc8" providerId="AD" clId="Web-{D45259EA-7EC2-6C31-8B26-DB10413D97F6}" dt="2025-10-18T08:19:11.433" v="35" actId="14100"/>
        <pc:sldMkLst>
          <pc:docMk/>
          <pc:sldMk cId="982513052" sldId="2141411063"/>
        </pc:sldMkLst>
        <pc:spChg chg="mod">
          <ac:chgData name="Iriarte Carcamo, Emma Margarita" userId="S::emmai@iadb.org::a1d6b4d3-42f8-4f52-9072-28996abf9bc8" providerId="AD" clId="Web-{D45259EA-7EC2-6C31-8B26-DB10413D97F6}" dt="2025-10-18T08:18:54.337" v="33" actId="14100"/>
          <ac:spMkLst>
            <pc:docMk/>
            <pc:sldMk cId="982513052" sldId="2141411063"/>
            <ac:spMk id="13" creationId="{D41C01A3-8417-2561-F416-AA7187047C6D}"/>
          </ac:spMkLst>
        </pc:spChg>
        <pc:spChg chg="mod">
          <ac:chgData name="Iriarte Carcamo, Emma Margarita" userId="S::emmai@iadb.org::a1d6b4d3-42f8-4f52-9072-28996abf9bc8" providerId="AD" clId="Web-{D45259EA-7EC2-6C31-8B26-DB10413D97F6}" dt="2025-10-18T08:19:00.369" v="34" actId="14100"/>
          <ac:spMkLst>
            <pc:docMk/>
            <pc:sldMk cId="982513052" sldId="2141411063"/>
            <ac:spMk id="16" creationId="{9DF146BB-D273-2B29-5C99-A627582690EB}"/>
          </ac:spMkLst>
        </pc:spChg>
        <pc:spChg chg="mod">
          <ac:chgData name="Iriarte Carcamo, Emma Margarita" userId="S::emmai@iadb.org::a1d6b4d3-42f8-4f52-9072-28996abf9bc8" providerId="AD" clId="Web-{D45259EA-7EC2-6C31-8B26-DB10413D97F6}" dt="2025-10-18T08:19:11.433" v="35" actId="14100"/>
          <ac:spMkLst>
            <pc:docMk/>
            <pc:sldMk cId="982513052" sldId="2141411063"/>
            <ac:spMk id="19" creationId="{18D9C70D-5DB1-ED47-72FF-1033DEDC0EA8}"/>
          </ac:spMkLst>
        </pc:spChg>
      </pc:sldChg>
      <pc:sldChg chg="modSp">
        <pc:chgData name="Iriarte Carcamo, Emma Margarita" userId="S::emmai@iadb.org::a1d6b4d3-42f8-4f52-9072-28996abf9bc8" providerId="AD" clId="Web-{D45259EA-7EC2-6C31-8B26-DB10413D97F6}" dt="2025-10-18T08:11:19.901" v="2" actId="20577"/>
        <pc:sldMkLst>
          <pc:docMk/>
          <pc:sldMk cId="2364556225" sldId="2141411073"/>
        </pc:sldMkLst>
        <pc:spChg chg="mod">
          <ac:chgData name="Iriarte Carcamo, Emma Margarita" userId="S::emmai@iadb.org::a1d6b4d3-42f8-4f52-9072-28996abf9bc8" providerId="AD" clId="Web-{D45259EA-7EC2-6C31-8B26-DB10413D97F6}" dt="2025-10-18T08:11:19.901" v="2" actId="20577"/>
          <ac:spMkLst>
            <pc:docMk/>
            <pc:sldMk cId="2364556225" sldId="2141411073"/>
            <ac:spMk id="5" creationId="{9D17B445-CD74-606A-DAD2-AF5F07D6512F}"/>
          </ac:spMkLst>
        </pc:spChg>
      </pc:sldChg>
      <pc:sldChg chg="modSp">
        <pc:chgData name="Iriarte Carcamo, Emma Margarita" userId="S::emmai@iadb.org::a1d6b4d3-42f8-4f52-9072-28996abf9bc8" providerId="AD" clId="Web-{D45259EA-7EC2-6C31-8B26-DB10413D97F6}" dt="2025-10-18T08:20:30.787" v="56" actId="20577"/>
        <pc:sldMkLst>
          <pc:docMk/>
          <pc:sldMk cId="1738457073" sldId="2141411082"/>
        </pc:sldMkLst>
        <pc:spChg chg="mod">
          <ac:chgData name="Iriarte Carcamo, Emma Margarita" userId="S::emmai@iadb.org::a1d6b4d3-42f8-4f52-9072-28996abf9bc8" providerId="AD" clId="Web-{D45259EA-7EC2-6C31-8B26-DB10413D97F6}" dt="2025-10-18T08:20:30.787" v="56" actId="20577"/>
          <ac:spMkLst>
            <pc:docMk/>
            <pc:sldMk cId="1738457073" sldId="2141411082"/>
            <ac:spMk id="3" creationId="{4CCEFEA9-45A9-5993-B717-13AB8EF30FF3}"/>
          </ac:spMkLst>
        </pc:spChg>
      </pc:sldChg>
      <pc:sldChg chg="modSp">
        <pc:chgData name="Iriarte Carcamo, Emma Margarita" userId="S::emmai@iadb.org::a1d6b4d3-42f8-4f52-9072-28996abf9bc8" providerId="AD" clId="Web-{D45259EA-7EC2-6C31-8B26-DB10413D97F6}" dt="2025-10-18T08:12:44.123" v="9" actId="20577"/>
        <pc:sldMkLst>
          <pc:docMk/>
          <pc:sldMk cId="660748887" sldId="2141411083"/>
        </pc:sldMkLst>
        <pc:spChg chg="mod">
          <ac:chgData name="Iriarte Carcamo, Emma Margarita" userId="S::emmai@iadb.org::a1d6b4d3-42f8-4f52-9072-28996abf9bc8" providerId="AD" clId="Web-{D45259EA-7EC2-6C31-8B26-DB10413D97F6}" dt="2025-10-18T08:12:44.123" v="9" actId="20577"/>
          <ac:spMkLst>
            <pc:docMk/>
            <pc:sldMk cId="660748887" sldId="2141411083"/>
            <ac:spMk id="13" creationId="{84BDAD38-738D-6A7B-0F2B-7A5A79A56506}"/>
          </ac:spMkLst>
        </pc:spChg>
      </pc:sldChg>
      <pc:sldChg chg="delSp modSp">
        <pc:chgData name="Iriarte Carcamo, Emma Margarita" userId="S::emmai@iadb.org::a1d6b4d3-42f8-4f52-9072-28996abf9bc8" providerId="AD" clId="Web-{D45259EA-7EC2-6C31-8B26-DB10413D97F6}" dt="2025-10-18T08:19:52.095" v="40" actId="20577"/>
        <pc:sldMkLst>
          <pc:docMk/>
          <pc:sldMk cId="963988153" sldId="2141411096"/>
        </pc:sldMkLst>
        <pc:spChg chg="mod">
          <ac:chgData name="Iriarte Carcamo, Emma Margarita" userId="S::emmai@iadb.org::a1d6b4d3-42f8-4f52-9072-28996abf9bc8" providerId="AD" clId="Web-{D45259EA-7EC2-6C31-8B26-DB10413D97F6}" dt="2025-10-18T08:19:52.095" v="40" actId="20577"/>
          <ac:spMkLst>
            <pc:docMk/>
            <pc:sldMk cId="963988153" sldId="2141411096"/>
            <ac:spMk id="13" creationId="{2466AB1E-95E7-6190-D4C9-95ADD105127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pedro\Downloads\Data%20VPS%20Knowledge%20Breakfast.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1" Type="http://schemas.openxmlformats.org/officeDocument/2006/relationships/oleObject" Target="file:////Users\pedro\Downloads\Data%20VPS%20Knowledge%20Breakfast.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Users\pedro\Downloads\Data%20VPS%20Knowledge%20Breakfast.xlsx" TargetMode="External"/><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Book9"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Book9"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oleObject" Target="Book9"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oleObject" Target="Book9"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pedro\Downloads\Data%20VPS%20Knowledge%20Breakfas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Sheet2!$E$2</c:f>
              <c:strCache>
                <c:ptCount val="1"/>
                <c:pt idx="0">
                  <c:v>National </c:v>
                </c:pt>
              </c:strCache>
            </c:strRef>
          </c:tx>
          <c:spPr>
            <a:solidFill>
              <a:srgbClr val="6E6F7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5700-C34E-8204-BFCBA876366E}"/>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Sheet2!$F$2:$G$2</c:f>
              <c:numCache>
                <c:formatCode>General</c:formatCode>
                <c:ptCount val="2"/>
                <c:pt idx="0" formatCode="0%">
                  <c:v>0.95</c:v>
                </c:pt>
              </c:numCache>
            </c:numRef>
          </c:val>
          <c:extLst>
            <c:ext xmlns:c16="http://schemas.microsoft.com/office/drawing/2014/chart" uri="{C3380CC4-5D6E-409C-BE32-E72D297353CC}">
              <c16:uniqueId val="{00000000-4DF3-294C-951F-1B83F3FAB85E}"/>
            </c:ext>
          </c:extLst>
        </c:ser>
        <c:dLbls>
          <c:showLegendKey val="0"/>
          <c:showVal val="0"/>
          <c:showCatName val="0"/>
          <c:showSerName val="0"/>
          <c:showPercent val="0"/>
          <c:showBubbleSize val="0"/>
        </c:dLbls>
        <c:gapWidth val="210"/>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Sheet3!$C$3</c:f>
              <c:strCache>
                <c:ptCount val="1"/>
                <c:pt idx="0">
                  <c:v>Baseline </c:v>
                </c:pt>
              </c:strCache>
            </c:strRef>
          </c:tx>
          <c:spPr>
            <a:solidFill>
              <a:schemeClr val="accent1"/>
            </a:solidFill>
            <a:ln>
              <a:noFill/>
            </a:ln>
            <a:effectLst/>
          </c:spPr>
          <c:invertIfNegative val="0"/>
          <c:cat>
            <c:strRef>
              <c:f>Sheet3!$B$4:$B$7</c:f>
              <c:strCache>
                <c:ptCount val="4"/>
                <c:pt idx="0">
                  <c:v>Quality care for neonatal complications</c:v>
                </c:pt>
                <c:pt idx="1">
                  <c:v>Coverage institutional delivery</c:v>
                </c:pt>
                <c:pt idx="2">
                  <c:v>Quality antenatal care</c:v>
                </c:pt>
                <c:pt idx="3">
                  <c:v>Coverage antenatal care </c:v>
                </c:pt>
              </c:strCache>
            </c:strRef>
          </c:cat>
          <c:val>
            <c:numRef>
              <c:f>Sheet3!$C$4:$C$7</c:f>
              <c:numCache>
                <c:formatCode>0%</c:formatCode>
                <c:ptCount val="4"/>
                <c:pt idx="0">
                  <c:v>0</c:v>
                </c:pt>
                <c:pt idx="1">
                  <c:v>0</c:v>
                </c:pt>
                <c:pt idx="2">
                  <c:v>0</c:v>
                </c:pt>
                <c:pt idx="3">
                  <c:v>0</c:v>
                </c:pt>
              </c:numCache>
            </c:numRef>
          </c:val>
          <c:extLst>
            <c:ext xmlns:c16="http://schemas.microsoft.com/office/drawing/2014/chart" uri="{C3380CC4-5D6E-409C-BE32-E72D297353CC}">
              <c16:uniqueId val="{00000000-B7BB-C642-A854-BCB177A48011}"/>
            </c:ext>
          </c:extLst>
        </c:ser>
        <c:dLbls>
          <c:showLegendKey val="0"/>
          <c:showVal val="0"/>
          <c:showCatName val="0"/>
          <c:showSerName val="0"/>
          <c:showPercent val="0"/>
          <c:showBubbleSize val="0"/>
        </c:dLbls>
        <c:gapWidth val="182"/>
        <c:axId val="1706332240"/>
        <c:axId val="1706683792"/>
      </c:barChart>
      <c:catAx>
        <c:axId val="1706332240"/>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rgbClr val="6E6F71"/>
                </a:solidFill>
                <a:latin typeface="Montserrat" pitchFamily="2" charset="77"/>
                <a:ea typeface="+mn-ea"/>
                <a:cs typeface="+mn-cs"/>
              </a:defRPr>
            </a:pPr>
            <a:endParaRPr lang="en-US"/>
          </a:p>
        </c:txPr>
        <c:crossAx val="1706683792"/>
        <c:crosses val="autoZero"/>
        <c:auto val="1"/>
        <c:lblAlgn val="ctr"/>
        <c:lblOffset val="100"/>
        <c:noMultiLvlLbl val="0"/>
      </c:catAx>
      <c:valAx>
        <c:axId val="1706683792"/>
        <c:scaling>
          <c:orientation val="minMax"/>
        </c:scaling>
        <c:delete val="0"/>
        <c:axPos val="b"/>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50000"/>
                    <a:lumOff val="50000"/>
                  </a:schemeClr>
                </a:solidFill>
                <a:latin typeface="Montserrat" pitchFamily="2" charset="77"/>
                <a:ea typeface="+mn-ea"/>
                <a:cs typeface="+mn-cs"/>
              </a:defRPr>
            </a:pPr>
            <a:endParaRPr lang="en-US"/>
          </a:p>
        </c:txPr>
        <c:crossAx val="170633224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Sheet1!$B$19</c:f>
              <c:strCache>
                <c:ptCount val="1"/>
                <c:pt idx="0">
                  <c:v>Treatment Baseline Mean</c:v>
                </c:pt>
              </c:strCache>
            </c:strRef>
          </c:tx>
          <c:spPr>
            <a:solidFill>
              <a:srgbClr val="003B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Sheet1!$A$20:$A$23</c:f>
              <c:strCache>
                <c:ptCount val="4"/>
                <c:pt idx="0">
                  <c:v>Complicaciones neonatales</c:v>
                </c:pt>
                <c:pt idx="1">
                  <c:v>Cobertura</c:v>
                </c:pt>
                <c:pt idx="2">
                  <c:v>Calidad APN</c:v>
                </c:pt>
                <c:pt idx="3">
                  <c:v>Cobertura APN</c:v>
                </c:pt>
              </c:strCache>
            </c:strRef>
          </c:cat>
          <c:val>
            <c:numRef>
              <c:f>Sheet1!$B$20:$B$23</c:f>
              <c:numCache>
                <c:formatCode>0%</c:formatCode>
                <c:ptCount val="4"/>
                <c:pt idx="0">
                  <c:v>0.22</c:v>
                </c:pt>
                <c:pt idx="1">
                  <c:v>0.53</c:v>
                </c:pt>
                <c:pt idx="2">
                  <c:v>0.56000000000000005</c:v>
                </c:pt>
                <c:pt idx="3">
                  <c:v>0.63</c:v>
                </c:pt>
              </c:numCache>
            </c:numRef>
          </c:val>
          <c:extLst>
            <c:ext xmlns:c16="http://schemas.microsoft.com/office/drawing/2014/chart" uri="{C3380CC4-5D6E-409C-BE32-E72D297353CC}">
              <c16:uniqueId val="{00000000-E87B-F742-9047-E7F4759CED30}"/>
            </c:ext>
          </c:extLst>
        </c:ser>
        <c:ser>
          <c:idx val="1"/>
          <c:order val="1"/>
          <c:tx>
            <c:strRef>
              <c:f>Sheet1!$C$19</c:f>
              <c:strCache>
                <c:ptCount val="1"/>
                <c:pt idx="0">
                  <c:v>SMI effect</c:v>
                </c:pt>
              </c:strCache>
            </c:strRef>
          </c:tx>
          <c:spPr>
            <a:solidFill>
              <a:srgbClr val="B91971"/>
            </a:solidFill>
            <a:ln>
              <a:noFill/>
            </a:ln>
            <a:effectLst/>
          </c:spPr>
          <c:invertIfNegative val="0"/>
          <c:dLbls>
            <c:dLbl>
              <c:idx val="0"/>
              <c:tx>
                <c:rich>
                  <a:bodyPr/>
                  <a:lstStyle/>
                  <a:p>
                    <a:fld id="{4DDAE7E2-83FB-2149-B122-A960EB32CF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87B-F742-9047-E7F4759CED30}"/>
                </c:ext>
              </c:extLst>
            </c:dLbl>
            <c:dLbl>
              <c:idx val="1"/>
              <c:tx>
                <c:rich>
                  <a:bodyPr/>
                  <a:lstStyle/>
                  <a:p>
                    <a:fld id="{3410931B-6D1C-364D-9447-F5BC4F5787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87B-F742-9047-E7F4759CED30}"/>
                </c:ext>
              </c:extLst>
            </c:dLbl>
            <c:dLbl>
              <c:idx val="2"/>
              <c:tx>
                <c:rich>
                  <a:bodyPr/>
                  <a:lstStyle/>
                  <a:p>
                    <a:fld id="{95F0B5E4-D0A4-2D4F-A4AF-570378EF2D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87B-F742-9047-E7F4759CED30}"/>
                </c:ext>
              </c:extLst>
            </c:dLbl>
            <c:dLbl>
              <c:idx val="3"/>
              <c:tx>
                <c:rich>
                  <a:bodyPr/>
                  <a:lstStyle/>
                  <a:p>
                    <a:fld id="{102B58F0-246C-914B-B9C7-F1ABDDAB12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87B-F742-9047-E7F4759CED3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ontserrat" pitchFamily="2" charset="77"/>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Sheet1!$A$20:$A$23</c:f>
              <c:strCache>
                <c:ptCount val="4"/>
                <c:pt idx="0">
                  <c:v>Complicaciones neonatales</c:v>
                </c:pt>
                <c:pt idx="1">
                  <c:v>Cobertura</c:v>
                </c:pt>
                <c:pt idx="2">
                  <c:v>Calidad APN</c:v>
                </c:pt>
                <c:pt idx="3">
                  <c:v>Cobertura APN</c:v>
                </c:pt>
              </c:strCache>
            </c:strRef>
          </c:cat>
          <c:val>
            <c:numRef>
              <c:f>Sheet1!$C$20:$C$23</c:f>
              <c:numCache>
                <c:formatCode>0%</c:formatCode>
                <c:ptCount val="4"/>
                <c:pt idx="0">
                  <c:v>0.14000000000000001</c:v>
                </c:pt>
                <c:pt idx="1">
                  <c:v>0.04</c:v>
                </c:pt>
                <c:pt idx="2">
                  <c:v>0.06</c:v>
                </c:pt>
                <c:pt idx="3">
                  <c:v>9.2999999999999999E-2</c:v>
                </c:pt>
              </c:numCache>
            </c:numRef>
          </c:val>
          <c:extLst>
            <c:ext xmlns:c15="http://schemas.microsoft.com/office/drawing/2012/chart" uri="{02D57815-91ED-43cb-92C2-25804820EDAC}">
              <c15:datalabelsRange>
                <c15:f>Sheet1!$D$20:$D$23</c15:f>
                <c15:dlblRangeCache>
                  <c:ptCount val="4"/>
                  <c:pt idx="0">
                    <c:v>14*</c:v>
                  </c:pt>
                  <c:pt idx="1">
                    <c:v>4</c:v>
                  </c:pt>
                  <c:pt idx="2">
                    <c:v>6*</c:v>
                  </c:pt>
                  <c:pt idx="3">
                    <c:v>9.3**</c:v>
                  </c:pt>
                </c15:dlblRangeCache>
              </c15:datalabelsRange>
            </c:ext>
            <c:ext xmlns:c16="http://schemas.microsoft.com/office/drawing/2014/chart" uri="{C3380CC4-5D6E-409C-BE32-E72D297353CC}">
              <c16:uniqueId val="{00000005-E87B-F742-9047-E7F4759CED30}"/>
            </c:ext>
          </c:extLst>
        </c:ser>
        <c:dLbls>
          <c:showLegendKey val="0"/>
          <c:showVal val="0"/>
          <c:showCatName val="0"/>
          <c:showSerName val="0"/>
          <c:showPercent val="0"/>
          <c:showBubbleSize val="0"/>
        </c:dLbls>
        <c:gapWidth val="150"/>
        <c:overlap val="100"/>
        <c:axId val="226208256"/>
        <c:axId val="226185376"/>
      </c:barChart>
      <c:catAx>
        <c:axId val="226208256"/>
        <c:scaling>
          <c:orientation val="minMax"/>
        </c:scaling>
        <c:delete val="0"/>
        <c:axPos val="l"/>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Arial Nova" panose="020B0504020202020204" pitchFamily="34" charset="0"/>
                <a:ea typeface="+mn-ea"/>
                <a:cs typeface="+mn-cs"/>
              </a:defRPr>
            </a:pPr>
            <a:endParaRPr lang="en-US"/>
          </a:p>
        </c:txPr>
        <c:crossAx val="226185376"/>
        <c:crosses val="autoZero"/>
        <c:auto val="1"/>
        <c:lblAlgn val="ctr"/>
        <c:lblOffset val="400"/>
        <c:noMultiLvlLbl val="0"/>
      </c:catAx>
      <c:valAx>
        <c:axId val="226185376"/>
        <c:scaling>
          <c:orientation val="minMax"/>
        </c:scaling>
        <c:delete val="0"/>
        <c:axPos val="b"/>
        <c:numFmt formatCode="0%" sourceLinked="1"/>
        <c:majorTickMark val="out"/>
        <c:minorTickMark val="none"/>
        <c:tickLblPos val="nextTo"/>
        <c:txPr>
          <a:bodyPr/>
          <a:lstStyle/>
          <a:p>
            <a:pPr>
              <a:defRPr sz="1800">
                <a:latin typeface="Montserrat" pitchFamily="2" charset="77"/>
              </a:defRPr>
            </a:pPr>
            <a:endParaRPr lang="en-US"/>
          </a:p>
        </c:txPr>
        <c:crossAx val="226208256"/>
        <c:crosses val="autoZero"/>
        <c:crossBetween val="between"/>
      </c:valAx>
    </c:plotArea>
    <c:plotVisOnly val="1"/>
    <c:dispBlanksAs val="gap"/>
    <c:showDLblsOverMax val="0"/>
    <c:extLst/>
  </c:chart>
  <c:spPr>
    <a:noFill/>
    <a:ln w="9525" cap="flat" cmpd="sng" algn="ctr">
      <a:noFill/>
      <a:round/>
    </a:ln>
    <a:effectLst/>
  </c:spPr>
  <c:txPr>
    <a:bodyPr/>
    <a:lstStyle/>
    <a:p>
      <a:pPr>
        <a:defRPr>
          <a:latin typeface="Arial Nova" panose="020B0504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Sheet2!$A$64</c:f>
              <c:strCache>
                <c:ptCount val="1"/>
                <c:pt idx="0">
                  <c:v>Management of neonatal complications</c:v>
                </c:pt>
              </c:strCache>
            </c:strRef>
          </c:tx>
          <c:spPr>
            <a:ln w="41275" cap="rnd">
              <a:solidFill>
                <a:srgbClr val="E72582"/>
              </a:solidFill>
              <a:round/>
            </a:ln>
            <a:effectLst/>
          </c:spPr>
          <c:marker>
            <c:symbol val="circle"/>
            <c:size val="13"/>
            <c:spPr>
              <a:solidFill>
                <a:srgbClr val="E72582"/>
              </a:solidFill>
              <a:ln w="60325">
                <a:solidFill>
                  <a:srgbClr val="E72582"/>
                </a:solidFill>
              </a:ln>
              <a:effectLst/>
            </c:spPr>
          </c:marker>
          <c:dLbls>
            <c:dLbl>
              <c:idx val="0"/>
              <c:layout>
                <c:manualLayout>
                  <c:x val="-4.4795721479515382E-2"/>
                  <c:y val="-3.7498213667774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71-994B-A82D-FF129DCEC19E}"/>
                </c:ext>
              </c:extLst>
            </c:dLbl>
            <c:dLbl>
              <c:idx val="1"/>
              <c:layout>
                <c:manualLayout>
                  <c:x val="-4.1995988887045775E-2"/>
                  <c:y val="-4.1248035034551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71-994B-A82D-FF129DCEC19E}"/>
                </c:ext>
              </c:extLst>
            </c:dLbl>
            <c:dLbl>
              <c:idx val="2"/>
              <c:layout>
                <c:manualLayout>
                  <c:x val="-2.6597459628462258E-2"/>
                  <c:y val="-4.499785640132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71-994B-A82D-FF129DCEC19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Sheet2!$B$63:$D$63</c:f>
              <c:strCache>
                <c:ptCount val="3"/>
                <c:pt idx="0">
                  <c:v>Baseline </c:v>
                </c:pt>
                <c:pt idx="1">
                  <c:v>Phase 2</c:v>
                </c:pt>
                <c:pt idx="2">
                  <c:v>Phase 3</c:v>
                </c:pt>
              </c:strCache>
            </c:strRef>
          </c:cat>
          <c:val>
            <c:numRef>
              <c:f>Sheet2!$B$64:$D$64</c:f>
              <c:numCache>
                <c:formatCode>0%</c:formatCode>
                <c:ptCount val="3"/>
                <c:pt idx="0">
                  <c:v>0.248</c:v>
                </c:pt>
                <c:pt idx="1">
                  <c:v>0.47160000000000002</c:v>
                </c:pt>
                <c:pt idx="2">
                  <c:v>0.64700000000000002</c:v>
                </c:pt>
              </c:numCache>
            </c:numRef>
          </c:val>
          <c:smooth val="0"/>
          <c:extLst>
            <c:ext xmlns:c16="http://schemas.microsoft.com/office/drawing/2014/chart" uri="{C3380CC4-5D6E-409C-BE32-E72D297353CC}">
              <c16:uniqueId val="{00000003-0971-994B-A82D-FF129DCEC19E}"/>
            </c:ext>
          </c:extLst>
        </c:ser>
        <c:dLbls>
          <c:showLegendKey val="0"/>
          <c:showVal val="0"/>
          <c:showCatName val="0"/>
          <c:showSerName val="0"/>
          <c:showPercent val="0"/>
          <c:showBubbleSize val="0"/>
        </c:dLbls>
        <c:marker val="1"/>
        <c:smooth val="0"/>
        <c:axId val="1682541648"/>
        <c:axId val="1524594704"/>
      </c:lineChart>
      <c:catAx>
        <c:axId val="1682541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ontserrat" pitchFamily="2" charset="77"/>
                <a:ea typeface="+mn-ea"/>
                <a:cs typeface="+mn-cs"/>
              </a:defRPr>
            </a:pPr>
            <a:endParaRPr lang="en-US"/>
          </a:p>
        </c:txPr>
        <c:crossAx val="1524594704"/>
        <c:crosses val="autoZero"/>
        <c:auto val="1"/>
        <c:lblAlgn val="ctr"/>
        <c:lblOffset val="100"/>
        <c:noMultiLvlLbl val="0"/>
      </c:catAx>
      <c:valAx>
        <c:axId val="1524594704"/>
        <c:scaling>
          <c:orientation val="minMax"/>
          <c:max val="1"/>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ontserrat" pitchFamily="2" charset="77"/>
                <a:ea typeface="+mn-ea"/>
                <a:cs typeface="+mn-cs"/>
              </a:defRPr>
            </a:pPr>
            <a:endParaRPr lang="en-US"/>
          </a:p>
        </c:txPr>
        <c:crossAx val="1682541648"/>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ova" panose="020B05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rgbClr val="4D80BE"/>
              </a:solidFill>
              <a:ln w="19050">
                <a:noFill/>
              </a:ln>
              <a:effectLst/>
            </c:spPr>
            <c:extLst>
              <c:ext xmlns:c16="http://schemas.microsoft.com/office/drawing/2014/chart" uri="{C3380CC4-5D6E-409C-BE32-E72D297353CC}">
                <c16:uniqueId val="{00000002-5D73-6F48-A8F4-C9559A9F31EE}"/>
              </c:ext>
            </c:extLst>
          </c:dPt>
          <c:dPt>
            <c:idx val="1"/>
            <c:bubble3D val="0"/>
            <c:spPr>
              <a:solidFill>
                <a:srgbClr val="E72582"/>
              </a:solidFill>
              <a:ln w="19050">
                <a:noFill/>
              </a:ln>
              <a:effectLst/>
            </c:spPr>
            <c:extLst>
              <c:ext xmlns:c16="http://schemas.microsoft.com/office/drawing/2014/chart" uri="{C3380CC4-5D6E-409C-BE32-E72D297353CC}">
                <c16:uniqueId val="{00000001-5D73-6F48-A8F4-C9559A9F31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B7-F145-84BE-7F7916BB18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B7-F145-84BE-7F7916BB1861}"/>
              </c:ext>
            </c:extLst>
          </c:dPt>
          <c:cat>
            <c:strRef>
              <c:f>Hoja1!$A$2:$A$5</c:f>
              <c:strCache>
                <c:ptCount val="2"/>
                <c:pt idx="0">
                  <c:v>1er trim.</c:v>
                </c:pt>
                <c:pt idx="1">
                  <c:v>2º trim.</c:v>
                </c:pt>
              </c:strCache>
            </c:strRef>
          </c:cat>
          <c:val>
            <c:numRef>
              <c:f>Hoja1!$B$2:$B$5</c:f>
              <c:numCache>
                <c:formatCode>General</c:formatCode>
                <c:ptCount val="4"/>
                <c:pt idx="0">
                  <c:v>50</c:v>
                </c:pt>
                <c:pt idx="1">
                  <c:v>50</c:v>
                </c:pt>
              </c:numCache>
            </c:numRef>
          </c:val>
          <c:extLst>
            <c:ext xmlns:c16="http://schemas.microsoft.com/office/drawing/2014/chart" uri="{C3380CC4-5D6E-409C-BE32-E72D297353CC}">
              <c16:uniqueId val="{00000000-5D73-6F48-A8F4-C9559A9F31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Sheet2!$E$7</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Sheet2!$F$7:$G$7</c:f>
              <c:numCache>
                <c:formatCode>General</c:formatCode>
                <c:ptCount val="2"/>
                <c:pt idx="0" formatCode="0%">
                  <c:v>0.85</c:v>
                </c:pt>
              </c:numCache>
            </c:numRef>
          </c:val>
          <c:extLst>
            <c:ext xmlns:c16="http://schemas.microsoft.com/office/drawing/2014/chart" uri="{C3380CC4-5D6E-409C-BE32-E72D297353CC}">
              <c16:uniqueId val="{00000000-5697-8744-BC98-773B3D4578E9}"/>
            </c:ext>
          </c:extLst>
        </c:ser>
        <c:dLbls>
          <c:showLegendKey val="0"/>
          <c:showVal val="0"/>
          <c:showCatName val="0"/>
          <c:showSerName val="0"/>
          <c:showPercent val="0"/>
          <c:showBubbleSize val="0"/>
        </c:dLbls>
        <c:gapWidth val="206"/>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plotArea>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Sheet2!$E$2</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Sheet2!$F$2:$G$2</c:f>
              <c:numCache>
                <c:formatCode>General</c:formatCode>
                <c:ptCount val="2"/>
                <c:pt idx="0" formatCode="0%">
                  <c:v>0.95</c:v>
                </c:pt>
              </c:numCache>
            </c:numRef>
          </c:val>
          <c:extLst>
            <c:ext xmlns:c16="http://schemas.microsoft.com/office/drawing/2014/chart" uri="{C3380CC4-5D6E-409C-BE32-E72D297353CC}">
              <c16:uniqueId val="{00000001-5339-9148-8232-734CB46DE8EF}"/>
            </c:ext>
          </c:extLst>
        </c:ser>
        <c:dLbls>
          <c:showLegendKey val="0"/>
          <c:showVal val="0"/>
          <c:showCatName val="0"/>
          <c:showSerName val="0"/>
          <c:showPercent val="0"/>
          <c:showBubbleSize val="0"/>
        </c:dLbls>
        <c:gapWidth val="210"/>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Sheet2!$E$7</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Sheet2!$F$7:$G$7</c:f>
              <c:numCache>
                <c:formatCode>General</c:formatCode>
                <c:ptCount val="2"/>
                <c:pt idx="0" formatCode="0%">
                  <c:v>0.85</c:v>
                </c:pt>
              </c:numCache>
            </c:numRef>
          </c:val>
          <c:extLst>
            <c:ext xmlns:c16="http://schemas.microsoft.com/office/drawing/2014/chart" uri="{C3380CC4-5D6E-409C-BE32-E72D297353CC}">
              <c16:uniqueId val="{00000000-E798-B146-827F-DFE3FE6E03B7}"/>
            </c:ext>
          </c:extLst>
        </c:ser>
        <c:dLbls>
          <c:showLegendKey val="0"/>
          <c:showVal val="0"/>
          <c:showCatName val="0"/>
          <c:showSerName val="0"/>
          <c:showPercent val="0"/>
          <c:showBubbleSize val="0"/>
        </c:dLbls>
        <c:gapWidth val="206"/>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Sheet2!$E$2</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Sheet2!$F$2:$G$2</c:f>
              <c:numCache>
                <c:formatCode>General</c:formatCode>
                <c:ptCount val="2"/>
                <c:pt idx="0" formatCode="0%">
                  <c:v>0.95</c:v>
                </c:pt>
              </c:numCache>
            </c:numRef>
          </c:val>
          <c:extLst>
            <c:ext xmlns:c16="http://schemas.microsoft.com/office/drawing/2014/chart" uri="{C3380CC4-5D6E-409C-BE32-E72D297353CC}">
              <c16:uniqueId val="{00000000-1A7B-2340-8214-B6A690843FEC}"/>
            </c:ext>
          </c:extLst>
        </c:ser>
        <c:ser>
          <c:idx val="1"/>
          <c:order val="1"/>
          <c:tx>
            <c:strRef>
              <c:f>Sheet2!$E$3</c:f>
              <c:strCache>
                <c:ptCount val="1"/>
                <c:pt idx="0">
                  <c:v>Poorest</c:v>
                </c:pt>
              </c:strCache>
            </c:strRef>
          </c:tx>
          <c:spPr>
            <a:solidFill>
              <a:srgbClr val="E725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Sheet2!$F$3:$G$3</c:f>
              <c:numCache>
                <c:formatCode>0%</c:formatCode>
                <c:ptCount val="2"/>
                <c:pt idx="0">
                  <c:v>0.63</c:v>
                </c:pt>
                <c:pt idx="1">
                  <c:v>0.25</c:v>
                </c:pt>
              </c:numCache>
            </c:numRef>
          </c:val>
          <c:extLst>
            <c:ext xmlns:c16="http://schemas.microsoft.com/office/drawing/2014/chart" uri="{C3380CC4-5D6E-409C-BE32-E72D297353CC}">
              <c16:uniqueId val="{00000001-1A7B-2340-8214-B6A690843FEC}"/>
            </c:ext>
          </c:extLst>
        </c:ser>
        <c:dLbls>
          <c:showLegendKey val="0"/>
          <c:showVal val="0"/>
          <c:showCatName val="0"/>
          <c:showSerName val="0"/>
          <c:showPercent val="0"/>
          <c:showBubbleSize val="0"/>
        </c:dLbls>
        <c:gapWidth val="210"/>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Sheet2!$E$7</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Sheet2!$F$7:$G$7</c:f>
              <c:numCache>
                <c:formatCode>General</c:formatCode>
                <c:ptCount val="2"/>
                <c:pt idx="0" formatCode="0%">
                  <c:v>0.85</c:v>
                </c:pt>
              </c:numCache>
            </c:numRef>
          </c:val>
          <c:extLst>
            <c:ext xmlns:c16="http://schemas.microsoft.com/office/drawing/2014/chart" uri="{C3380CC4-5D6E-409C-BE32-E72D297353CC}">
              <c16:uniqueId val="{00000000-42AE-B64D-AB2B-E0543505F316}"/>
            </c:ext>
          </c:extLst>
        </c:ser>
        <c:ser>
          <c:idx val="1"/>
          <c:order val="1"/>
          <c:tx>
            <c:strRef>
              <c:f>Sheet2!$E$8</c:f>
              <c:strCache>
                <c:ptCount val="1"/>
                <c:pt idx="0">
                  <c:v>Poorest</c:v>
                </c:pt>
              </c:strCache>
            </c:strRef>
          </c:tx>
          <c:spPr>
            <a:solidFill>
              <a:srgbClr val="E725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Sheet2!$F$8:$G$8</c:f>
              <c:numCache>
                <c:formatCode>0%</c:formatCode>
                <c:ptCount val="2"/>
                <c:pt idx="0">
                  <c:v>0.53</c:v>
                </c:pt>
                <c:pt idx="1">
                  <c:v>0.22</c:v>
                </c:pt>
              </c:numCache>
            </c:numRef>
          </c:val>
          <c:extLst>
            <c:ext xmlns:c16="http://schemas.microsoft.com/office/drawing/2014/chart" uri="{C3380CC4-5D6E-409C-BE32-E72D297353CC}">
              <c16:uniqueId val="{00000001-42AE-B64D-AB2B-E0543505F316}"/>
            </c:ext>
          </c:extLst>
        </c:ser>
        <c:dLbls>
          <c:showLegendKey val="0"/>
          <c:showVal val="0"/>
          <c:showCatName val="0"/>
          <c:showSerName val="0"/>
          <c:showPercent val="0"/>
          <c:showBubbleSize val="0"/>
        </c:dLbls>
        <c:gapWidth val="206"/>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Sheet2!$E$2</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Sheet2!$F$2:$G$2</c:f>
              <c:numCache>
                <c:formatCode>General</c:formatCode>
                <c:ptCount val="2"/>
                <c:pt idx="0" formatCode="0%">
                  <c:v>0.95</c:v>
                </c:pt>
              </c:numCache>
            </c:numRef>
          </c:val>
          <c:extLst>
            <c:ext xmlns:c16="http://schemas.microsoft.com/office/drawing/2014/chart" uri="{C3380CC4-5D6E-409C-BE32-E72D297353CC}">
              <c16:uniqueId val="{00000000-F644-E942-BAC0-8DDD3D621C4A}"/>
            </c:ext>
          </c:extLst>
        </c:ser>
        <c:ser>
          <c:idx val="1"/>
          <c:order val="1"/>
          <c:tx>
            <c:strRef>
              <c:f>Sheet2!$E$3</c:f>
              <c:strCache>
                <c:ptCount val="1"/>
                <c:pt idx="0">
                  <c:v>Poorest</c:v>
                </c:pt>
              </c:strCache>
            </c:strRef>
          </c:tx>
          <c:spPr>
            <a:solidFill>
              <a:srgbClr val="E7258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ontserrat" pitchFamily="2" charset="77"/>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C9AA-004B-BB81-108BB6E0560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Sheet2!$F$1:$G$1</c:f>
              <c:strCache>
                <c:ptCount val="2"/>
                <c:pt idx="0">
                  <c:v>Coverage ANC</c:v>
                </c:pt>
                <c:pt idx="1">
                  <c:v>Quality ANC </c:v>
                </c:pt>
              </c:strCache>
            </c:strRef>
          </c:cat>
          <c:val>
            <c:numRef>
              <c:f>Sheet2!$F$3:$G$3</c:f>
              <c:numCache>
                <c:formatCode>0%</c:formatCode>
                <c:ptCount val="2"/>
                <c:pt idx="0">
                  <c:v>0.63</c:v>
                </c:pt>
                <c:pt idx="1">
                  <c:v>0.56000000000000005</c:v>
                </c:pt>
              </c:numCache>
            </c:numRef>
          </c:val>
          <c:extLst>
            <c:ext xmlns:c16="http://schemas.microsoft.com/office/drawing/2014/chart" uri="{C3380CC4-5D6E-409C-BE32-E72D297353CC}">
              <c16:uniqueId val="{00000001-F644-E942-BAC0-8DDD3D621C4A}"/>
            </c:ext>
          </c:extLst>
        </c:ser>
        <c:dLbls>
          <c:showLegendKey val="0"/>
          <c:showVal val="0"/>
          <c:showCatName val="0"/>
          <c:showSerName val="0"/>
          <c:showPercent val="0"/>
          <c:showBubbleSize val="0"/>
        </c:dLbls>
        <c:gapWidth val="210"/>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Sheet2!$E$7</c:f>
              <c:strCache>
                <c:ptCount val="1"/>
                <c:pt idx="0">
                  <c:v>National </c:v>
                </c:pt>
              </c:strCache>
            </c:strRef>
          </c:tx>
          <c:spPr>
            <a:solidFill>
              <a:srgbClr val="6E6F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Sheet2!$F$7:$G$7</c:f>
              <c:numCache>
                <c:formatCode>General</c:formatCode>
                <c:ptCount val="2"/>
                <c:pt idx="0" formatCode="0%">
                  <c:v>0.85</c:v>
                </c:pt>
              </c:numCache>
            </c:numRef>
          </c:val>
          <c:extLst>
            <c:ext xmlns:c16="http://schemas.microsoft.com/office/drawing/2014/chart" uri="{C3380CC4-5D6E-409C-BE32-E72D297353CC}">
              <c16:uniqueId val="{00000000-2494-2140-9994-C8DEC4E8EB12}"/>
            </c:ext>
          </c:extLst>
        </c:ser>
        <c:ser>
          <c:idx val="1"/>
          <c:order val="1"/>
          <c:tx>
            <c:strRef>
              <c:f>Sheet2!$E$8</c:f>
              <c:strCache>
                <c:ptCount val="1"/>
                <c:pt idx="0">
                  <c:v>Poorest</c:v>
                </c:pt>
              </c:strCache>
            </c:strRef>
          </c:tx>
          <c:spPr>
            <a:solidFill>
              <a:srgbClr val="E7258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ontserrat" pitchFamily="2" charset="77"/>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9C9C-6044-978D-0DA78CE470D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Sheet2!$F$6:$G$6</c:f>
              <c:strCache>
                <c:ptCount val="2"/>
                <c:pt idx="0">
                  <c:v>Institutional delivery </c:v>
                </c:pt>
                <c:pt idx="1">
                  <c:v>Quality care for neonatal complications</c:v>
                </c:pt>
              </c:strCache>
            </c:strRef>
          </c:cat>
          <c:val>
            <c:numRef>
              <c:f>Sheet2!$F$8:$G$8</c:f>
              <c:numCache>
                <c:formatCode>0%</c:formatCode>
                <c:ptCount val="2"/>
                <c:pt idx="0">
                  <c:v>0.53</c:v>
                </c:pt>
                <c:pt idx="1">
                  <c:v>0.22</c:v>
                </c:pt>
              </c:numCache>
            </c:numRef>
          </c:val>
          <c:extLst>
            <c:ext xmlns:c16="http://schemas.microsoft.com/office/drawing/2014/chart" uri="{C3380CC4-5D6E-409C-BE32-E72D297353CC}">
              <c16:uniqueId val="{00000001-2494-2140-9994-C8DEC4E8EB12}"/>
            </c:ext>
          </c:extLst>
        </c:ser>
        <c:dLbls>
          <c:showLegendKey val="0"/>
          <c:showVal val="0"/>
          <c:showCatName val="0"/>
          <c:showSerName val="0"/>
          <c:showPercent val="0"/>
          <c:showBubbleSize val="0"/>
        </c:dLbls>
        <c:gapWidth val="206"/>
        <c:overlap val="-3"/>
        <c:axId val="1684326848"/>
        <c:axId val="1175251328"/>
      </c:barChart>
      <c:catAx>
        <c:axId val="16843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6E6F71"/>
                </a:solidFill>
                <a:latin typeface="Arial" panose="020B0604020202020204" pitchFamily="34" charset="0"/>
                <a:ea typeface="+mn-ea"/>
                <a:cs typeface="Arial" panose="020B0604020202020204" pitchFamily="34" charset="0"/>
              </a:defRPr>
            </a:pPr>
            <a:endParaRPr lang="en-US"/>
          </a:p>
        </c:txPr>
        <c:crossAx val="1175251328"/>
        <c:crosses val="autoZero"/>
        <c:auto val="1"/>
        <c:lblAlgn val="ctr"/>
        <c:lblOffset val="100"/>
        <c:noMultiLvlLbl val="0"/>
      </c:catAx>
      <c:valAx>
        <c:axId val="1175251328"/>
        <c:scaling>
          <c:orientation val="minMax"/>
        </c:scaling>
        <c:delete val="1"/>
        <c:axPos val="l"/>
        <c:numFmt formatCode="0%" sourceLinked="1"/>
        <c:majorTickMark val="none"/>
        <c:minorTickMark val="none"/>
        <c:tickLblPos val="nextTo"/>
        <c:crossAx val="1684326848"/>
        <c:crosses val="autoZero"/>
        <c:crossBetween val="between"/>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Sheet3!$C$3</c:f>
              <c:strCache>
                <c:ptCount val="1"/>
                <c:pt idx="0">
                  <c:v>Baseline </c:v>
                </c:pt>
              </c:strCache>
            </c:strRef>
          </c:tx>
          <c:spPr>
            <a:solidFill>
              <a:schemeClr val="accent1"/>
            </a:solidFill>
            <a:ln>
              <a:noFill/>
            </a:ln>
            <a:effectLst/>
          </c:spPr>
          <c:invertIfNegative val="0"/>
          <c:cat>
            <c:strRef>
              <c:f>Sheet3!$B$4:$B$7</c:f>
              <c:strCache>
                <c:ptCount val="4"/>
                <c:pt idx="0">
                  <c:v>Quality care for neonatal complications</c:v>
                </c:pt>
                <c:pt idx="1">
                  <c:v>Coverage institutional delivery</c:v>
                </c:pt>
                <c:pt idx="2">
                  <c:v>Quality antenatal care</c:v>
                </c:pt>
                <c:pt idx="3">
                  <c:v>Coverage antenatal care </c:v>
                </c:pt>
              </c:strCache>
            </c:strRef>
          </c:cat>
          <c:val>
            <c:numRef>
              <c:f>Sheet3!$C$4:$C$7</c:f>
              <c:numCache>
                <c:formatCode>0%</c:formatCode>
                <c:ptCount val="4"/>
                <c:pt idx="0">
                  <c:v>0</c:v>
                </c:pt>
                <c:pt idx="1">
                  <c:v>0</c:v>
                </c:pt>
                <c:pt idx="2">
                  <c:v>0</c:v>
                </c:pt>
                <c:pt idx="3">
                  <c:v>0</c:v>
                </c:pt>
              </c:numCache>
            </c:numRef>
          </c:val>
          <c:extLst>
            <c:ext xmlns:c16="http://schemas.microsoft.com/office/drawing/2014/chart" uri="{C3380CC4-5D6E-409C-BE32-E72D297353CC}">
              <c16:uniqueId val="{00000000-B7BB-C642-A854-BCB177A48011}"/>
            </c:ext>
          </c:extLst>
        </c:ser>
        <c:dLbls>
          <c:showLegendKey val="0"/>
          <c:showVal val="0"/>
          <c:showCatName val="0"/>
          <c:showSerName val="0"/>
          <c:showPercent val="0"/>
          <c:showBubbleSize val="0"/>
        </c:dLbls>
        <c:gapWidth val="182"/>
        <c:axId val="1706332240"/>
        <c:axId val="1706683792"/>
      </c:barChart>
      <c:catAx>
        <c:axId val="1706332240"/>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rgbClr val="6E6F71"/>
                </a:solidFill>
                <a:latin typeface="Montserrat" pitchFamily="2" charset="77"/>
                <a:ea typeface="+mn-ea"/>
                <a:cs typeface="+mn-cs"/>
              </a:defRPr>
            </a:pPr>
            <a:endParaRPr lang="en-US"/>
          </a:p>
        </c:txPr>
        <c:crossAx val="1706683792"/>
        <c:crosses val="autoZero"/>
        <c:auto val="1"/>
        <c:lblAlgn val="ctr"/>
        <c:lblOffset val="100"/>
        <c:noMultiLvlLbl val="0"/>
      </c:catAx>
      <c:valAx>
        <c:axId val="1706683792"/>
        <c:scaling>
          <c:orientation val="minMax"/>
        </c:scaling>
        <c:delete val="0"/>
        <c:axPos val="b"/>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2500" b="0" i="0" u="none" strike="noStrike" kern="1200" baseline="0">
                <a:solidFill>
                  <a:srgbClr val="6E6F71"/>
                </a:solidFill>
                <a:latin typeface="Montserrat" pitchFamily="2" charset="77"/>
                <a:ea typeface="+mn-ea"/>
                <a:cs typeface="+mn-cs"/>
              </a:defRPr>
            </a:pPr>
            <a:endParaRPr lang="en-US"/>
          </a:p>
        </c:txPr>
        <c:crossAx val="170633224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3200" baseline="0">
          <a:solidFill>
            <a:srgbClr val="6E6F71"/>
          </a:solidFill>
          <a:latin typeface="Montserrat"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A356DD_4EE3124A.xml><?xml version="1.0" encoding="utf-8"?>
<p188:cmLst xmlns:a="http://schemas.openxmlformats.org/drawingml/2006/main" xmlns:r="http://schemas.openxmlformats.org/officeDocument/2006/relationships" xmlns:p188="http://schemas.microsoft.com/office/powerpoint/2018/8/main">
  <p188:cm id="{0EA2CCCC-50B4-4F08-B3DB-C80EA5072858}" authorId="{1061B18D-528C-2336-EA93-4DDE8AFB06AF}" created="2025-10-19T19:27:31.297">
    <pc:sldMkLst xmlns:pc="http://schemas.microsoft.com/office/powerpoint/2013/main/command">
      <pc:docMk/>
      <pc:sldMk cId="1323504202" sldId="2141411037"/>
    </pc:sldMkLst>
    <p188:txBody>
      <a:bodyPr/>
      <a:lstStyle/>
      <a:p>
        <a:r>
          <a:rPr lang="en-US"/>
          <a:t>Eliminaria esta lamina. Se puede hablar de esto en lamina 36</a:t>
        </a:r>
      </a:p>
    </p188:txBody>
  </p188:cm>
</p188:cmLst>
</file>

<file path=ppt/comments/modernComment_7FA356DE_1A8BD340.xml><?xml version="1.0" encoding="utf-8"?>
<p188:cmLst xmlns:a="http://schemas.openxmlformats.org/drawingml/2006/main" xmlns:r="http://schemas.openxmlformats.org/officeDocument/2006/relationships" xmlns:p188="http://schemas.microsoft.com/office/powerpoint/2018/8/main">
  <p188:cm id="{0A0BAE45-D5F3-4D60-8F04-8B0F418429C6}" authorId="{1061B18D-528C-2336-EA93-4DDE8AFB06AF}" created="2025-10-19T19:25:51.266">
    <pc:sldMkLst xmlns:pc="http://schemas.microsoft.com/office/powerpoint/2013/main/command">
      <pc:docMk/>
      <pc:sldMk cId="445371200" sldId="2141411038"/>
    </pc:sldMkLst>
    <p188:txBody>
      <a:bodyPr/>
      <a:lstStyle/>
      <a:p>
        <a:r>
          <a:rPr lang="en-US"/>
          <a:t>Seria bueno eliminar esta lamina y decir un par de detalles del RBF en la lamina 9 cuando se presenta la iniciativa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438400" latinLnBrk="0">
      <a:defRPr sz="3600">
        <a:latin typeface="+mj-lt"/>
        <a:ea typeface="+mj-ea"/>
        <a:cs typeface="+mj-cs"/>
        <a:sym typeface="Arial"/>
      </a:defRPr>
    </a:lvl1pPr>
    <a:lvl2pPr indent="228600" defTabSz="2438400" latinLnBrk="0">
      <a:defRPr sz="3600">
        <a:latin typeface="+mj-lt"/>
        <a:ea typeface="+mj-ea"/>
        <a:cs typeface="+mj-cs"/>
        <a:sym typeface="Arial"/>
      </a:defRPr>
    </a:lvl2pPr>
    <a:lvl3pPr indent="457200" defTabSz="2438400" latinLnBrk="0">
      <a:defRPr sz="3600">
        <a:latin typeface="+mj-lt"/>
        <a:ea typeface="+mj-ea"/>
        <a:cs typeface="+mj-cs"/>
        <a:sym typeface="Arial"/>
      </a:defRPr>
    </a:lvl3pPr>
    <a:lvl4pPr indent="685800" defTabSz="2438400" latinLnBrk="0">
      <a:defRPr sz="3600">
        <a:latin typeface="+mj-lt"/>
        <a:ea typeface="+mj-ea"/>
        <a:cs typeface="+mj-cs"/>
        <a:sym typeface="Arial"/>
      </a:defRPr>
    </a:lvl4pPr>
    <a:lvl5pPr indent="914400" defTabSz="2438400" latinLnBrk="0">
      <a:defRPr sz="3600">
        <a:latin typeface="+mj-lt"/>
        <a:ea typeface="+mj-ea"/>
        <a:cs typeface="+mj-cs"/>
        <a:sym typeface="Arial"/>
      </a:defRPr>
    </a:lvl5pPr>
    <a:lvl6pPr indent="1143000" defTabSz="2438400" latinLnBrk="0">
      <a:defRPr sz="3600">
        <a:latin typeface="+mj-lt"/>
        <a:ea typeface="+mj-ea"/>
        <a:cs typeface="+mj-cs"/>
        <a:sym typeface="Arial"/>
      </a:defRPr>
    </a:lvl6pPr>
    <a:lvl7pPr indent="1371600" defTabSz="2438400" latinLnBrk="0">
      <a:defRPr sz="3600">
        <a:latin typeface="+mj-lt"/>
        <a:ea typeface="+mj-ea"/>
        <a:cs typeface="+mj-cs"/>
        <a:sym typeface="Arial"/>
      </a:defRPr>
    </a:lvl7pPr>
    <a:lvl8pPr indent="1600200" defTabSz="2438400" latinLnBrk="0">
      <a:defRPr sz="3600">
        <a:latin typeface="+mj-lt"/>
        <a:ea typeface="+mj-ea"/>
        <a:cs typeface="+mj-cs"/>
        <a:sym typeface="Arial"/>
      </a:defRPr>
    </a:lvl8pPr>
    <a:lvl9pPr indent="1828800" defTabSz="2438400" latinLnBrk="0">
      <a:defRPr sz="36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C6DA7-9D4F-3DF6-C41E-588DB52FD3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80C847-58DB-1F60-B500-F1F359C968A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DC2354B-543A-656E-1BAF-15FB15716D70}"/>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417960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599F-09B5-89E5-B4C0-763FCDC5B6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8312D14-1DE0-7B5A-79A6-BB4D4C74B798}"/>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453DAB8B-CBFB-E41E-747E-D02623B85F1F}"/>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56693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CFC2-30A9-D449-4236-47E7825ECD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63CEDA-7512-A596-1713-67F1DAEB161A}"/>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A892E7C-303A-978C-A819-21154C4B25B8}"/>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202912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E6602-4700-D370-BA56-891FFDA46A4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2470A1-0ECF-C8AC-0114-DACA336B209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8E34E853-F7D5-61B2-8B53-EB577EA2CF9C}"/>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18451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FE32-723F-12B2-4411-CF1543E801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860580B-BCBB-D82A-F405-C87C947EB7D9}"/>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BBAF0E4-D279-289D-B457-878107C2868B}"/>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56622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13332-0D21-6E1E-4A47-4674B376ED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725F96-A340-58D8-5751-6545F8E670A7}"/>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D9207303-47C8-DCF6-B8D7-1A5E05A0360F}"/>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77142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0A72-4FC2-EBFA-26F9-8AF83AC3DEA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868684-7658-7A2A-72C8-AFCE591204E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AD55659-C6CE-8FC1-EFB9-CAC2C5F5460B}"/>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94421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3714-3EC0-1352-A9AB-C7961F00DF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75EFB7-20BE-24E3-5684-86D0CBC49FF4}"/>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E58B82A-91FD-EC39-1801-69A071E0530C}"/>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95593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78E3E-A9AC-092F-9B88-9E445B3E52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EE75CE6-A6BB-22DD-3F96-33E156AEB1C0}"/>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0130CC8-7F6B-A88D-8853-4086236DE989}"/>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67220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8138C-3685-B47B-6BB2-C84CDC0672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01B503-29A8-3F44-E3A0-3B70A91F7E9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42C11726-A336-C970-FB61-7D18DCE4F594}"/>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23367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64C3-B779-5455-F2E0-FB14A3D3B4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1A6C17-4294-1AA6-93F6-8D5CD3A79859}"/>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9EB032D4-5270-A218-6B87-871F0184B55F}"/>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34568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C1F2-48B8-6055-7ACF-6D8ECCED7F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1DDF48-9C0B-5176-F7E8-907F6BA930FB}"/>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8A091861-1D27-8BD3-1C20-370E4FE78F30}"/>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299168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2E99-C313-64BE-F4B2-C97F9EF918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ACF117-50D6-8AE8-3277-A80DA82DD20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832DAF42-2977-2E61-03EA-243617138C92}"/>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04216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96ACA-CD27-9683-F04C-AC1107D8DF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69F6BF-358B-2132-281A-85EC7FE27DF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E228ECA6-094A-B724-B584-38B4F951D623}"/>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249163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A49D-DDB1-60ED-150C-CD0C00CC1A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BC347C-030F-3C17-EA6F-237441BA156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E16238B7-FF58-1429-BF12-33D019385770}"/>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70624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exto del título"/>
          <p:cNvSpPr txBox="1">
            <a:spLocks noGrp="1"/>
          </p:cNvSpPr>
          <p:nvPr>
            <p:ph type="title"/>
          </p:nvPr>
        </p:nvSpPr>
        <p:spPr>
          <a:xfrm>
            <a:off x="831195" y="5735597"/>
            <a:ext cx="22721607" cy="2244804"/>
          </a:xfrm>
          <a:prstGeom prst="rect">
            <a:avLst/>
          </a:prstGeom>
        </p:spPr>
        <p:txBody>
          <a:bodyPr anchor="ctr"/>
          <a:lstStyle>
            <a:lvl1pPr algn="ctr">
              <a:defRPr sz="9600"/>
            </a:lvl1pPr>
          </a:lstStyle>
          <a:p>
            <a:r>
              <a:t>Texto del título</a:t>
            </a:r>
          </a:p>
        </p:txBody>
      </p:sp>
      <p:sp>
        <p:nvSpPr>
          <p:cNvPr id="6" name="Google Shape;55;p13">
            <a:extLst>
              <a:ext uri="{FF2B5EF4-FFF2-40B4-BE49-F238E27FC236}">
                <a16:creationId xmlns:a16="http://schemas.microsoft.com/office/drawing/2014/main" id="{31D68AAE-735D-2C48-811A-08D78F1C62BA}"/>
              </a:ext>
            </a:extLst>
          </p:cNvPr>
          <p:cNvSpPr/>
          <p:nvPr userDrawn="1"/>
        </p:nvSpPr>
        <p:spPr>
          <a:xfrm>
            <a:off x="0" y="13320590"/>
            <a:ext cx="24425031" cy="342655"/>
          </a:xfrm>
          <a:prstGeom prst="roundRect">
            <a:avLst>
              <a:gd name="adj" fmla="val 0"/>
            </a:avLst>
          </a:prstGeom>
          <a:solidFill>
            <a:srgbClr val="E72682"/>
          </a:solidFill>
          <a:ln w="12700" cap="flat">
            <a:noFill/>
            <a:miter lim="400000"/>
          </a:ln>
          <a:effectLst/>
        </p:spPr>
        <p:txBody>
          <a:bodyPr wrap="square" lIns="0" tIns="0" rIns="0" bIns="0" numCol="1" anchor="ctr">
            <a:noAutofit/>
          </a:bodyPr>
          <a:lstStyle/>
          <a:p>
            <a:pPr algn="ctr"/>
            <a:endParaRPr/>
          </a:p>
        </p:txBody>
      </p:sp>
      <p:sp>
        <p:nvSpPr>
          <p:cNvPr id="7" name="Rectángulo redondeado">
            <a:extLst>
              <a:ext uri="{FF2B5EF4-FFF2-40B4-BE49-F238E27FC236}">
                <a16:creationId xmlns:a16="http://schemas.microsoft.com/office/drawing/2014/main" id="{F6CF9880-B8B2-EC5B-D8A4-A40E4A88E2D9}"/>
              </a:ext>
            </a:extLst>
          </p:cNvPr>
          <p:cNvSpPr/>
          <p:nvPr userDrawn="1"/>
        </p:nvSpPr>
        <p:spPr>
          <a:xfrm>
            <a:off x="0" y="13497824"/>
            <a:ext cx="24425031" cy="218175"/>
          </a:xfrm>
          <a:prstGeom prst="roundRect">
            <a:avLst>
              <a:gd name="adj" fmla="val 0"/>
            </a:avLst>
          </a:prstGeom>
          <a:solidFill>
            <a:srgbClr val="4E80BE"/>
          </a:solidFill>
          <a:ln w="12700" cap="flat">
            <a:noFill/>
            <a:miter lim="400000"/>
          </a:ln>
          <a:effectLst/>
        </p:spPr>
        <p:txBody>
          <a:bodyPr wrap="square" lIns="0" tIns="0" rIns="0" bIns="0" numCol="1" anchor="ctr">
            <a:noAutofit/>
          </a:bodyPr>
          <a:lstStyle/>
          <a:p>
            <a:pPr algn="ctr"/>
            <a:endParaRPr/>
          </a:p>
        </p:txBody>
      </p:sp>
      <p:pic>
        <p:nvPicPr>
          <p:cNvPr id="8" name="Google Shape;60;p13" descr="Google Shape;60;p13">
            <a:extLst>
              <a:ext uri="{FF2B5EF4-FFF2-40B4-BE49-F238E27FC236}">
                <a16:creationId xmlns:a16="http://schemas.microsoft.com/office/drawing/2014/main" id="{F89BF435-A3F1-368B-A1DD-7548871C45BA}"/>
              </a:ext>
            </a:extLst>
          </p:cNvPr>
          <p:cNvPicPr>
            <a:picLocks noChangeAspect="1"/>
          </p:cNvPicPr>
          <p:nvPr userDrawn="1"/>
        </p:nvPicPr>
        <p:blipFill>
          <a:blip r:embed="rId2"/>
          <a:srcRect l="4051" t="31027" r="45487" b="26470"/>
          <a:stretch>
            <a:fillRect/>
          </a:stretch>
        </p:blipFill>
        <p:spPr>
          <a:xfrm>
            <a:off x="-128817" y="12162322"/>
            <a:ext cx="2914942" cy="1381008"/>
          </a:xfrm>
          <a:prstGeom prst="rect">
            <a:avLst/>
          </a:prstGeom>
          <a:ln w="12700">
            <a:miter lim="400000"/>
          </a:ln>
        </p:spPr>
      </p:pic>
      <p:pic>
        <p:nvPicPr>
          <p:cNvPr id="9" name="Google Shape;61;p13">
            <a:extLst>
              <a:ext uri="{FF2B5EF4-FFF2-40B4-BE49-F238E27FC236}">
                <a16:creationId xmlns:a16="http://schemas.microsoft.com/office/drawing/2014/main" id="{ECF41825-452C-D460-AAF3-8D817A92F3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86" b="17486"/>
          <a:stretch/>
        </p:blipFill>
        <p:spPr>
          <a:xfrm>
            <a:off x="22451550" y="12419810"/>
            <a:ext cx="1646375" cy="757447"/>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AND_BODY">
    <p:bg>
      <p:bgPr>
        <a:gradFill flip="none" rotWithShape="1">
          <a:gsLst>
            <a:gs pos="85000">
              <a:schemeClr val="bg1"/>
            </a:gs>
            <a:gs pos="27000">
              <a:schemeClr val="bg1"/>
            </a:gs>
            <a:gs pos="12000">
              <a:srgbClr val="EDEDED"/>
            </a:gs>
            <a:gs pos="100000">
              <a:schemeClr val="tx2">
                <a:lumMod val="40000"/>
                <a:lumOff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8" name="Texto del título"/>
          <p:cNvSpPr txBox="1">
            <a:spLocks noGrp="1"/>
          </p:cNvSpPr>
          <p:nvPr>
            <p:ph type="title"/>
          </p:nvPr>
        </p:nvSpPr>
        <p:spPr>
          <a:prstGeom prst="rect">
            <a:avLst/>
          </a:prstGeom>
        </p:spPr>
        <p:txBody>
          <a:bodyPr/>
          <a:lstStyle/>
          <a:p>
            <a:r>
              <a:t>Texto del título</a:t>
            </a:r>
          </a:p>
        </p:txBody>
      </p:sp>
      <p:sp>
        <p:nvSpPr>
          <p:cNvPr id="29"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 name="Google Shape;55;p13">
            <a:extLst>
              <a:ext uri="{FF2B5EF4-FFF2-40B4-BE49-F238E27FC236}">
                <a16:creationId xmlns:a16="http://schemas.microsoft.com/office/drawing/2014/main" id="{2F9A4A86-9CD7-1ED6-BB36-00D7F138031F}"/>
              </a:ext>
            </a:extLst>
          </p:cNvPr>
          <p:cNvSpPr/>
          <p:nvPr userDrawn="1"/>
        </p:nvSpPr>
        <p:spPr>
          <a:xfrm>
            <a:off x="0" y="13320590"/>
            <a:ext cx="24425031" cy="342655"/>
          </a:xfrm>
          <a:prstGeom prst="roundRect">
            <a:avLst>
              <a:gd name="adj" fmla="val 0"/>
            </a:avLst>
          </a:prstGeom>
          <a:solidFill>
            <a:srgbClr val="E72682"/>
          </a:solidFill>
          <a:ln w="12700" cap="flat">
            <a:noFill/>
            <a:miter lim="400000"/>
          </a:ln>
          <a:effectLst/>
        </p:spPr>
        <p:txBody>
          <a:bodyPr wrap="square" lIns="0" tIns="0" rIns="0" bIns="0" numCol="1" anchor="ctr">
            <a:noAutofit/>
          </a:bodyPr>
          <a:lstStyle/>
          <a:p>
            <a:pPr algn="ctr"/>
            <a:endParaRPr/>
          </a:p>
        </p:txBody>
      </p:sp>
      <p:sp>
        <p:nvSpPr>
          <p:cNvPr id="7" name="Rectángulo redondeado">
            <a:extLst>
              <a:ext uri="{FF2B5EF4-FFF2-40B4-BE49-F238E27FC236}">
                <a16:creationId xmlns:a16="http://schemas.microsoft.com/office/drawing/2014/main" id="{37ACB006-FDAD-2773-EBD5-DAFB40D83E51}"/>
              </a:ext>
            </a:extLst>
          </p:cNvPr>
          <p:cNvSpPr/>
          <p:nvPr userDrawn="1"/>
        </p:nvSpPr>
        <p:spPr>
          <a:xfrm>
            <a:off x="0" y="13497824"/>
            <a:ext cx="24425031" cy="218175"/>
          </a:xfrm>
          <a:prstGeom prst="roundRect">
            <a:avLst>
              <a:gd name="adj" fmla="val 0"/>
            </a:avLst>
          </a:prstGeom>
          <a:solidFill>
            <a:srgbClr val="4E80BE"/>
          </a:solidFill>
          <a:ln w="12700" cap="flat">
            <a:noFill/>
            <a:miter lim="400000"/>
          </a:ln>
          <a:effectLst/>
        </p:spPr>
        <p:txBody>
          <a:bodyPr wrap="square" lIns="0" tIns="0" rIns="0" bIns="0" numCol="1" anchor="ctr">
            <a:noAutofit/>
          </a:bodyPr>
          <a:lstStyle/>
          <a:p>
            <a:pPr algn="ctr"/>
            <a:endParaRPr/>
          </a:p>
        </p:txBody>
      </p:sp>
      <p:pic>
        <p:nvPicPr>
          <p:cNvPr id="8" name="Google Shape;60;p13" descr="Google Shape;60;p13">
            <a:extLst>
              <a:ext uri="{FF2B5EF4-FFF2-40B4-BE49-F238E27FC236}">
                <a16:creationId xmlns:a16="http://schemas.microsoft.com/office/drawing/2014/main" id="{E1C5233F-F7E0-490F-A43C-5E840B5342C4}"/>
              </a:ext>
            </a:extLst>
          </p:cNvPr>
          <p:cNvPicPr>
            <a:picLocks noChangeAspect="1"/>
          </p:cNvPicPr>
          <p:nvPr userDrawn="1"/>
        </p:nvPicPr>
        <p:blipFill>
          <a:blip r:embed="rId2"/>
          <a:srcRect l="4051" t="31027" r="45487" b="26470"/>
          <a:stretch>
            <a:fillRect/>
          </a:stretch>
        </p:blipFill>
        <p:spPr>
          <a:xfrm>
            <a:off x="-128817" y="12162322"/>
            <a:ext cx="2914942" cy="1381008"/>
          </a:xfrm>
          <a:prstGeom prst="rect">
            <a:avLst/>
          </a:prstGeom>
          <a:ln w="12700">
            <a:miter lim="400000"/>
          </a:ln>
        </p:spPr>
      </p:pic>
      <p:pic>
        <p:nvPicPr>
          <p:cNvPr id="9" name="Google Shape;61;p13">
            <a:extLst>
              <a:ext uri="{FF2B5EF4-FFF2-40B4-BE49-F238E27FC236}">
                <a16:creationId xmlns:a16="http://schemas.microsoft.com/office/drawing/2014/main" id="{2F4BF814-1177-3529-7371-F9318D9368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86" b="17486"/>
          <a:stretch/>
        </p:blipFill>
        <p:spPr>
          <a:xfrm>
            <a:off x="22451550" y="12419810"/>
            <a:ext cx="1646375" cy="757447"/>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APTION_ONLY">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4855F5A3-6694-FA54-AE94-59F5A76CD7E7}"/>
              </a:ext>
            </a:extLst>
          </p:cNvPr>
          <p:cNvSpPr/>
          <p:nvPr userDrawn="1"/>
        </p:nvSpPr>
        <p:spPr>
          <a:xfrm>
            <a:off x="0" y="13320590"/>
            <a:ext cx="24425031" cy="342655"/>
          </a:xfrm>
          <a:prstGeom prst="roundRect">
            <a:avLst>
              <a:gd name="adj" fmla="val 0"/>
            </a:avLst>
          </a:prstGeom>
          <a:solidFill>
            <a:srgbClr val="E72682"/>
          </a:solidFill>
          <a:ln w="12700" cap="flat">
            <a:noFill/>
            <a:miter lim="400000"/>
          </a:ln>
          <a:effectLst/>
        </p:spPr>
        <p:txBody>
          <a:bodyPr wrap="square" lIns="0" tIns="0" rIns="0" bIns="0" numCol="1" anchor="ctr">
            <a:noAutofit/>
          </a:bodyPr>
          <a:lstStyle/>
          <a:p>
            <a:pPr algn="ctr"/>
            <a:endParaRPr/>
          </a:p>
        </p:txBody>
      </p:sp>
      <p:sp>
        <p:nvSpPr>
          <p:cNvPr id="7" name="Rectángulo redondeado">
            <a:extLst>
              <a:ext uri="{FF2B5EF4-FFF2-40B4-BE49-F238E27FC236}">
                <a16:creationId xmlns:a16="http://schemas.microsoft.com/office/drawing/2014/main" id="{18133BBF-593F-4811-27B8-D99CD5689B8D}"/>
              </a:ext>
            </a:extLst>
          </p:cNvPr>
          <p:cNvSpPr/>
          <p:nvPr userDrawn="1"/>
        </p:nvSpPr>
        <p:spPr>
          <a:xfrm>
            <a:off x="0" y="13497824"/>
            <a:ext cx="24425031" cy="218175"/>
          </a:xfrm>
          <a:prstGeom prst="roundRect">
            <a:avLst>
              <a:gd name="adj" fmla="val 0"/>
            </a:avLst>
          </a:prstGeom>
          <a:solidFill>
            <a:srgbClr val="4E80BE"/>
          </a:solidFill>
          <a:ln w="12700" cap="flat">
            <a:noFill/>
            <a:miter lim="400000"/>
          </a:ln>
          <a:effectLst/>
        </p:spPr>
        <p:txBody>
          <a:bodyPr wrap="square" lIns="0" tIns="0" rIns="0" bIns="0" numCol="1" anchor="ctr">
            <a:noAutofit/>
          </a:bodyPr>
          <a:lstStyle/>
          <a:p>
            <a:pPr algn="ct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2C73-9B4C-4EF8-8FC5-F62C69A399F2}"/>
              </a:ext>
            </a:extLst>
          </p:cNvPr>
          <p:cNvSpPr>
            <a:spLocks noGrp="1"/>
          </p:cNvSpPr>
          <p:nvPr>
            <p:ph type="title"/>
          </p:nvPr>
        </p:nvSpPr>
        <p:spPr>
          <a:xfrm>
            <a:off x="1676400" y="498039"/>
            <a:ext cx="21031200" cy="1402202"/>
          </a:xfrm>
        </p:spPr>
        <p:txBody>
          <a:bodyPr/>
          <a:lstStyle/>
          <a:p>
            <a:r>
              <a:rPr lang="en-US"/>
              <a:t>Click to edit Master title style</a:t>
            </a:r>
          </a:p>
        </p:txBody>
      </p:sp>
      <p:sp>
        <p:nvSpPr>
          <p:cNvPr id="3" name="Date Placeholder 2">
            <a:extLst>
              <a:ext uri="{FF2B5EF4-FFF2-40B4-BE49-F238E27FC236}">
                <a16:creationId xmlns:a16="http://schemas.microsoft.com/office/drawing/2014/main" id="{955FA404-B16D-4788-8BC7-479D58E9FAEC}"/>
              </a:ext>
            </a:extLst>
          </p:cNvPr>
          <p:cNvSpPr>
            <a:spLocks noGrp="1"/>
          </p:cNvSpPr>
          <p:nvPr>
            <p:ph type="dt" sz="half" idx="10"/>
          </p:nvPr>
        </p:nvSpPr>
        <p:spPr/>
        <p:txBody>
          <a:bodyPr/>
          <a:lstStyle/>
          <a:p>
            <a:fld id="{08FBFB29-416A-43E8-8A96-B5C191DAD2BE}" type="datetimeFigureOut">
              <a:rPr lang="en-US" smtClean="0"/>
              <a:t>10/29/25</a:t>
            </a:fld>
            <a:endParaRPr lang="en-US"/>
          </a:p>
        </p:txBody>
      </p:sp>
      <p:sp>
        <p:nvSpPr>
          <p:cNvPr id="4" name="Footer Placeholder 3">
            <a:extLst>
              <a:ext uri="{FF2B5EF4-FFF2-40B4-BE49-F238E27FC236}">
                <a16:creationId xmlns:a16="http://schemas.microsoft.com/office/drawing/2014/main" id="{EB23791D-491B-45B9-A6DE-8CCD9D929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2EF87-574E-4A8F-B37F-90531E70DBB1}"/>
              </a:ext>
            </a:extLst>
          </p:cNvPr>
          <p:cNvSpPr>
            <a:spLocks noGrp="1"/>
          </p:cNvSpPr>
          <p:nvPr>
            <p:ph type="sldNum" sz="quarter" idx="12"/>
          </p:nvPr>
        </p:nvSpPr>
        <p:spPr/>
        <p:txBody>
          <a:bodyPr/>
          <a:lstStyle/>
          <a:p>
            <a:fld id="{472946FA-B062-4ABA-A21D-270ED4A1D885}" type="slidenum">
              <a:rPr lang="en-US" smtClean="0"/>
              <a:t>‹#›</a:t>
            </a:fld>
            <a:endParaRPr lang="en-US"/>
          </a:p>
        </p:txBody>
      </p:sp>
      <p:pic>
        <p:nvPicPr>
          <p:cNvPr id="7" name="Picture 6">
            <a:extLst>
              <a:ext uri="{FF2B5EF4-FFF2-40B4-BE49-F238E27FC236}">
                <a16:creationId xmlns:a16="http://schemas.microsoft.com/office/drawing/2014/main" id="{FE0389C4-3B4E-45E7-8EE9-897DF728F74F}"/>
              </a:ext>
            </a:extLst>
          </p:cNvPr>
          <p:cNvPicPr>
            <a:picLocks noChangeAspect="1"/>
          </p:cNvPicPr>
          <p:nvPr userDrawn="1"/>
        </p:nvPicPr>
        <p:blipFill>
          <a:blip r:embed="rId2"/>
          <a:stretch>
            <a:fillRect/>
          </a:stretch>
        </p:blipFill>
        <p:spPr>
          <a:xfrm>
            <a:off x="17044728" y="12284649"/>
            <a:ext cx="4852836" cy="1402202"/>
          </a:xfrm>
          <a:prstGeom prst="rect">
            <a:avLst/>
          </a:prstGeom>
        </p:spPr>
      </p:pic>
    </p:spTree>
    <p:extLst>
      <p:ext uri="{BB962C8B-B14F-4D97-AF65-F5344CB8AC3E}">
        <p14:creationId xmlns:p14="http://schemas.microsoft.com/office/powerpoint/2010/main" val="11271276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27000">
              <a:schemeClr val="bg1"/>
            </a:gs>
            <a:gs pos="12000">
              <a:srgbClr val="EDEDED"/>
            </a:gs>
            <a:gs pos="100000">
              <a:schemeClr val="tx2">
                <a:lumMod val="40000"/>
                <a:lumOff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1195" y="1186732"/>
            <a:ext cx="22721607" cy="1527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rmAutofit/>
          </a:bodyPr>
          <a:lstStyle/>
          <a:p>
            <a:r>
              <a:rPr err="1"/>
              <a:t>Texto</a:t>
            </a:r>
            <a:r>
              <a:t> del </a:t>
            </a:r>
            <a:r>
              <a:rPr err="1"/>
              <a:t>título</a:t>
            </a:r>
            <a:endParaRPr/>
          </a:p>
        </p:txBody>
      </p:sp>
      <p:sp>
        <p:nvSpPr>
          <p:cNvPr id="3" name="Nivel de texto 1…"/>
          <p:cNvSpPr txBox="1">
            <a:spLocks noGrp="1"/>
          </p:cNvSpPr>
          <p:nvPr>
            <p:ph type="body" idx="1"/>
          </p:nvPr>
        </p:nvSpPr>
        <p:spPr>
          <a:xfrm>
            <a:off x="831195" y="3073266"/>
            <a:ext cx="22721607" cy="9110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rmAutofit/>
          </a:bodyPr>
          <a:lstStyle/>
          <a:p>
            <a:r>
              <a:t>Nivel de texto 1</a:t>
            </a:r>
          </a:p>
          <a:p>
            <a:pPr lvl="1"/>
            <a:r>
              <a:t>Nivel de texto 2</a:t>
            </a:r>
          </a:p>
          <a:p>
            <a:pPr lvl="2"/>
            <a:r>
              <a:t>Nivel de texto 3</a:t>
            </a:r>
          </a:p>
          <a:p>
            <a:pPr lvl="3"/>
            <a:r>
              <a:t>Nivel de texto 4</a:t>
            </a:r>
          </a:p>
          <a:p>
            <a:pPr lvl="4"/>
            <a:r>
              <a:t>Nivel de texto 5</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7" r:id="rId3"/>
    <p:sldLayoutId id="2147483658" r:id="rId4"/>
  </p:sldLayoutIdLst>
  <p:transition spd="med"/>
  <p:txStyles>
    <p:titleStyle>
      <a:lvl1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1pPr>
      <a:lvl2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2pPr>
      <a:lvl3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3pPr>
      <a:lvl4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4pPr>
      <a:lvl5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5pPr>
      <a:lvl6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6pPr>
      <a:lvl7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7pPr>
      <a:lvl8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8pPr>
      <a:lvl9pPr marL="0" marR="0" indent="0" algn="l" defTabSz="2438400"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j-lt"/>
          <a:ea typeface="+mj-ea"/>
          <a:cs typeface="+mj-cs"/>
          <a:sym typeface="Arial"/>
        </a:defRPr>
      </a:lvl9pPr>
    </p:titleStyle>
    <p:body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p:bodyStyle>
    <p:otherStyle>
      <a:lvl1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1pPr>
      <a:lvl2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2pPr>
      <a:lvl3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3pPr>
      <a:lvl4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4pPr>
      <a:lvl5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5pPr>
      <a:lvl6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6pPr>
      <a:lvl7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7pPr>
      <a:lvl8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8pPr>
      <a:lvl9pPr marL="0" marR="0" indent="0" algn="r" defTabSz="24384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1.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35.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33.sv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7.svg"/><Relationship Id="rId7" Type="http://schemas.openxmlformats.org/officeDocument/2006/relationships/image" Target="../media/image63.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49.svg"/><Relationship Id="rId5" Type="http://schemas.openxmlformats.org/officeDocument/2006/relationships/image" Target="../media/image61.svg"/><Relationship Id="rId10"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21"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2.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7.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5.sv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98.png"/><Relationship Id="rId21"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3.xml"/><Relationship Id="rId16" Type="http://schemas.openxmlformats.org/officeDocument/2006/relationships/image" Target="../media/image101.svg"/><Relationship Id="rId20"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7.svg"/><Relationship Id="rId5" Type="http://schemas.openxmlformats.org/officeDocument/2006/relationships/image" Target="../media/image79.png"/><Relationship Id="rId15" Type="http://schemas.openxmlformats.org/officeDocument/2006/relationships/image" Target="../media/image100.png"/><Relationship Id="rId23" Type="http://schemas.openxmlformats.org/officeDocument/2006/relationships/image" Target="../media/image96.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99.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5.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9.sv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A356DD_4EE3124A.xml"/><Relationship Id="rId7" Type="http://schemas.openxmlformats.org/officeDocument/2006/relationships/image" Target="../media/image6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99.sv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A356DE_1A8BD340.xml"/><Relationship Id="rId7"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06.png"/><Relationship Id="rId18" Type="http://schemas.openxmlformats.org/officeDocument/2006/relationships/image" Target="../media/image92.svg"/><Relationship Id="rId3" Type="http://schemas.openxmlformats.org/officeDocument/2006/relationships/image" Target="../media/image77.png"/><Relationship Id="rId21"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7.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7.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105.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104.png"/><Relationship Id="rId14" Type="http://schemas.openxmlformats.org/officeDocument/2006/relationships/image" Target="../media/image107.svg"/><Relationship Id="rId22" Type="http://schemas.openxmlformats.org/officeDocument/2006/relationships/image" Target="../media/image95.svg"/></Relationships>
</file>

<file path=ppt/slides/_rels/slide3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57.png"/><Relationship Id="rId12" Type="http://schemas.openxmlformats.org/officeDocument/2006/relationships/image" Target="../media/image11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5.svg"/><Relationship Id="rId11" Type="http://schemas.openxmlformats.org/officeDocument/2006/relationships/image" Target="../media/image112.png"/><Relationship Id="rId5" Type="http://schemas.openxmlformats.org/officeDocument/2006/relationships/image" Target="../media/image104.png"/><Relationship Id="rId10" Type="http://schemas.openxmlformats.org/officeDocument/2006/relationships/image" Target="../media/image111.svg"/><Relationship Id="rId4" Type="http://schemas.openxmlformats.org/officeDocument/2006/relationships/image" Target="../media/image109.png"/><Relationship Id="rId9" Type="http://schemas.openxmlformats.org/officeDocument/2006/relationships/image" Target="../media/image110.png"/><Relationship Id="rId14" Type="http://schemas.openxmlformats.org/officeDocument/2006/relationships/image" Target="../media/image115.svg"/></Relationships>
</file>

<file path=ppt/slides/_rels/slide3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21"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9.xml"/><Relationship Id="rId16" Type="http://schemas.openxmlformats.org/officeDocument/2006/relationships/image" Target="../media/image90.svg"/><Relationship Id="rId20" Type="http://schemas.openxmlformats.org/officeDocument/2006/relationships/image" Target="../media/image119.svg"/><Relationship Id="rId1" Type="http://schemas.openxmlformats.org/officeDocument/2006/relationships/slideLayout" Target="../slideLayouts/slideLayout2.xml"/><Relationship Id="rId6" Type="http://schemas.openxmlformats.org/officeDocument/2006/relationships/image" Target="../media/image117.svg"/><Relationship Id="rId11" Type="http://schemas.openxmlformats.org/officeDocument/2006/relationships/image" Target="../media/image85.png"/><Relationship Id="rId24" Type="http://schemas.openxmlformats.org/officeDocument/2006/relationships/image" Target="../media/image97.svg"/><Relationship Id="rId5" Type="http://schemas.openxmlformats.org/officeDocument/2006/relationships/image" Target="../media/image116.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svg"/><Relationship Id="rId19" Type="http://schemas.openxmlformats.org/officeDocument/2006/relationships/image" Target="../media/image118.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5.sv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21.svg"/></Relationships>
</file>

<file path=ppt/slides/_rels/slide37.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87.png"/><Relationship Id="rId18" Type="http://schemas.openxmlformats.org/officeDocument/2006/relationships/image" Target="../media/image125.svg"/><Relationship Id="rId3" Type="http://schemas.openxmlformats.org/officeDocument/2006/relationships/image" Target="../media/image77.png"/><Relationship Id="rId21" Type="http://schemas.openxmlformats.org/officeDocument/2006/relationships/image" Target="../media/image75.png"/><Relationship Id="rId7" Type="http://schemas.openxmlformats.org/officeDocument/2006/relationships/image" Target="../media/image122.png"/><Relationship Id="rId12" Type="http://schemas.openxmlformats.org/officeDocument/2006/relationships/image" Target="../media/image86.svg"/><Relationship Id="rId17" Type="http://schemas.openxmlformats.org/officeDocument/2006/relationships/image" Target="../media/image124.png"/><Relationship Id="rId2" Type="http://schemas.openxmlformats.org/officeDocument/2006/relationships/notesSlide" Target="../notesSlides/notesSlide11.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7.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5.svg"/></Relationships>
</file>

<file path=ppt/slides/_rels/slide38.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12.xml"/><Relationship Id="rId16" Type="http://schemas.openxmlformats.org/officeDocument/2006/relationships/image" Target="../media/image123.svg"/><Relationship Id="rId1" Type="http://schemas.openxmlformats.org/officeDocument/2006/relationships/slideLayout" Target="../slideLayouts/slideLayout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22.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svg"/></Relationships>
</file>

<file path=ppt/slides/_rels/slide3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21"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139.svg"/><Relationship Id="rId17" Type="http://schemas.openxmlformats.org/officeDocument/2006/relationships/image" Target="../media/image91.png"/><Relationship Id="rId2" Type="http://schemas.openxmlformats.org/officeDocument/2006/relationships/notesSlide" Target="../notesSlides/notesSlide13.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138.png"/><Relationship Id="rId24" Type="http://schemas.openxmlformats.org/officeDocument/2006/relationships/image" Target="../media/image141.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140.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5.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chart" Target="../charts/chart6.xml"/><Relationship Id="rId7" Type="http://schemas.openxmlformats.org/officeDocument/2006/relationships/image" Target="../media/image12.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2.jpeg"/><Relationship Id="rId18" Type="http://schemas.openxmlformats.org/officeDocument/2006/relationships/image" Target="../media/image123.sv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jpeg"/><Relationship Id="rId17" Type="http://schemas.openxmlformats.org/officeDocument/2006/relationships/image" Target="../media/image122.png"/><Relationship Id="rId2" Type="http://schemas.openxmlformats.org/officeDocument/2006/relationships/notesSlide" Target="../notesSlides/notesSlide14.xml"/><Relationship Id="rId16" Type="http://schemas.openxmlformats.org/officeDocument/2006/relationships/image" Target="../media/image155.svg"/><Relationship Id="rId1" Type="http://schemas.openxmlformats.org/officeDocument/2006/relationships/slideLayout" Target="../slideLayouts/slideLayout2.xml"/><Relationship Id="rId6" Type="http://schemas.openxmlformats.org/officeDocument/2006/relationships/image" Target="../media/image145.svg"/><Relationship Id="rId11" Type="http://schemas.openxmlformats.org/officeDocument/2006/relationships/image" Target="../media/image150.jpe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 Id="rId14" Type="http://schemas.openxmlformats.org/officeDocument/2006/relationships/image" Target="../media/image15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13.sv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bg1"/>
            </a:gs>
            <a:gs pos="27000">
              <a:schemeClr val="bg1"/>
            </a:gs>
            <a:gs pos="12000">
              <a:srgbClr val="EDEDED"/>
            </a:gs>
            <a:gs pos="100000">
              <a:schemeClr val="tx2">
                <a:lumMod val="40000"/>
                <a:lumOff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Una iniciativa regional de transformación de los sistemas de salud">
            <a:extLst>
              <a:ext uri="{FF2B5EF4-FFF2-40B4-BE49-F238E27FC236}">
                <a16:creationId xmlns:a16="http://schemas.microsoft.com/office/drawing/2014/main" id="{A4A00571-3A53-C82A-85B4-7ED7251EDD48}"/>
              </a:ext>
            </a:extLst>
          </p:cNvPr>
          <p:cNvSpPr txBox="1"/>
          <p:nvPr/>
        </p:nvSpPr>
        <p:spPr>
          <a:xfrm>
            <a:off x="1656883" y="1625922"/>
            <a:ext cx="21070232"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defRPr sz="9000">
                <a:solidFill>
                  <a:srgbClr val="597FB9"/>
                </a:solidFill>
                <a:latin typeface="UniSansBold"/>
                <a:ea typeface="UniSansBold"/>
                <a:cs typeface="UniSansBold"/>
                <a:sym typeface="UniSansBold"/>
              </a:defRPr>
            </a:lvl1pPr>
          </a:lstStyle>
          <a:p>
            <a:pPr>
              <a:defRPr>
                <a:solidFill>
                  <a:srgbClr val="D43C81"/>
                </a:solidFill>
              </a:defRPr>
            </a:pPr>
            <a:r>
              <a:rPr lang="en-US" sz="7200" b="1" noProof="0" dirty="0">
                <a:solidFill>
                  <a:srgbClr val="597FB9"/>
                </a:solidFill>
                <a:latin typeface="Montserrat" pitchFamily="2" charset="77"/>
              </a:rPr>
              <a:t>Improving health system performance at scale in Latin America: </a:t>
            </a:r>
          </a:p>
          <a:p>
            <a:pPr>
              <a:defRPr>
                <a:solidFill>
                  <a:srgbClr val="D43C81"/>
                </a:solidFill>
              </a:defRPr>
            </a:pPr>
            <a:r>
              <a:rPr lang="en-US" sz="7200" b="1" dirty="0">
                <a:solidFill>
                  <a:srgbClr val="4D80BE"/>
                </a:solidFill>
                <a:latin typeface="Montserrat" pitchFamily="2" charset="77"/>
              </a:rPr>
              <a:t>L</a:t>
            </a:r>
            <a:r>
              <a:rPr lang="en-US" sz="7200" b="1" noProof="0" dirty="0" err="1">
                <a:solidFill>
                  <a:srgbClr val="597FB9"/>
                </a:solidFill>
                <a:latin typeface="Montserrat" pitchFamily="2" charset="77"/>
              </a:rPr>
              <a:t>essons</a:t>
            </a:r>
            <a:r>
              <a:rPr lang="en-US" sz="7200" b="1" noProof="0" dirty="0">
                <a:solidFill>
                  <a:srgbClr val="597FB9"/>
                </a:solidFill>
                <a:latin typeface="Montserrat" pitchFamily="2" charset="77"/>
              </a:rPr>
              <a:t> from Salud Mesoamerica Initiative</a:t>
            </a:r>
          </a:p>
        </p:txBody>
      </p:sp>
      <p:sp>
        <p:nvSpPr>
          <p:cNvPr id="7" name="Google Shape;59;p13">
            <a:extLst>
              <a:ext uri="{FF2B5EF4-FFF2-40B4-BE49-F238E27FC236}">
                <a16:creationId xmlns:a16="http://schemas.microsoft.com/office/drawing/2014/main" id="{A629023D-B765-7ECB-66A6-0EB47BAF2EE6}"/>
              </a:ext>
            </a:extLst>
          </p:cNvPr>
          <p:cNvSpPr txBox="1"/>
          <p:nvPr/>
        </p:nvSpPr>
        <p:spPr>
          <a:xfrm>
            <a:off x="6793992" y="8569863"/>
            <a:ext cx="9141133" cy="22450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796" tIns="243796" rIns="243796" bIns="243796" numCol="1" anchor="t">
            <a:noAutofit/>
          </a:bodyPr>
          <a:lstStyle/>
          <a:p>
            <a:pPr algn="ctr" defTabSz="457200">
              <a:defRPr sz="3000">
                <a:solidFill>
                  <a:srgbClr val="D43C81"/>
                </a:solidFill>
                <a:uFill>
                  <a:solidFill>
                    <a:srgbClr val="000000"/>
                  </a:solidFill>
                </a:uFill>
                <a:latin typeface="UniSansBold"/>
                <a:ea typeface="UniSansBold"/>
                <a:cs typeface="UniSansBold"/>
                <a:sym typeface="UniSansBold"/>
              </a:defRPr>
            </a:pPr>
            <a:r>
              <a:rPr lang="en-US" b="1" noProof="0" dirty="0">
                <a:latin typeface="Montserrat" pitchFamily="2" charset="77"/>
              </a:rPr>
              <a:t>Emma Margarita Iriarte</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Principal Sector Specialist</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Executive Secretary of SMI and RMEI Initiatives</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Health, Nutrition and Population Division, IDB</a:t>
            </a:r>
          </a:p>
        </p:txBody>
      </p:sp>
      <p:pic>
        <p:nvPicPr>
          <p:cNvPr id="8" name="E.Iriarte.png">
            <a:extLst>
              <a:ext uri="{FF2B5EF4-FFF2-40B4-BE49-F238E27FC236}">
                <a16:creationId xmlns:a16="http://schemas.microsoft.com/office/drawing/2014/main" id="{7ED05E04-64DC-CFF8-53D9-A5AD85DF2DDA}"/>
              </a:ext>
            </a:extLst>
          </p:cNvPr>
          <p:cNvPicPr>
            <a:picLocks noChangeAspect="1"/>
          </p:cNvPicPr>
          <p:nvPr/>
        </p:nvPicPr>
        <p:blipFill>
          <a:blip r:embed="rId2" cstate="print">
            <a:extLst>
              <a:ext uri="{28A0092B-C50C-407E-A947-70E740481C1C}">
                <a14:useLocalDpi xmlns:a14="http://schemas.microsoft.com/office/drawing/2010/main" val="0"/>
              </a:ext>
            </a:extLst>
          </a:blip>
          <a:srcRect t="9975" b="9975"/>
          <a:stretch/>
        </p:blipFill>
        <p:spPr>
          <a:xfrm>
            <a:off x="10327350" y="6308160"/>
            <a:ext cx="2140181" cy="2140266"/>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3"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9" y="0"/>
                  <a:pt x="9841" y="0"/>
                </a:cubicBezTo>
                <a:close/>
              </a:path>
            </a:pathLst>
          </a:custGeom>
          <a:ln w="127000" cap="flat">
            <a:solidFill>
              <a:srgbClr val="D43C81"/>
            </a:solidFill>
            <a:prstDash val="solid"/>
            <a:round/>
          </a:ln>
          <a:effectLst/>
        </p:spPr>
      </p:pic>
      <p:sp>
        <p:nvSpPr>
          <p:cNvPr id="9" name="Google Shape;59;p13">
            <a:extLst>
              <a:ext uri="{FF2B5EF4-FFF2-40B4-BE49-F238E27FC236}">
                <a16:creationId xmlns:a16="http://schemas.microsoft.com/office/drawing/2014/main" id="{EC7AD8A3-E678-F81A-50C6-B24C1ED424A9}"/>
              </a:ext>
            </a:extLst>
          </p:cNvPr>
          <p:cNvSpPr txBox="1"/>
          <p:nvPr/>
        </p:nvSpPr>
        <p:spPr>
          <a:xfrm>
            <a:off x="322540" y="8598551"/>
            <a:ext cx="6099316" cy="22450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796" tIns="243796" rIns="243796" bIns="243796" numCol="1" anchor="t">
            <a:noAutofit/>
          </a:bodyPr>
          <a:lstStyle/>
          <a:p>
            <a:pPr algn="ctr" defTabSz="457200">
              <a:defRPr sz="3000">
                <a:solidFill>
                  <a:srgbClr val="D43C81"/>
                </a:solidFill>
                <a:uFill>
                  <a:solidFill>
                    <a:srgbClr val="000000"/>
                  </a:solidFill>
                </a:uFill>
                <a:latin typeface="UniSansBold"/>
                <a:ea typeface="UniSansBold"/>
                <a:cs typeface="UniSansBold"/>
                <a:sym typeface="UniSansBold"/>
              </a:defRPr>
            </a:pPr>
            <a:r>
              <a:rPr lang="en-US" sz="3000" b="1" dirty="0">
                <a:solidFill>
                  <a:srgbClr val="D43C81"/>
                </a:solidFill>
                <a:uFill>
                  <a:solidFill>
                    <a:srgbClr val="000000"/>
                  </a:solidFill>
                </a:uFill>
                <a:latin typeface="Montserrat" pitchFamily="2" charset="77"/>
              </a:rPr>
              <a:t>Pedro Bernal</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Senior Health Economist</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Health, Nutrition and Population Division, IDB</a:t>
            </a:r>
          </a:p>
        </p:txBody>
      </p:sp>
      <p:pic>
        <p:nvPicPr>
          <p:cNvPr id="10" name="E.Iriarte.png">
            <a:extLst>
              <a:ext uri="{FF2B5EF4-FFF2-40B4-BE49-F238E27FC236}">
                <a16:creationId xmlns:a16="http://schemas.microsoft.com/office/drawing/2014/main" id="{B4CC648D-25BE-58CD-0AAB-F633C9556D6B}"/>
              </a:ext>
            </a:extLst>
          </p:cNvPr>
          <p:cNvPicPr>
            <a:picLocks noChangeAspect="1"/>
          </p:cNvPicPr>
          <p:nvPr/>
        </p:nvPicPr>
        <p:blipFill>
          <a:blip r:embed="rId3" cstate="print">
            <a:extLst>
              <a:ext uri="{28A0092B-C50C-407E-A947-70E740481C1C}">
                <a14:useLocalDpi xmlns:a14="http://schemas.microsoft.com/office/drawing/2010/main" val="0"/>
              </a:ext>
            </a:extLst>
          </a:blip>
          <a:srcRect l="2" r="2"/>
          <a:stretch/>
        </p:blipFill>
        <p:spPr>
          <a:xfrm>
            <a:off x="2406774" y="6338815"/>
            <a:ext cx="2140182" cy="2140267"/>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3"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9" y="0"/>
                  <a:pt x="9841" y="0"/>
                </a:cubicBezTo>
                <a:close/>
              </a:path>
            </a:pathLst>
          </a:custGeom>
          <a:ln w="127000" cap="flat">
            <a:solidFill>
              <a:srgbClr val="D43C81"/>
            </a:solidFill>
            <a:prstDash val="solid"/>
            <a:round/>
          </a:ln>
          <a:effectLst/>
        </p:spPr>
      </p:pic>
      <p:pic>
        <p:nvPicPr>
          <p:cNvPr id="32" name="Picture 31" descr="A white background with black dots&#10;&#10;AI-generated content may be incorrect.">
            <a:extLst>
              <a:ext uri="{FF2B5EF4-FFF2-40B4-BE49-F238E27FC236}">
                <a16:creationId xmlns:a16="http://schemas.microsoft.com/office/drawing/2014/main" id="{2140D6C0-2988-04E2-DA01-976A1D13F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7021" y="12055659"/>
            <a:ext cx="2098635" cy="939800"/>
          </a:xfrm>
          <a:prstGeom prst="rect">
            <a:avLst/>
          </a:prstGeom>
        </p:spPr>
      </p:pic>
      <p:pic>
        <p:nvPicPr>
          <p:cNvPr id="33" name="Picture 32" descr="A logo with a blue and grey design&#10;&#10;AI-generated content may be incorrect.">
            <a:extLst>
              <a:ext uri="{FF2B5EF4-FFF2-40B4-BE49-F238E27FC236}">
                <a16:creationId xmlns:a16="http://schemas.microsoft.com/office/drawing/2014/main" id="{2268F034-5395-1074-59C5-9B3F8B4CB4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16" b="89916" l="2973" r="95838">
                        <a14:foregroundMark x1="8799" y1="59664" x2="8799" y2="59664"/>
                        <a14:foregroundMark x1="2973" y1="47731" x2="2973" y2="47731"/>
                        <a14:foregroundMark x1="25208" y1="36134" x2="25208" y2="36134"/>
                        <a14:foregroundMark x1="47444" y1="48739" x2="47444" y2="48739"/>
                        <a14:foregroundMark x1="47206" y1="36807" x2="48751" y2="63193"/>
                        <a14:foregroundMark x1="57907" y1="39328" x2="70987" y2="41345"/>
                        <a14:foregroundMark x1="70987" y1="41345" x2="71463" y2="50588"/>
                        <a14:foregroundMark x1="71463" y1="50588" x2="69441" y2="58824"/>
                        <a14:foregroundMark x1="69441" y1="58824" x2="56599" y2="62185"/>
                        <a14:foregroundMark x1="56599" y1="62185" x2="56599" y2="44706"/>
                        <a14:foregroundMark x1="56599" y1="44706" x2="57669" y2="38992"/>
                        <a14:foregroundMark x1="80975" y1="37983" x2="80975" y2="37983"/>
                        <a14:foregroundMark x1="80737" y1="37983" x2="87277" y2="38992"/>
                        <a14:foregroundMark x1="90888" y1="44370" x2="91677" y2="45546"/>
                        <a14:foregroundMark x1="87277" y1="38992" x2="88265" y2="40464"/>
                        <a14:foregroundMark x1="91677" y1="45546" x2="92985" y2="54118"/>
                        <a14:foregroundMark x1="89180" y1="61008" x2="82878" y2="62521"/>
                        <a14:foregroundMark x1="82878" y1="62521" x2="80143" y2="53950"/>
                        <a14:foregroundMark x1="80143" y1="53950" x2="85969" y2="49916"/>
                        <a14:foregroundMark x1="85969" y1="49916" x2="79905" y2="49580"/>
                        <a14:foregroundMark x1="79905" y1="49580" x2="80143" y2="38655"/>
                        <a14:foregroundMark x1="95363" y1="54454" x2="95838" y2="59496"/>
                        <a14:backgroundMark x1="26754" y1="45210" x2="26754" y2="45210"/>
                        <a14:backgroundMark x1="29489" y1="48067" x2="29489" y2="48067"/>
                        <a14:backgroundMark x1="89180" y1="42689" x2="89180" y2="42689"/>
                        <a14:backgroundMark x1="88347" y1="42017" x2="89893" y2="42521"/>
                        <a14:backgroundMark x1="89061" y1="43025" x2="89774" y2="44034"/>
                        <a14:backgroundMark x1="89893" y1="43697" x2="90012" y2="44370"/>
                        <a14:backgroundMark x1="90131" y1="43866" x2="90131" y2="44370"/>
                        <a14:backgroundMark x1="87753" y1="41176" x2="88109" y2="41513"/>
                        <a14:backgroundMark x1="88466" y1="41345" x2="88347" y2="41176"/>
                        <a14:backgroundMark x1="27586" y1="43025" x2="28419" y2="44034"/>
                        <a14:backgroundMark x1="30321" y1="46050" x2="31391" y2="46387"/>
                        <a14:backgroundMark x1="88109" y1="41008" x2="88585" y2="41176"/>
                        <a14:backgroundMark x1="96433" y1="44874" x2="96671" y2="45210"/>
                        <a14:backgroundMark x1="96076" y1="48571" x2="96076" y2="48571"/>
                        <a14:backgroundMark x1="91082" y1="56639" x2="91677" y2="56134"/>
                        <a14:backgroundMark x1="90844" y1="57815" x2="91201" y2="57311"/>
                        <a14:backgroundMark x1="91082" y1="56807" x2="91439" y2="56975"/>
                        <a14:backgroundMark x1="87990" y1="40840" x2="87990" y2="40840"/>
                        <a14:backgroundMark x1="88228" y1="40840" x2="88228" y2="40840"/>
                        <a14:backgroundMark x1="88228" y1="40840" x2="88228" y2="40840"/>
                        <a14:backgroundMark x1="88228" y1="40840" x2="88228" y2="40840"/>
                        <a14:backgroundMark x1="88228" y1="40672" x2="88228" y2="40672"/>
                        <a14:backgroundMark x1="88228" y1="40840" x2="88228" y2="40840"/>
                        <a14:backgroundMark x1="88228" y1="40840" x2="88228" y2="40840"/>
                      </a14:backgroundRemoval>
                    </a14:imgEffect>
                  </a14:imgLayer>
                </a14:imgProps>
              </a:ext>
              <a:ext uri="{28A0092B-C50C-407E-A947-70E740481C1C}">
                <a14:useLocalDpi xmlns:a14="http://schemas.microsoft.com/office/drawing/2010/main" val="0"/>
              </a:ext>
            </a:extLst>
          </a:blip>
          <a:stretch>
            <a:fillRect/>
          </a:stretch>
        </p:blipFill>
        <p:spPr>
          <a:xfrm>
            <a:off x="17262923" y="11336697"/>
            <a:ext cx="2333208" cy="1650724"/>
          </a:xfrm>
          <a:prstGeom prst="rect">
            <a:avLst/>
          </a:prstGeom>
        </p:spPr>
      </p:pic>
      <p:pic>
        <p:nvPicPr>
          <p:cNvPr id="12" name="Picture 11" descr="A black background with blue text and a person standing in front of it&#10;&#10;AI-generated content may be incorrect.">
            <a:extLst>
              <a:ext uri="{FF2B5EF4-FFF2-40B4-BE49-F238E27FC236}">
                <a16:creationId xmlns:a16="http://schemas.microsoft.com/office/drawing/2014/main" id="{04A31A8E-2406-D557-FA1B-3301C543DF21}"/>
              </a:ext>
            </a:extLst>
          </p:cNvPr>
          <p:cNvPicPr>
            <a:picLocks noChangeAspect="1"/>
          </p:cNvPicPr>
          <p:nvPr/>
        </p:nvPicPr>
        <p:blipFill>
          <a:blip r:embed="rId7"/>
          <a:srcRect l="28088"/>
          <a:stretch/>
        </p:blipFill>
        <p:spPr>
          <a:xfrm>
            <a:off x="20443398" y="11056273"/>
            <a:ext cx="2827364" cy="2211572"/>
          </a:xfrm>
          <a:prstGeom prst="rect">
            <a:avLst/>
          </a:prstGeom>
        </p:spPr>
      </p:pic>
      <p:pic>
        <p:nvPicPr>
          <p:cNvPr id="14" name="Google Shape;60;p13" descr="Google Shape;60;p13">
            <a:extLst>
              <a:ext uri="{FF2B5EF4-FFF2-40B4-BE49-F238E27FC236}">
                <a16:creationId xmlns:a16="http://schemas.microsoft.com/office/drawing/2014/main" id="{46478F00-9CFC-CCD6-0702-01425CDB4955}"/>
              </a:ext>
            </a:extLst>
          </p:cNvPr>
          <p:cNvPicPr>
            <a:picLocks noChangeAspect="1"/>
          </p:cNvPicPr>
          <p:nvPr/>
        </p:nvPicPr>
        <p:blipFill>
          <a:blip r:embed="rId8"/>
          <a:srcRect l="4051" t="31027" r="45488" b="26471"/>
          <a:stretch>
            <a:fillRect/>
          </a:stretch>
        </p:blipFill>
        <p:spPr>
          <a:xfrm>
            <a:off x="12956554" y="11330079"/>
            <a:ext cx="3907726" cy="1851357"/>
          </a:xfrm>
          <a:prstGeom prst="rect">
            <a:avLst/>
          </a:prstGeom>
          <a:ln w="12700">
            <a:miter lim="400000"/>
          </a:ln>
        </p:spPr>
      </p:pic>
      <p:sp>
        <p:nvSpPr>
          <p:cNvPr id="36" name="Google Shape;59;p13">
            <a:extLst>
              <a:ext uri="{FF2B5EF4-FFF2-40B4-BE49-F238E27FC236}">
                <a16:creationId xmlns:a16="http://schemas.microsoft.com/office/drawing/2014/main" id="{94D1CC84-B812-BE4D-CD36-08A4C18947F5}"/>
              </a:ext>
            </a:extLst>
          </p:cNvPr>
          <p:cNvSpPr txBox="1"/>
          <p:nvPr/>
        </p:nvSpPr>
        <p:spPr>
          <a:xfrm>
            <a:off x="15935125" y="8448426"/>
            <a:ext cx="8272272" cy="22450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796" tIns="243796" rIns="243796" bIns="243796" numCol="1" anchor="t">
            <a:noAutofit/>
          </a:bodyPr>
          <a:lstStyle/>
          <a:p>
            <a:pPr algn="ctr" defTabSz="457200">
              <a:defRPr sz="3000">
                <a:solidFill>
                  <a:srgbClr val="D43C81"/>
                </a:solidFill>
                <a:uFill>
                  <a:solidFill>
                    <a:srgbClr val="000000"/>
                  </a:solidFill>
                </a:uFill>
                <a:latin typeface="UniSansBold"/>
                <a:ea typeface="UniSansBold"/>
                <a:cs typeface="UniSansBold"/>
                <a:sym typeface="UniSansBold"/>
              </a:defRPr>
            </a:pPr>
            <a:r>
              <a:rPr lang="en-US" b="1" noProof="0" dirty="0">
                <a:latin typeface="Montserrat" pitchFamily="2" charset="77"/>
              </a:rPr>
              <a:t>Wolfgang Munar</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dirty="0">
                <a:solidFill>
                  <a:schemeClr val="tx1">
                    <a:lumMod val="65000"/>
                    <a:lumOff val="35000"/>
                  </a:schemeClr>
                </a:solidFill>
                <a:latin typeface="Montserrat" pitchFamily="2" charset="77"/>
              </a:rPr>
              <a:t>Director, Gill-Lebovic Center for the Caribbean and Latin America and Associate Professor</a:t>
            </a:r>
          </a:p>
          <a:p>
            <a:pPr algn="ctr" defTabSz="457200">
              <a:defRPr sz="3000">
                <a:solidFill>
                  <a:srgbClr val="6E6F71"/>
                </a:solidFill>
                <a:uFill>
                  <a:solidFill>
                    <a:srgbClr val="000000"/>
                  </a:solidFill>
                </a:uFill>
                <a:latin typeface="UniSansRegular"/>
                <a:ea typeface="UniSansRegular"/>
                <a:cs typeface="UniSansRegular"/>
                <a:sym typeface="UniSansRegular"/>
              </a:defRPr>
            </a:pPr>
            <a:r>
              <a:rPr lang="en-US" sz="2600" dirty="0">
                <a:solidFill>
                  <a:schemeClr val="tx1">
                    <a:lumMod val="65000"/>
                    <a:lumOff val="35000"/>
                  </a:schemeClr>
                </a:solidFill>
                <a:latin typeface="Montserrat" pitchFamily="2" charset="77"/>
              </a:rPr>
              <a:t>George Washington University</a:t>
            </a:r>
            <a:endParaRPr lang="en-US" sz="2600" noProof="0" dirty="0">
              <a:solidFill>
                <a:schemeClr val="tx1">
                  <a:lumMod val="65000"/>
                  <a:lumOff val="35000"/>
                </a:schemeClr>
              </a:solidFill>
              <a:latin typeface="Montserrat" pitchFamily="2" charset="77"/>
            </a:endParaRPr>
          </a:p>
        </p:txBody>
      </p:sp>
      <p:grpSp>
        <p:nvGrpSpPr>
          <p:cNvPr id="46" name="Group 45">
            <a:extLst>
              <a:ext uri="{FF2B5EF4-FFF2-40B4-BE49-F238E27FC236}">
                <a16:creationId xmlns:a16="http://schemas.microsoft.com/office/drawing/2014/main" id="{A9A22591-FF85-21DE-8BA4-5715B18FEB97}"/>
              </a:ext>
            </a:extLst>
          </p:cNvPr>
          <p:cNvGrpSpPr/>
          <p:nvPr/>
        </p:nvGrpSpPr>
        <p:grpSpPr>
          <a:xfrm>
            <a:off x="19001170" y="6429596"/>
            <a:ext cx="2140181" cy="2140267"/>
            <a:chOff x="18875068" y="6331812"/>
            <a:chExt cx="2140181" cy="2140267"/>
          </a:xfrm>
        </p:grpSpPr>
        <p:sp>
          <p:nvSpPr>
            <p:cNvPr id="40" name="Oval 39">
              <a:extLst>
                <a:ext uri="{FF2B5EF4-FFF2-40B4-BE49-F238E27FC236}">
                  <a16:creationId xmlns:a16="http://schemas.microsoft.com/office/drawing/2014/main" id="{BC786C34-AF95-C58D-E4BA-A5B6A1B84627}"/>
                </a:ext>
              </a:extLst>
            </p:cNvPr>
            <p:cNvSpPr/>
            <p:nvPr/>
          </p:nvSpPr>
          <p:spPr>
            <a:xfrm>
              <a:off x="18875068" y="6331812"/>
              <a:ext cx="2140181" cy="2140267"/>
            </a:xfrm>
            <a:prstGeom prst="ellipse">
              <a:avLst/>
            </a:prstGeom>
            <a:noFill/>
            <a:ln w="114300" cap="flat">
              <a:solidFill>
                <a:srgbClr val="D53B8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pic>
          <p:nvPicPr>
            <p:cNvPr id="42" name="Picture 41" descr="A person wearing glasses and smiling&#10;&#10;AI-generated content may be incorrect.">
              <a:extLst>
                <a:ext uri="{FF2B5EF4-FFF2-40B4-BE49-F238E27FC236}">
                  <a16:creationId xmlns:a16="http://schemas.microsoft.com/office/drawing/2014/main" id="{E3A7DF4D-9536-D9E1-DB21-B1DA05E290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33258" y="6377796"/>
              <a:ext cx="2048298" cy="2048298"/>
            </a:xfrm>
            <a:prstGeom prst="rect">
              <a:avLst/>
            </a:prstGeom>
            <a:ln w="31750">
              <a:noFill/>
            </a:ln>
          </p:spPr>
        </p:pic>
      </p:grpSp>
    </p:spTree>
    <p:extLst>
      <p:ext uri="{BB962C8B-B14F-4D97-AF65-F5344CB8AC3E}">
        <p14:creationId xmlns:p14="http://schemas.microsoft.com/office/powerpoint/2010/main" val="15915043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AACEF-B09B-853B-89C6-09E08F198397}"/>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B7843B91-2DFA-FD32-296E-EEEF5E4671DE}"/>
              </a:ext>
            </a:extLst>
          </p:cNvPr>
          <p:cNvSpPr txBox="1"/>
          <p:nvPr/>
        </p:nvSpPr>
        <p:spPr>
          <a:xfrm>
            <a:off x="461271" y="929429"/>
            <a:ext cx="17699129" cy="7571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 Initiative </a:t>
            </a:r>
            <a:r>
              <a:rPr lang="en-US" b="1" noProof="0">
                <a:solidFill>
                  <a:srgbClr val="4D80BE"/>
                </a:solidFill>
                <a:latin typeface="Montserrat" pitchFamily="2" charset="77"/>
              </a:rPr>
              <a:t>– Phases</a:t>
            </a:r>
          </a:p>
        </p:txBody>
      </p:sp>
      <p:sp>
        <p:nvSpPr>
          <p:cNvPr id="3" name="Rectangle 10">
            <a:extLst>
              <a:ext uri="{FF2B5EF4-FFF2-40B4-BE49-F238E27FC236}">
                <a16:creationId xmlns:a16="http://schemas.microsoft.com/office/drawing/2014/main" id="{09C3257E-0034-16DA-80E2-F2B2C59E10E4}"/>
              </a:ext>
            </a:extLst>
          </p:cNvPr>
          <p:cNvSpPr>
            <a:spLocks noChangeArrowheads="1"/>
          </p:cNvSpPr>
          <p:nvPr/>
        </p:nvSpPr>
        <p:spPr bwMode="auto">
          <a:xfrm>
            <a:off x="2110592" y="4598911"/>
            <a:ext cx="1864110"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2012</a:t>
            </a:r>
          </a:p>
        </p:txBody>
      </p:sp>
      <p:cxnSp>
        <p:nvCxnSpPr>
          <p:cNvPr id="4" name="Straight Connector 3">
            <a:extLst>
              <a:ext uri="{FF2B5EF4-FFF2-40B4-BE49-F238E27FC236}">
                <a16:creationId xmlns:a16="http://schemas.microsoft.com/office/drawing/2014/main" id="{A3588D2E-8EFB-F191-7FF4-5E9C661B89AC}"/>
              </a:ext>
            </a:extLst>
          </p:cNvPr>
          <p:cNvCxnSpPr>
            <a:cxnSpLocks/>
          </p:cNvCxnSpPr>
          <p:nvPr/>
        </p:nvCxnSpPr>
        <p:spPr>
          <a:xfrm>
            <a:off x="1468073" y="5224141"/>
            <a:ext cx="1937174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Down Arrow Callout 4">
            <a:extLst>
              <a:ext uri="{FF2B5EF4-FFF2-40B4-BE49-F238E27FC236}">
                <a16:creationId xmlns:a16="http://schemas.microsoft.com/office/drawing/2014/main" id="{0E979B4D-C93E-02B3-FE8E-66B7CDD3018F}"/>
              </a:ext>
            </a:extLst>
          </p:cNvPr>
          <p:cNvSpPr/>
          <p:nvPr/>
        </p:nvSpPr>
        <p:spPr bwMode="auto">
          <a:xfrm flipV="1">
            <a:off x="1485573" y="5564722"/>
            <a:ext cx="3215965" cy="1837202"/>
          </a:xfrm>
          <a:prstGeom prst="downArrowCallout">
            <a:avLst>
              <a:gd name="adj1" fmla="val 25000"/>
              <a:gd name="adj2" fmla="val 25000"/>
              <a:gd name="adj3" fmla="val 25000"/>
              <a:gd name="adj4" fmla="val 54785"/>
            </a:avLst>
          </a:prstGeom>
          <a:solidFill>
            <a:srgbClr val="B91870">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Times New Roman" pitchFamily="16" charset="0"/>
              <a:buNone/>
              <a:defRPr/>
            </a:pPr>
            <a:endParaRPr lang="en-US" b="1" noProof="0">
              <a:solidFill>
                <a:schemeClr val="bg1"/>
              </a:solidFill>
              <a:latin typeface="Montserrat" pitchFamily="2" charset="77"/>
            </a:endParaRPr>
          </a:p>
        </p:txBody>
      </p:sp>
      <p:sp>
        <p:nvSpPr>
          <p:cNvPr id="6" name="TextBox 5">
            <a:extLst>
              <a:ext uri="{FF2B5EF4-FFF2-40B4-BE49-F238E27FC236}">
                <a16:creationId xmlns:a16="http://schemas.microsoft.com/office/drawing/2014/main" id="{3AA30004-085A-47D4-7668-3AF64660ACBF}"/>
              </a:ext>
            </a:extLst>
          </p:cNvPr>
          <p:cNvSpPr txBox="1"/>
          <p:nvPr/>
        </p:nvSpPr>
        <p:spPr bwMode="auto">
          <a:xfrm>
            <a:off x="1485573" y="6660540"/>
            <a:ext cx="3175968" cy="400110"/>
          </a:xfrm>
          <a:prstGeom prst="rect">
            <a:avLst/>
          </a:prstGeom>
          <a:noFill/>
        </p:spPr>
        <p:txBody>
          <a:bodyPr wrap="square">
            <a:spAutoFit/>
          </a:bodyPr>
          <a:lstStyle/>
          <a:p>
            <a:pPr algn="ctr">
              <a:buFont typeface="Times New Roman" pitchFamily="16" charset="0"/>
              <a:buNone/>
              <a:defRPr/>
            </a:pPr>
            <a:r>
              <a:rPr lang="en-US" sz="2000" noProof="0" dirty="0">
                <a:solidFill>
                  <a:schemeClr val="bg1"/>
                </a:solidFill>
                <a:latin typeface="Montserrat" pitchFamily="2" charset="77"/>
                <a:ea typeface="SimSun" charset="-122"/>
                <a:cs typeface="Calibri Light" panose="020F0302020204030204" pitchFamily="34" charset="0"/>
              </a:rPr>
              <a:t>Baseline surveys*</a:t>
            </a:r>
          </a:p>
        </p:txBody>
      </p:sp>
      <p:sp>
        <p:nvSpPr>
          <p:cNvPr id="7" name="Down Arrow Callout 6">
            <a:extLst>
              <a:ext uri="{FF2B5EF4-FFF2-40B4-BE49-F238E27FC236}">
                <a16:creationId xmlns:a16="http://schemas.microsoft.com/office/drawing/2014/main" id="{621528A7-E1DD-ABB8-FEBB-B520B448B473}"/>
              </a:ext>
            </a:extLst>
          </p:cNvPr>
          <p:cNvSpPr/>
          <p:nvPr/>
        </p:nvSpPr>
        <p:spPr bwMode="auto">
          <a:xfrm flipV="1">
            <a:off x="5794819" y="5546696"/>
            <a:ext cx="3069540" cy="1855229"/>
          </a:xfrm>
          <a:prstGeom prst="downArrowCallout">
            <a:avLst>
              <a:gd name="adj1" fmla="val 25000"/>
              <a:gd name="adj2" fmla="val 25000"/>
              <a:gd name="adj3" fmla="val 25000"/>
              <a:gd name="adj4" fmla="val 54785"/>
            </a:avLst>
          </a:prstGeom>
          <a:solidFill>
            <a:srgbClr val="E7258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Times New Roman" pitchFamily="16" charset="0"/>
              <a:buNone/>
              <a:defRPr/>
            </a:pPr>
            <a:endParaRPr lang="en-US" b="1" noProof="0">
              <a:solidFill>
                <a:schemeClr val="bg1"/>
              </a:solidFill>
              <a:latin typeface="Montserrat" pitchFamily="2" charset="77"/>
            </a:endParaRPr>
          </a:p>
        </p:txBody>
      </p:sp>
      <p:sp>
        <p:nvSpPr>
          <p:cNvPr id="8" name="TextBox 7">
            <a:extLst>
              <a:ext uri="{FF2B5EF4-FFF2-40B4-BE49-F238E27FC236}">
                <a16:creationId xmlns:a16="http://schemas.microsoft.com/office/drawing/2014/main" id="{31E96BB4-BCF7-F988-B32B-729A8308AA46}"/>
              </a:ext>
            </a:extLst>
          </p:cNvPr>
          <p:cNvSpPr txBox="1"/>
          <p:nvPr/>
        </p:nvSpPr>
        <p:spPr bwMode="auto">
          <a:xfrm>
            <a:off x="5838205" y="6677129"/>
            <a:ext cx="3042422" cy="707886"/>
          </a:xfrm>
          <a:prstGeom prst="rect">
            <a:avLst/>
          </a:prstGeom>
          <a:noFill/>
        </p:spPr>
        <p:txBody>
          <a:bodyPr wrap="square"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buFont typeface="Times New Roman" pitchFamily="16" charset="0"/>
              <a:defRPr sz="2400">
                <a:solidFill>
                  <a:schemeClr val="bg1"/>
                </a:solidFill>
                <a:latin typeface="Calibri Light" panose="020F0302020204030204" pitchFamily="34" charset="0"/>
                <a:ea typeface="SimSun" charset="-122"/>
                <a:cs typeface="Calibri Light" panose="020F0302020204030204" pitchFamily="34" charset="0"/>
              </a:defRPr>
            </a:lvl1pPr>
          </a:lstStyle>
          <a:p>
            <a:r>
              <a:rPr lang="en-US" sz="2000" dirty="0">
                <a:latin typeface="Montserrat" pitchFamily="2" charset="77"/>
              </a:rPr>
              <a:t>1st Follow-up surveys*</a:t>
            </a:r>
          </a:p>
          <a:p>
            <a:endParaRPr lang="en-US" sz="2000" dirty="0">
              <a:latin typeface="Montserrat" pitchFamily="2" charset="77"/>
            </a:endParaRPr>
          </a:p>
        </p:txBody>
      </p:sp>
      <p:sp>
        <p:nvSpPr>
          <p:cNvPr id="9" name="Down Arrow Callout 8">
            <a:extLst>
              <a:ext uri="{FF2B5EF4-FFF2-40B4-BE49-F238E27FC236}">
                <a16:creationId xmlns:a16="http://schemas.microsoft.com/office/drawing/2014/main" id="{A92179B8-1E9C-0BEE-B5FE-A16E2BBAEB89}"/>
              </a:ext>
            </a:extLst>
          </p:cNvPr>
          <p:cNvSpPr/>
          <p:nvPr/>
        </p:nvSpPr>
        <p:spPr bwMode="auto">
          <a:xfrm flipV="1">
            <a:off x="14578443" y="5533094"/>
            <a:ext cx="3034287" cy="1908179"/>
          </a:xfrm>
          <a:prstGeom prst="downArrowCallout">
            <a:avLst>
              <a:gd name="adj1" fmla="val 25000"/>
              <a:gd name="adj2" fmla="val 25000"/>
              <a:gd name="adj3" fmla="val 25000"/>
              <a:gd name="adj4" fmla="val 54785"/>
            </a:avLst>
          </a:prstGeom>
          <a:solidFill>
            <a:srgbClr val="E7258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Times New Roman" pitchFamily="16" charset="0"/>
              <a:buNone/>
              <a:defRPr/>
            </a:pPr>
            <a:endParaRPr lang="en-US" b="1" noProof="0">
              <a:solidFill>
                <a:schemeClr val="bg1"/>
              </a:solidFill>
              <a:latin typeface="Montserrat" pitchFamily="2" charset="77"/>
            </a:endParaRPr>
          </a:p>
        </p:txBody>
      </p:sp>
      <p:sp>
        <p:nvSpPr>
          <p:cNvPr id="10" name="TextBox 9">
            <a:extLst>
              <a:ext uri="{FF2B5EF4-FFF2-40B4-BE49-F238E27FC236}">
                <a16:creationId xmlns:a16="http://schemas.microsoft.com/office/drawing/2014/main" id="{24CEC101-A0D2-C291-9496-B0A1F45509D6}"/>
              </a:ext>
            </a:extLst>
          </p:cNvPr>
          <p:cNvSpPr txBox="1"/>
          <p:nvPr/>
        </p:nvSpPr>
        <p:spPr bwMode="auto">
          <a:xfrm>
            <a:off x="3091915" y="2214620"/>
            <a:ext cx="4088995" cy="1077218"/>
          </a:xfrm>
          <a:prstGeom prst="rect">
            <a:avLst/>
          </a:prstGeom>
          <a:noFill/>
        </p:spPr>
        <p:txBody>
          <a:bodyPr wrap="square">
            <a:spAutoFit/>
          </a:bodyPr>
          <a:lstStyle/>
          <a:p>
            <a:pPr algn="ctr">
              <a:buFont typeface="Times New Roman" pitchFamily="16" charset="0"/>
              <a:buNone/>
              <a:defRPr/>
            </a:pPr>
            <a:r>
              <a:rPr lang="en-US" sz="3200" b="1" noProof="0">
                <a:solidFill>
                  <a:srgbClr val="E72582"/>
                </a:solidFill>
                <a:latin typeface="Montserrat" pitchFamily="2" charset="77"/>
                <a:ea typeface="SimSun" charset="-122"/>
                <a:cs typeface="Calibri Light" panose="020F0302020204030204" pitchFamily="34" charset="0"/>
              </a:rPr>
              <a:t>System Readiness</a:t>
            </a:r>
          </a:p>
          <a:p>
            <a:pPr algn="ctr">
              <a:buFont typeface="Times New Roman" pitchFamily="16" charset="0"/>
              <a:buNone/>
              <a:defRPr/>
            </a:pPr>
            <a:r>
              <a:rPr lang="en-US" sz="3200" noProof="0">
                <a:latin typeface="Montserrat" pitchFamily="2" charset="77"/>
                <a:ea typeface="SimSun" charset="-122"/>
                <a:cs typeface="Calibri Light" panose="020F0302020204030204" pitchFamily="34" charset="0"/>
              </a:rPr>
              <a:t>1</a:t>
            </a:r>
            <a:r>
              <a:rPr lang="en-US" sz="3200" baseline="30000" noProof="0">
                <a:latin typeface="Montserrat" pitchFamily="2" charset="77"/>
                <a:ea typeface="SimSun" charset="-122"/>
                <a:cs typeface="Calibri Light" panose="020F0302020204030204" pitchFamily="34" charset="0"/>
              </a:rPr>
              <a:t>st</a:t>
            </a:r>
            <a:r>
              <a:rPr lang="en-US" sz="3200" noProof="0">
                <a:latin typeface="Montserrat" pitchFamily="2" charset="77"/>
                <a:ea typeface="SimSun" charset="-122"/>
                <a:cs typeface="Calibri Light" panose="020F0302020204030204" pitchFamily="34" charset="0"/>
              </a:rPr>
              <a:t> Phase </a:t>
            </a:r>
          </a:p>
        </p:txBody>
      </p:sp>
      <p:sp>
        <p:nvSpPr>
          <p:cNvPr id="11" name="TextBox 10">
            <a:extLst>
              <a:ext uri="{FF2B5EF4-FFF2-40B4-BE49-F238E27FC236}">
                <a16:creationId xmlns:a16="http://schemas.microsoft.com/office/drawing/2014/main" id="{D2DDF10C-A62A-AD31-6A96-34DAFFCF7800}"/>
              </a:ext>
            </a:extLst>
          </p:cNvPr>
          <p:cNvSpPr txBox="1"/>
          <p:nvPr/>
        </p:nvSpPr>
        <p:spPr bwMode="auto">
          <a:xfrm>
            <a:off x="7457957" y="2210103"/>
            <a:ext cx="4317209" cy="1077218"/>
          </a:xfrm>
          <a:prstGeom prst="rect">
            <a:avLst/>
          </a:prstGeom>
          <a:noFill/>
        </p:spPr>
        <p:txBody>
          <a:bodyPr wrap="none">
            <a:spAutoFit/>
          </a:bodyPr>
          <a:lstStyle/>
          <a:p>
            <a:pPr algn="ctr">
              <a:buFont typeface="Times New Roman" pitchFamily="16" charset="0"/>
              <a:buNone/>
              <a:defRPr/>
            </a:pPr>
            <a:r>
              <a:rPr lang="en-US" sz="3200" b="1" noProof="0">
                <a:solidFill>
                  <a:srgbClr val="E72582"/>
                </a:solidFill>
                <a:latin typeface="Montserrat" pitchFamily="2" charset="77"/>
                <a:ea typeface="SimSun" charset="-122"/>
                <a:cs typeface="Calibri Light" panose="020F0302020204030204" pitchFamily="34" charset="0"/>
              </a:rPr>
              <a:t>Coverage &amp; Quality</a:t>
            </a:r>
          </a:p>
          <a:p>
            <a:pPr algn="ctr">
              <a:buFont typeface="Times New Roman" pitchFamily="16" charset="0"/>
              <a:buNone/>
              <a:defRPr/>
            </a:pPr>
            <a:r>
              <a:rPr lang="en-US" sz="3200" noProof="0">
                <a:latin typeface="Montserrat" pitchFamily="2" charset="77"/>
                <a:ea typeface="SimSun" charset="-122"/>
                <a:cs typeface="Calibri Light" panose="020F0302020204030204" pitchFamily="34" charset="0"/>
              </a:rPr>
              <a:t>2</a:t>
            </a:r>
            <a:r>
              <a:rPr lang="en-US" sz="3200" baseline="30000" noProof="0">
                <a:latin typeface="Montserrat" pitchFamily="2" charset="77"/>
                <a:ea typeface="SimSun" charset="-122"/>
                <a:cs typeface="Calibri Light" panose="020F0302020204030204" pitchFamily="34" charset="0"/>
              </a:rPr>
              <a:t>nd</a:t>
            </a:r>
            <a:r>
              <a:rPr lang="en-US" sz="3200" noProof="0">
                <a:latin typeface="Montserrat" pitchFamily="2" charset="77"/>
                <a:ea typeface="SimSun" charset="-122"/>
                <a:cs typeface="Calibri Light" panose="020F0302020204030204" pitchFamily="34" charset="0"/>
              </a:rPr>
              <a:t> Phase</a:t>
            </a:r>
          </a:p>
        </p:txBody>
      </p:sp>
      <p:sp>
        <p:nvSpPr>
          <p:cNvPr id="12" name="TextBox 11">
            <a:extLst>
              <a:ext uri="{FF2B5EF4-FFF2-40B4-BE49-F238E27FC236}">
                <a16:creationId xmlns:a16="http://schemas.microsoft.com/office/drawing/2014/main" id="{5C0061A5-D89C-E161-0F2D-FD71F688D7FD}"/>
              </a:ext>
            </a:extLst>
          </p:cNvPr>
          <p:cNvSpPr txBox="1"/>
          <p:nvPr/>
        </p:nvSpPr>
        <p:spPr bwMode="auto">
          <a:xfrm>
            <a:off x="11564868" y="2227103"/>
            <a:ext cx="4788194" cy="1077218"/>
          </a:xfrm>
          <a:prstGeom prst="rect">
            <a:avLst/>
          </a:prstGeom>
          <a:noFill/>
        </p:spPr>
        <p:txBody>
          <a:bodyPr wrap="square">
            <a:spAutoFit/>
          </a:bodyPr>
          <a:lstStyle/>
          <a:p>
            <a:pPr algn="ctr">
              <a:defRPr/>
            </a:pPr>
            <a:r>
              <a:rPr lang="en-US" sz="3200" b="1" noProof="0">
                <a:solidFill>
                  <a:srgbClr val="E72582"/>
                </a:solidFill>
                <a:latin typeface="Montserrat" pitchFamily="2" charset="77"/>
                <a:ea typeface="SimSun" charset="-122"/>
                <a:cs typeface="Calibri Light" panose="020F0302020204030204" pitchFamily="34" charset="0"/>
              </a:rPr>
              <a:t>Coverage &amp; Quality</a:t>
            </a:r>
          </a:p>
          <a:p>
            <a:pPr algn="ctr">
              <a:buFont typeface="Times New Roman" pitchFamily="16" charset="0"/>
              <a:buNone/>
              <a:defRPr/>
            </a:pPr>
            <a:r>
              <a:rPr lang="en-US" sz="3200" noProof="0">
                <a:latin typeface="Montserrat" pitchFamily="2" charset="77"/>
                <a:ea typeface="SimSun" charset="-122"/>
                <a:cs typeface="Calibri Light" panose="020F0302020204030204" pitchFamily="34" charset="0"/>
              </a:rPr>
              <a:t>3</a:t>
            </a:r>
            <a:r>
              <a:rPr lang="en-US" sz="3200" baseline="30000" noProof="0">
                <a:latin typeface="Montserrat" pitchFamily="2" charset="77"/>
                <a:ea typeface="SimSun" charset="-122"/>
                <a:cs typeface="Calibri Light" panose="020F0302020204030204" pitchFamily="34" charset="0"/>
              </a:rPr>
              <a:t>rd</a:t>
            </a:r>
            <a:r>
              <a:rPr lang="en-US" sz="3200" noProof="0">
                <a:latin typeface="Montserrat" pitchFamily="2" charset="77"/>
                <a:ea typeface="SimSun" charset="-122"/>
                <a:cs typeface="Calibri Light" panose="020F0302020204030204" pitchFamily="34" charset="0"/>
              </a:rPr>
              <a:t> Phase</a:t>
            </a:r>
          </a:p>
        </p:txBody>
      </p:sp>
      <p:sp>
        <p:nvSpPr>
          <p:cNvPr id="13" name="Flowchart: Process 19">
            <a:extLst>
              <a:ext uri="{FF2B5EF4-FFF2-40B4-BE49-F238E27FC236}">
                <a16:creationId xmlns:a16="http://schemas.microsoft.com/office/drawing/2014/main" id="{1441CCB5-9931-DEA1-1009-28C9C1CF371C}"/>
              </a:ext>
            </a:extLst>
          </p:cNvPr>
          <p:cNvSpPr/>
          <p:nvPr/>
        </p:nvSpPr>
        <p:spPr bwMode="auto">
          <a:xfrm>
            <a:off x="3576520" y="3465160"/>
            <a:ext cx="3358867" cy="1563246"/>
          </a:xfrm>
          <a:prstGeom prst="flowChartProcess">
            <a:avLst/>
          </a:prstGeom>
          <a:solidFill>
            <a:srgbClr val="4D80BE"/>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buFont typeface="Times New Roman" pitchFamily="16" charset="0"/>
              <a:buNone/>
              <a:defRPr/>
            </a:pPr>
            <a:r>
              <a:rPr lang="en-US" sz="2400" noProof="0" dirty="0">
                <a:latin typeface="Montserrat" pitchFamily="2" charset="77"/>
                <a:cs typeface="Calibri Light" panose="020F0302020204030204" pitchFamily="34" charset="0"/>
              </a:rPr>
              <a:t>Inputs</a:t>
            </a:r>
          </a:p>
          <a:p>
            <a:pPr algn="ctr">
              <a:buFont typeface="Times New Roman" pitchFamily="16" charset="0"/>
              <a:buNone/>
              <a:defRPr/>
            </a:pPr>
            <a:r>
              <a:rPr lang="en-US" sz="2400" noProof="0" dirty="0">
                <a:latin typeface="Montserrat" pitchFamily="2" charset="77"/>
                <a:cs typeface="Calibri Light" panose="020F0302020204030204" pitchFamily="34" charset="0"/>
              </a:rPr>
              <a:t>Clinical guidelines</a:t>
            </a:r>
          </a:p>
          <a:p>
            <a:pPr algn="ctr">
              <a:buFont typeface="Times New Roman" pitchFamily="16" charset="0"/>
              <a:buNone/>
              <a:defRPr/>
            </a:pPr>
            <a:endParaRPr lang="en-US" sz="1050" noProof="0" dirty="0">
              <a:latin typeface="Montserrat" pitchFamily="2" charset="77"/>
              <a:cs typeface="Calibri Light" panose="020F0302020204030204" pitchFamily="34" charset="0"/>
            </a:endParaRPr>
          </a:p>
        </p:txBody>
      </p:sp>
      <p:sp>
        <p:nvSpPr>
          <p:cNvPr id="14" name="Down Arrow Callout 13">
            <a:extLst>
              <a:ext uri="{FF2B5EF4-FFF2-40B4-BE49-F238E27FC236}">
                <a16:creationId xmlns:a16="http://schemas.microsoft.com/office/drawing/2014/main" id="{8244996F-A08E-DA41-803D-3B530B38CD10}"/>
              </a:ext>
            </a:extLst>
          </p:cNvPr>
          <p:cNvSpPr/>
          <p:nvPr/>
        </p:nvSpPr>
        <p:spPr bwMode="auto">
          <a:xfrm flipV="1">
            <a:off x="10194765" y="5488536"/>
            <a:ext cx="3069540" cy="1935593"/>
          </a:xfrm>
          <a:prstGeom prst="downArrowCallout">
            <a:avLst>
              <a:gd name="adj1" fmla="val 25000"/>
              <a:gd name="adj2" fmla="val 25000"/>
              <a:gd name="adj3" fmla="val 25000"/>
              <a:gd name="adj4" fmla="val 54785"/>
            </a:avLst>
          </a:prstGeom>
          <a:solidFill>
            <a:srgbClr val="E7258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Times New Roman" pitchFamily="16" charset="0"/>
              <a:buNone/>
              <a:defRPr/>
            </a:pPr>
            <a:endParaRPr lang="en-US" b="1" noProof="0">
              <a:solidFill>
                <a:schemeClr val="bg1"/>
              </a:solidFill>
              <a:latin typeface="Montserrat" pitchFamily="2" charset="77"/>
            </a:endParaRPr>
          </a:p>
        </p:txBody>
      </p:sp>
      <p:sp>
        <p:nvSpPr>
          <p:cNvPr id="15" name="Flowchart: Process 21">
            <a:extLst>
              <a:ext uri="{FF2B5EF4-FFF2-40B4-BE49-F238E27FC236}">
                <a16:creationId xmlns:a16="http://schemas.microsoft.com/office/drawing/2014/main" id="{F8AB9EA1-7F8B-0D36-5496-AFACD27BA3B5}"/>
              </a:ext>
            </a:extLst>
          </p:cNvPr>
          <p:cNvSpPr/>
          <p:nvPr/>
        </p:nvSpPr>
        <p:spPr bwMode="auto">
          <a:xfrm>
            <a:off x="7830659" y="3424024"/>
            <a:ext cx="3441142" cy="1604382"/>
          </a:xfrm>
          <a:prstGeom prst="flowChartProcess">
            <a:avLst/>
          </a:prstGeom>
          <a:solidFill>
            <a:srgbClr val="4D80BE"/>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buFont typeface="Times New Roman" pitchFamily="16" charset="0"/>
              <a:buNone/>
              <a:defRPr/>
            </a:pPr>
            <a:r>
              <a:rPr lang="en-US" sz="2400" noProof="0" dirty="0">
                <a:latin typeface="Montserrat" pitchFamily="2" charset="77"/>
                <a:cs typeface="Calibri Light" panose="020F0302020204030204" pitchFamily="34" charset="0"/>
              </a:rPr>
              <a:t>Timeliness </a:t>
            </a:r>
          </a:p>
          <a:p>
            <a:pPr algn="ctr">
              <a:buFont typeface="Times New Roman" pitchFamily="16" charset="0"/>
              <a:buNone/>
              <a:defRPr/>
            </a:pPr>
            <a:r>
              <a:rPr lang="en-US" sz="2400" dirty="0">
                <a:latin typeface="Montserrat" pitchFamily="2" charset="77"/>
                <a:cs typeface="Calibri Light" panose="020F0302020204030204" pitchFamily="34" charset="0"/>
              </a:rPr>
              <a:t>Coverage</a:t>
            </a:r>
          </a:p>
          <a:p>
            <a:pPr algn="ctr">
              <a:buFont typeface="Times New Roman" pitchFamily="16" charset="0"/>
              <a:buNone/>
              <a:defRPr/>
            </a:pPr>
            <a:r>
              <a:rPr lang="en-US" sz="2400" noProof="0" dirty="0">
                <a:latin typeface="Montserrat" pitchFamily="2" charset="77"/>
                <a:cs typeface="Calibri Light" panose="020F0302020204030204" pitchFamily="34" charset="0"/>
              </a:rPr>
              <a:t>Quality</a:t>
            </a:r>
          </a:p>
        </p:txBody>
      </p:sp>
      <p:sp>
        <p:nvSpPr>
          <p:cNvPr id="16" name="Flowchart: Process 22">
            <a:extLst>
              <a:ext uri="{FF2B5EF4-FFF2-40B4-BE49-F238E27FC236}">
                <a16:creationId xmlns:a16="http://schemas.microsoft.com/office/drawing/2014/main" id="{439F398C-2F4F-8945-DD64-C8E6C160E46F}"/>
              </a:ext>
            </a:extLst>
          </p:cNvPr>
          <p:cNvSpPr/>
          <p:nvPr/>
        </p:nvSpPr>
        <p:spPr bwMode="auto">
          <a:xfrm>
            <a:off x="12289133" y="3400613"/>
            <a:ext cx="3441142" cy="1627793"/>
          </a:xfrm>
          <a:prstGeom prst="flowChartProcess">
            <a:avLst/>
          </a:prstGeom>
          <a:solidFill>
            <a:srgbClr val="4D80BE"/>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400" dirty="0">
                <a:latin typeface="Montserrat" pitchFamily="2" charset="77"/>
                <a:cs typeface="Calibri Light" panose="020F0302020204030204" pitchFamily="34" charset="0"/>
              </a:rPr>
              <a:t>Timeliness </a:t>
            </a:r>
          </a:p>
          <a:p>
            <a:pPr algn="ctr">
              <a:defRPr/>
            </a:pPr>
            <a:r>
              <a:rPr lang="en-US" sz="2400" dirty="0">
                <a:latin typeface="Montserrat" pitchFamily="2" charset="77"/>
                <a:cs typeface="Calibri Light" panose="020F0302020204030204" pitchFamily="34" charset="0"/>
              </a:rPr>
              <a:t>Coverage</a:t>
            </a:r>
          </a:p>
          <a:p>
            <a:pPr algn="ctr">
              <a:defRPr/>
            </a:pPr>
            <a:r>
              <a:rPr lang="en-US" sz="2400" dirty="0">
                <a:latin typeface="Montserrat" pitchFamily="2" charset="77"/>
                <a:cs typeface="Calibri Light" panose="020F0302020204030204" pitchFamily="34" charset="0"/>
              </a:rPr>
              <a:t>Quality</a:t>
            </a:r>
          </a:p>
        </p:txBody>
      </p:sp>
      <p:sp>
        <p:nvSpPr>
          <p:cNvPr id="17" name="Rectangle 5">
            <a:extLst>
              <a:ext uri="{FF2B5EF4-FFF2-40B4-BE49-F238E27FC236}">
                <a16:creationId xmlns:a16="http://schemas.microsoft.com/office/drawing/2014/main" id="{DDD542E7-9426-ACF1-3F67-786CEE8C8A84}"/>
              </a:ext>
            </a:extLst>
          </p:cNvPr>
          <p:cNvSpPr>
            <a:spLocks noChangeArrowheads="1"/>
          </p:cNvSpPr>
          <p:nvPr/>
        </p:nvSpPr>
        <p:spPr bwMode="auto">
          <a:xfrm>
            <a:off x="6487976" y="11455791"/>
            <a:ext cx="1699435" cy="60111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1800" noProof="0">
                <a:solidFill>
                  <a:srgbClr val="6E6F71"/>
                </a:solidFill>
                <a:latin typeface="Montserrat" pitchFamily="2" charset="77"/>
                <a:cs typeface="Calibri Light" panose="020F0302020204030204" pitchFamily="34" charset="0"/>
              </a:rPr>
              <a:t>Household surveys</a:t>
            </a:r>
          </a:p>
        </p:txBody>
      </p:sp>
      <p:sp>
        <p:nvSpPr>
          <p:cNvPr id="18" name="Rectangle 10">
            <a:extLst>
              <a:ext uri="{FF2B5EF4-FFF2-40B4-BE49-F238E27FC236}">
                <a16:creationId xmlns:a16="http://schemas.microsoft.com/office/drawing/2014/main" id="{0B417A07-50E9-0D15-0B0E-CF0E0FF6A627}"/>
              </a:ext>
            </a:extLst>
          </p:cNvPr>
          <p:cNvSpPr>
            <a:spLocks noChangeArrowheads="1"/>
          </p:cNvSpPr>
          <p:nvPr/>
        </p:nvSpPr>
        <p:spPr bwMode="auto">
          <a:xfrm>
            <a:off x="8939564" y="11523562"/>
            <a:ext cx="1817991" cy="60111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1800" noProof="0">
                <a:solidFill>
                  <a:srgbClr val="6E6F71"/>
                </a:solidFill>
                <a:latin typeface="Montserrat" pitchFamily="2" charset="77"/>
                <a:cs typeface="Calibri Light" panose="020F0302020204030204" pitchFamily="34" charset="0"/>
              </a:rPr>
              <a:t>Medical record review</a:t>
            </a:r>
          </a:p>
        </p:txBody>
      </p:sp>
      <p:sp>
        <p:nvSpPr>
          <p:cNvPr id="19" name="Rectangle 5">
            <a:extLst>
              <a:ext uri="{FF2B5EF4-FFF2-40B4-BE49-F238E27FC236}">
                <a16:creationId xmlns:a16="http://schemas.microsoft.com/office/drawing/2014/main" id="{E10546AD-BA40-CBD5-793E-5BA43D292643}"/>
              </a:ext>
            </a:extLst>
          </p:cNvPr>
          <p:cNvSpPr>
            <a:spLocks noChangeArrowheads="1"/>
          </p:cNvSpPr>
          <p:nvPr/>
        </p:nvSpPr>
        <p:spPr bwMode="auto">
          <a:xfrm>
            <a:off x="6039575" y="10646455"/>
            <a:ext cx="618247" cy="416446"/>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400" noProof="0">
                <a:solidFill>
                  <a:srgbClr val="6E6F71"/>
                </a:solidFill>
                <a:latin typeface="Montserrat" pitchFamily="2" charset="77"/>
                <a:cs typeface="Calibri Light" panose="020F0302020204030204" pitchFamily="34" charset="0"/>
              </a:rPr>
              <a:t>*</a:t>
            </a:r>
          </a:p>
        </p:txBody>
      </p:sp>
      <p:sp>
        <p:nvSpPr>
          <p:cNvPr id="20" name="Rectangle 10">
            <a:extLst>
              <a:ext uri="{FF2B5EF4-FFF2-40B4-BE49-F238E27FC236}">
                <a16:creationId xmlns:a16="http://schemas.microsoft.com/office/drawing/2014/main" id="{593D0CAF-E6DD-5CEF-1E63-530921DD2495}"/>
              </a:ext>
            </a:extLst>
          </p:cNvPr>
          <p:cNvSpPr>
            <a:spLocks noChangeArrowheads="1"/>
          </p:cNvSpPr>
          <p:nvPr/>
        </p:nvSpPr>
        <p:spPr bwMode="auto">
          <a:xfrm>
            <a:off x="11811509" y="11523562"/>
            <a:ext cx="1027973" cy="60111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1800" noProof="0">
                <a:solidFill>
                  <a:srgbClr val="6E6F71"/>
                </a:solidFill>
                <a:latin typeface="Montserrat" pitchFamily="2" charset="77"/>
                <a:cs typeface="Calibri Light" panose="020F0302020204030204" pitchFamily="34" charset="0"/>
              </a:rPr>
              <a:t>Facility Surveys</a:t>
            </a:r>
          </a:p>
        </p:txBody>
      </p:sp>
      <p:pic>
        <p:nvPicPr>
          <p:cNvPr id="21" name="Graphic 20" descr="Home outline">
            <a:extLst>
              <a:ext uri="{FF2B5EF4-FFF2-40B4-BE49-F238E27FC236}">
                <a16:creationId xmlns:a16="http://schemas.microsoft.com/office/drawing/2014/main" id="{2073F56B-BBA1-CC75-7251-290BA0E62B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7822" y="10315514"/>
            <a:ext cx="1298119" cy="1189187"/>
          </a:xfrm>
          <a:prstGeom prst="rect">
            <a:avLst/>
          </a:prstGeom>
        </p:spPr>
      </p:pic>
      <p:pic>
        <p:nvPicPr>
          <p:cNvPr id="22" name="Graphic 21" descr="Document outline">
            <a:extLst>
              <a:ext uri="{FF2B5EF4-FFF2-40B4-BE49-F238E27FC236}">
                <a16:creationId xmlns:a16="http://schemas.microsoft.com/office/drawing/2014/main" id="{F3B1EEE0-A1F8-75D6-FE87-6D4FF2736C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3177" y="10442906"/>
            <a:ext cx="1150769" cy="1054202"/>
          </a:xfrm>
          <a:prstGeom prst="rect">
            <a:avLst/>
          </a:prstGeom>
        </p:spPr>
      </p:pic>
      <p:pic>
        <p:nvPicPr>
          <p:cNvPr id="23" name="Graphic 22" descr="Medical outline">
            <a:extLst>
              <a:ext uri="{FF2B5EF4-FFF2-40B4-BE49-F238E27FC236}">
                <a16:creationId xmlns:a16="http://schemas.microsoft.com/office/drawing/2014/main" id="{1A7B7E6A-E039-80C1-6908-BB1835E18D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40073" y="10348851"/>
            <a:ext cx="1298119" cy="1189187"/>
          </a:xfrm>
          <a:prstGeom prst="rect">
            <a:avLst/>
          </a:prstGeom>
        </p:spPr>
      </p:pic>
      <p:pic>
        <p:nvPicPr>
          <p:cNvPr id="24" name="Graphic 23" descr="Add outline">
            <a:extLst>
              <a:ext uri="{FF2B5EF4-FFF2-40B4-BE49-F238E27FC236}">
                <a16:creationId xmlns:a16="http://schemas.microsoft.com/office/drawing/2014/main" id="{5B1109D4-04B4-50FF-B9AD-5D936AFA58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95758" y="10787592"/>
            <a:ext cx="608261" cy="557218"/>
          </a:xfrm>
          <a:prstGeom prst="rect">
            <a:avLst/>
          </a:prstGeom>
        </p:spPr>
      </p:pic>
      <p:pic>
        <p:nvPicPr>
          <p:cNvPr id="25" name="Graphic 24" descr="Add outline">
            <a:extLst>
              <a:ext uri="{FF2B5EF4-FFF2-40B4-BE49-F238E27FC236}">
                <a16:creationId xmlns:a16="http://schemas.microsoft.com/office/drawing/2014/main" id="{6EC5AE5E-FAFA-2D34-AF26-57DFB4143B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73795" y="10738955"/>
            <a:ext cx="608261" cy="557218"/>
          </a:xfrm>
          <a:prstGeom prst="rect">
            <a:avLst/>
          </a:prstGeom>
        </p:spPr>
      </p:pic>
      <p:cxnSp>
        <p:nvCxnSpPr>
          <p:cNvPr id="26" name="Straight Connector 25">
            <a:extLst>
              <a:ext uri="{FF2B5EF4-FFF2-40B4-BE49-F238E27FC236}">
                <a16:creationId xmlns:a16="http://schemas.microsoft.com/office/drawing/2014/main" id="{E7377CC2-B01A-14CE-2102-03CFB9FC0185}"/>
              </a:ext>
            </a:extLst>
          </p:cNvPr>
          <p:cNvCxnSpPr>
            <a:cxnSpLocks/>
          </p:cNvCxnSpPr>
          <p:nvPr/>
        </p:nvCxnSpPr>
        <p:spPr>
          <a:xfrm flipV="1">
            <a:off x="3091915" y="5031095"/>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05F66A0-5DDC-B8EB-E809-290AECA50D3B}"/>
              </a:ext>
            </a:extLst>
          </p:cNvPr>
          <p:cNvCxnSpPr>
            <a:cxnSpLocks/>
          </p:cNvCxnSpPr>
          <p:nvPr/>
        </p:nvCxnSpPr>
        <p:spPr>
          <a:xfrm flipV="1">
            <a:off x="7362300" y="5042449"/>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DC4847F-28D0-D94E-A946-663DCDF47D3C}"/>
              </a:ext>
            </a:extLst>
          </p:cNvPr>
          <p:cNvCxnSpPr>
            <a:cxnSpLocks/>
          </p:cNvCxnSpPr>
          <p:nvPr/>
        </p:nvCxnSpPr>
        <p:spPr>
          <a:xfrm flipV="1">
            <a:off x="16095244" y="5036778"/>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10">
            <a:extLst>
              <a:ext uri="{FF2B5EF4-FFF2-40B4-BE49-F238E27FC236}">
                <a16:creationId xmlns:a16="http://schemas.microsoft.com/office/drawing/2014/main" id="{EC1639F1-3582-9B9E-BAB1-39EB29685611}"/>
              </a:ext>
            </a:extLst>
          </p:cNvPr>
          <p:cNvSpPr>
            <a:spLocks noChangeArrowheads="1"/>
          </p:cNvSpPr>
          <p:nvPr/>
        </p:nvSpPr>
        <p:spPr bwMode="auto">
          <a:xfrm>
            <a:off x="15234481" y="4609520"/>
            <a:ext cx="1864110"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2022</a:t>
            </a:r>
          </a:p>
        </p:txBody>
      </p:sp>
      <p:sp>
        <p:nvSpPr>
          <p:cNvPr id="30" name="Rectangle 10">
            <a:extLst>
              <a:ext uri="{FF2B5EF4-FFF2-40B4-BE49-F238E27FC236}">
                <a16:creationId xmlns:a16="http://schemas.microsoft.com/office/drawing/2014/main" id="{B2B63C73-1A94-0472-466E-BB5D1A915027}"/>
              </a:ext>
            </a:extLst>
          </p:cNvPr>
          <p:cNvSpPr>
            <a:spLocks noChangeArrowheads="1"/>
          </p:cNvSpPr>
          <p:nvPr/>
        </p:nvSpPr>
        <p:spPr bwMode="auto">
          <a:xfrm>
            <a:off x="6460155" y="4606399"/>
            <a:ext cx="1864110"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2015</a:t>
            </a:r>
          </a:p>
        </p:txBody>
      </p:sp>
      <p:sp>
        <p:nvSpPr>
          <p:cNvPr id="31" name="Rectangle 10">
            <a:extLst>
              <a:ext uri="{FF2B5EF4-FFF2-40B4-BE49-F238E27FC236}">
                <a16:creationId xmlns:a16="http://schemas.microsoft.com/office/drawing/2014/main" id="{A9CEE430-F3F5-1D3C-0FD9-A1C8078AD157}"/>
              </a:ext>
            </a:extLst>
          </p:cNvPr>
          <p:cNvSpPr>
            <a:spLocks noChangeArrowheads="1"/>
          </p:cNvSpPr>
          <p:nvPr/>
        </p:nvSpPr>
        <p:spPr bwMode="auto">
          <a:xfrm>
            <a:off x="11214944" y="4581147"/>
            <a:ext cx="1029181"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2018</a:t>
            </a:r>
          </a:p>
        </p:txBody>
      </p:sp>
      <p:cxnSp>
        <p:nvCxnSpPr>
          <p:cNvPr id="32" name="Straight Connector 31">
            <a:extLst>
              <a:ext uri="{FF2B5EF4-FFF2-40B4-BE49-F238E27FC236}">
                <a16:creationId xmlns:a16="http://schemas.microsoft.com/office/drawing/2014/main" id="{FC895B1A-7FC1-82D4-7B56-232D97167B9C}"/>
              </a:ext>
            </a:extLst>
          </p:cNvPr>
          <p:cNvCxnSpPr>
            <a:cxnSpLocks/>
          </p:cNvCxnSpPr>
          <p:nvPr/>
        </p:nvCxnSpPr>
        <p:spPr>
          <a:xfrm flipV="1">
            <a:off x="11732786" y="5017726"/>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B79BF31-2D63-EE25-CFD1-4ABEE69E883A}"/>
              </a:ext>
            </a:extLst>
          </p:cNvPr>
          <p:cNvCxnSpPr>
            <a:cxnSpLocks/>
          </p:cNvCxnSpPr>
          <p:nvPr/>
        </p:nvCxnSpPr>
        <p:spPr>
          <a:xfrm>
            <a:off x="3293285" y="8515350"/>
            <a:ext cx="2746290"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12011D7-1068-0109-2BA1-F7548D767E25}"/>
              </a:ext>
            </a:extLst>
          </p:cNvPr>
          <p:cNvCxnSpPr>
            <a:cxnSpLocks/>
          </p:cNvCxnSpPr>
          <p:nvPr/>
        </p:nvCxnSpPr>
        <p:spPr>
          <a:xfrm>
            <a:off x="8187411" y="8515350"/>
            <a:ext cx="3645415" cy="0"/>
          </a:xfrm>
          <a:prstGeom prst="line">
            <a:avLst/>
          </a:prstGeom>
          <a:ln/>
        </p:spPr>
        <p:style>
          <a:lnRef idx="1">
            <a:schemeClr val="dk1"/>
          </a:lnRef>
          <a:fillRef idx="0">
            <a:schemeClr val="dk1"/>
          </a:fillRef>
          <a:effectRef idx="0">
            <a:schemeClr val="dk1"/>
          </a:effectRef>
          <a:fontRef idx="minor">
            <a:schemeClr val="tx1"/>
          </a:fontRef>
        </p:style>
      </p:cxnSp>
      <p:sp>
        <p:nvSpPr>
          <p:cNvPr id="35" name="Rectangle 5">
            <a:extLst>
              <a:ext uri="{FF2B5EF4-FFF2-40B4-BE49-F238E27FC236}">
                <a16:creationId xmlns:a16="http://schemas.microsoft.com/office/drawing/2014/main" id="{96C649D8-FB8F-91A3-621A-3A90854F78EC}"/>
              </a:ext>
            </a:extLst>
          </p:cNvPr>
          <p:cNvSpPr>
            <a:spLocks noChangeArrowheads="1"/>
          </p:cNvSpPr>
          <p:nvPr/>
        </p:nvSpPr>
        <p:spPr bwMode="auto">
          <a:xfrm>
            <a:off x="6011533" y="8259023"/>
            <a:ext cx="2488355"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4 countries</a:t>
            </a:r>
          </a:p>
        </p:txBody>
      </p:sp>
      <p:sp>
        <p:nvSpPr>
          <p:cNvPr id="36" name="TextBox 35">
            <a:extLst>
              <a:ext uri="{FF2B5EF4-FFF2-40B4-BE49-F238E27FC236}">
                <a16:creationId xmlns:a16="http://schemas.microsoft.com/office/drawing/2014/main" id="{A5A7F963-5469-292B-B5E8-96A87654E203}"/>
              </a:ext>
            </a:extLst>
          </p:cNvPr>
          <p:cNvSpPr txBox="1"/>
          <p:nvPr/>
        </p:nvSpPr>
        <p:spPr>
          <a:xfrm>
            <a:off x="6248414" y="8611683"/>
            <a:ext cx="21046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Bef>
                <a:spcPts val="310"/>
              </a:spcBef>
              <a:spcAft>
                <a:spcPts val="150"/>
              </a:spcAft>
              <a:buClr>
                <a:srgbClr val="FF0066"/>
              </a:buClr>
              <a:buNone/>
              <a:defRPr/>
            </a:pPr>
            <a:r>
              <a:rPr lang="en-US" sz="1800" b="1" noProof="0" dirty="0">
                <a:solidFill>
                  <a:srgbClr val="81007F"/>
                </a:solidFill>
                <a:latin typeface="Montserrat" pitchFamily="2" charset="77"/>
                <a:cs typeface="Calibri Light" panose="020F0302020204030204" pitchFamily="34" charset="0"/>
              </a:rPr>
              <a:t>GU, MX</a:t>
            </a:r>
            <a:r>
              <a:rPr lang="en-US" sz="1800" noProof="0" dirty="0">
                <a:solidFill>
                  <a:srgbClr val="81007F"/>
                </a:solidFill>
                <a:latin typeface="Montserrat" pitchFamily="2" charset="77"/>
                <a:cs typeface="Calibri Light" panose="020F0302020204030204" pitchFamily="34" charset="0"/>
              </a:rPr>
              <a:t>, </a:t>
            </a:r>
            <a:r>
              <a:rPr lang="en-US" sz="1800" noProof="0" dirty="0">
                <a:solidFill>
                  <a:schemeClr val="bg2">
                    <a:lumMod val="25000"/>
                  </a:schemeClr>
                </a:solidFill>
                <a:latin typeface="Montserrat" pitchFamily="2" charset="77"/>
                <a:cs typeface="Calibri Light" panose="020F0302020204030204" pitchFamily="34" charset="0"/>
              </a:rPr>
              <a:t>CR, PN</a:t>
            </a:r>
          </a:p>
        </p:txBody>
      </p:sp>
      <p:cxnSp>
        <p:nvCxnSpPr>
          <p:cNvPr id="37" name="Straight Connector 36">
            <a:extLst>
              <a:ext uri="{FF2B5EF4-FFF2-40B4-BE49-F238E27FC236}">
                <a16:creationId xmlns:a16="http://schemas.microsoft.com/office/drawing/2014/main" id="{EA150267-2310-8B41-28AA-06464FD9C648}"/>
              </a:ext>
            </a:extLst>
          </p:cNvPr>
          <p:cNvCxnSpPr>
            <a:cxnSpLocks/>
          </p:cNvCxnSpPr>
          <p:nvPr/>
        </p:nvCxnSpPr>
        <p:spPr>
          <a:xfrm flipV="1">
            <a:off x="3272891" y="8326760"/>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5C4BE0C-DA8C-BC3F-C286-FE05C1601363}"/>
              </a:ext>
            </a:extLst>
          </p:cNvPr>
          <p:cNvCxnSpPr>
            <a:cxnSpLocks/>
          </p:cNvCxnSpPr>
          <p:nvPr/>
        </p:nvCxnSpPr>
        <p:spPr>
          <a:xfrm flipV="1">
            <a:off x="11826353" y="8336282"/>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179D18D-755E-A413-9F0E-4988C40A5EEE}"/>
              </a:ext>
            </a:extLst>
          </p:cNvPr>
          <p:cNvCxnSpPr>
            <a:cxnSpLocks/>
          </p:cNvCxnSpPr>
          <p:nvPr/>
        </p:nvCxnSpPr>
        <p:spPr>
          <a:xfrm>
            <a:off x="3264535" y="9436697"/>
            <a:ext cx="4922876" cy="0"/>
          </a:xfrm>
          <a:prstGeom prst="line">
            <a:avLst/>
          </a:prstGeom>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675145DE-E75E-AD26-F88B-31E8EEDDA971}"/>
              </a:ext>
            </a:extLst>
          </p:cNvPr>
          <p:cNvCxnSpPr>
            <a:cxnSpLocks/>
          </p:cNvCxnSpPr>
          <p:nvPr/>
        </p:nvCxnSpPr>
        <p:spPr>
          <a:xfrm>
            <a:off x="10231011" y="9436697"/>
            <a:ext cx="5887901" cy="0"/>
          </a:xfrm>
          <a:prstGeom prst="line">
            <a:avLst/>
          </a:prstGeom>
          <a:ln/>
        </p:spPr>
        <p:style>
          <a:lnRef idx="1">
            <a:schemeClr val="dk1"/>
          </a:lnRef>
          <a:fillRef idx="0">
            <a:schemeClr val="dk1"/>
          </a:fillRef>
          <a:effectRef idx="0">
            <a:schemeClr val="dk1"/>
          </a:effectRef>
          <a:fontRef idx="minor">
            <a:schemeClr val="tx1"/>
          </a:fontRef>
        </p:style>
      </p:cxnSp>
      <p:sp>
        <p:nvSpPr>
          <p:cNvPr id="41" name="Rectangle 5">
            <a:extLst>
              <a:ext uri="{FF2B5EF4-FFF2-40B4-BE49-F238E27FC236}">
                <a16:creationId xmlns:a16="http://schemas.microsoft.com/office/drawing/2014/main" id="{2F44B335-9E41-E3F7-376C-EE4C5736CD95}"/>
              </a:ext>
            </a:extLst>
          </p:cNvPr>
          <p:cNvSpPr>
            <a:spLocks noChangeArrowheads="1"/>
          </p:cNvSpPr>
          <p:nvPr/>
        </p:nvSpPr>
        <p:spPr bwMode="auto">
          <a:xfrm>
            <a:off x="8318283" y="9166414"/>
            <a:ext cx="2104600"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4 countries</a:t>
            </a:r>
          </a:p>
        </p:txBody>
      </p:sp>
      <p:sp>
        <p:nvSpPr>
          <p:cNvPr id="42" name="TextBox 41">
            <a:extLst>
              <a:ext uri="{FF2B5EF4-FFF2-40B4-BE49-F238E27FC236}">
                <a16:creationId xmlns:a16="http://schemas.microsoft.com/office/drawing/2014/main" id="{B6ED48F1-A228-4189-DDAB-B5276220C419}"/>
              </a:ext>
            </a:extLst>
          </p:cNvPr>
          <p:cNvSpPr txBox="1"/>
          <p:nvPr/>
        </p:nvSpPr>
        <p:spPr>
          <a:xfrm>
            <a:off x="8391375" y="9587622"/>
            <a:ext cx="21046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Bef>
                <a:spcPts val="310"/>
              </a:spcBef>
              <a:spcAft>
                <a:spcPts val="150"/>
              </a:spcAft>
              <a:buClr>
                <a:srgbClr val="FF0066"/>
              </a:buClr>
              <a:buNone/>
              <a:defRPr/>
            </a:pPr>
            <a:r>
              <a:rPr lang="en-US" sz="1800" noProof="0" dirty="0">
                <a:solidFill>
                  <a:schemeClr val="bg2">
                    <a:lumMod val="25000"/>
                  </a:schemeClr>
                </a:solidFill>
                <a:latin typeface="Montserrat" pitchFamily="2" charset="77"/>
                <a:cs typeface="Calibri Light" panose="020F0302020204030204" pitchFamily="34" charset="0"/>
              </a:rPr>
              <a:t>BZ, ES, </a:t>
            </a:r>
            <a:r>
              <a:rPr lang="en-US" sz="1800" b="1" noProof="0" dirty="0">
                <a:solidFill>
                  <a:srgbClr val="81007F"/>
                </a:solidFill>
                <a:latin typeface="Montserrat" pitchFamily="2" charset="77"/>
                <a:cs typeface="Calibri Light" panose="020F0302020204030204" pitchFamily="34" charset="0"/>
              </a:rPr>
              <a:t>HO, NI</a:t>
            </a:r>
          </a:p>
        </p:txBody>
      </p:sp>
      <p:cxnSp>
        <p:nvCxnSpPr>
          <p:cNvPr id="43" name="Straight Connector 42">
            <a:extLst>
              <a:ext uri="{FF2B5EF4-FFF2-40B4-BE49-F238E27FC236}">
                <a16:creationId xmlns:a16="http://schemas.microsoft.com/office/drawing/2014/main" id="{A234FEC2-82E6-7E9C-421D-8C4014082FE3}"/>
              </a:ext>
            </a:extLst>
          </p:cNvPr>
          <p:cNvCxnSpPr>
            <a:cxnSpLocks/>
          </p:cNvCxnSpPr>
          <p:nvPr/>
        </p:nvCxnSpPr>
        <p:spPr>
          <a:xfrm flipV="1">
            <a:off x="3244141" y="9248107"/>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032DFAF-43FB-8028-955F-B4EE43518396}"/>
              </a:ext>
            </a:extLst>
          </p:cNvPr>
          <p:cNvCxnSpPr>
            <a:cxnSpLocks/>
          </p:cNvCxnSpPr>
          <p:nvPr/>
        </p:nvCxnSpPr>
        <p:spPr>
          <a:xfrm flipV="1">
            <a:off x="16112439" y="9257629"/>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E4369CA-DBE0-39EE-728D-E19026AA077C}"/>
              </a:ext>
            </a:extLst>
          </p:cNvPr>
          <p:cNvSpPr txBox="1"/>
          <p:nvPr/>
        </p:nvSpPr>
        <p:spPr>
          <a:xfrm>
            <a:off x="14228878" y="10891435"/>
            <a:ext cx="4115525"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Bef>
                <a:spcPts val="310"/>
              </a:spcBef>
              <a:spcAft>
                <a:spcPts val="150"/>
              </a:spcAft>
              <a:buClr>
                <a:srgbClr val="FF0066"/>
              </a:buClr>
              <a:buNone/>
              <a:defRPr/>
            </a:pPr>
            <a:r>
              <a:rPr lang="en-US" sz="1800" b="1" noProof="0" dirty="0">
                <a:solidFill>
                  <a:srgbClr val="7030A0"/>
                </a:solidFill>
                <a:latin typeface="Montserrat" pitchFamily="2" charset="77"/>
                <a:cs typeface="Calibri Light" panose="020F0302020204030204" pitchFamily="34" charset="0"/>
              </a:rPr>
              <a:t>Countries with comparison group in surveys</a:t>
            </a:r>
          </a:p>
        </p:txBody>
      </p:sp>
      <p:sp>
        <p:nvSpPr>
          <p:cNvPr id="46" name="Rectangle 10">
            <a:extLst>
              <a:ext uri="{FF2B5EF4-FFF2-40B4-BE49-F238E27FC236}">
                <a16:creationId xmlns:a16="http://schemas.microsoft.com/office/drawing/2014/main" id="{4BF13346-295D-57B7-BDA0-14C0C6E1A1CF}"/>
              </a:ext>
            </a:extLst>
          </p:cNvPr>
          <p:cNvSpPr>
            <a:spLocks noChangeArrowheads="1"/>
          </p:cNvSpPr>
          <p:nvPr/>
        </p:nvSpPr>
        <p:spPr bwMode="auto">
          <a:xfrm>
            <a:off x="13503886" y="5490499"/>
            <a:ext cx="2010135"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b="1" noProof="0">
                <a:solidFill>
                  <a:srgbClr val="E72582"/>
                </a:solidFill>
                <a:latin typeface="Montserrat" pitchFamily="2" charset="77"/>
                <a:cs typeface="Calibri Light" panose="020F0302020204030204" pitchFamily="34" charset="0"/>
              </a:rPr>
              <a:t>COVID-19</a:t>
            </a:r>
          </a:p>
        </p:txBody>
      </p:sp>
      <p:pic>
        <p:nvPicPr>
          <p:cNvPr id="47" name="Graphic 46">
            <a:extLst>
              <a:ext uri="{FF2B5EF4-FFF2-40B4-BE49-F238E27FC236}">
                <a16:creationId xmlns:a16="http://schemas.microsoft.com/office/drawing/2014/main" id="{A0AA3498-1475-0443-417D-A9E413C0B3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3142190" y="5255886"/>
            <a:ext cx="721319" cy="721319"/>
          </a:xfrm>
          <a:prstGeom prst="rect">
            <a:avLst/>
          </a:prstGeom>
        </p:spPr>
      </p:pic>
      <p:sp>
        <p:nvSpPr>
          <p:cNvPr id="48" name="TextBox 47">
            <a:extLst>
              <a:ext uri="{FF2B5EF4-FFF2-40B4-BE49-F238E27FC236}">
                <a16:creationId xmlns:a16="http://schemas.microsoft.com/office/drawing/2014/main" id="{A22235E5-0BF4-027F-FCA5-BDBFC44B26EE}"/>
              </a:ext>
            </a:extLst>
          </p:cNvPr>
          <p:cNvSpPr txBox="1"/>
          <p:nvPr/>
        </p:nvSpPr>
        <p:spPr bwMode="auto">
          <a:xfrm>
            <a:off x="10208948" y="6721883"/>
            <a:ext cx="3042422" cy="707886"/>
          </a:xfrm>
          <a:prstGeom prst="rect">
            <a:avLst/>
          </a:prstGeom>
          <a:noFill/>
        </p:spPr>
        <p:txBody>
          <a:bodyPr wrap="square">
            <a:spAutoFit/>
          </a:bodyPr>
          <a:lstStyle/>
          <a:p>
            <a:pPr algn="ctr">
              <a:buFont typeface="Times New Roman" pitchFamily="16" charset="0"/>
              <a:buNone/>
              <a:defRPr/>
            </a:pPr>
            <a:r>
              <a:rPr lang="en-US" sz="2000" noProof="0" dirty="0">
                <a:solidFill>
                  <a:schemeClr val="bg1"/>
                </a:solidFill>
                <a:latin typeface="Montserrat" pitchFamily="2" charset="77"/>
                <a:ea typeface="SimSun" charset="-122"/>
                <a:cs typeface="Calibri Light" panose="020F0302020204030204" pitchFamily="34" charset="0"/>
              </a:rPr>
              <a:t>2</a:t>
            </a:r>
            <a:r>
              <a:rPr lang="en-US" sz="2000" baseline="30000" dirty="0" err="1">
                <a:solidFill>
                  <a:schemeClr val="bg1"/>
                </a:solidFill>
                <a:latin typeface="Montserrat" pitchFamily="2" charset="77"/>
                <a:ea typeface="SimSun" charset="-122"/>
                <a:cs typeface="Calibri Light" panose="020F0302020204030204" pitchFamily="34" charset="0"/>
              </a:rPr>
              <a:t>nd</a:t>
            </a:r>
            <a:r>
              <a:rPr lang="en-US" sz="2000" noProof="0" dirty="0">
                <a:solidFill>
                  <a:schemeClr val="bg1"/>
                </a:solidFill>
                <a:latin typeface="Montserrat" pitchFamily="2" charset="77"/>
                <a:ea typeface="SimSun" charset="-122"/>
                <a:cs typeface="Calibri Light" panose="020F0302020204030204" pitchFamily="34" charset="0"/>
              </a:rPr>
              <a:t> Follow-up surveys*</a:t>
            </a:r>
          </a:p>
          <a:p>
            <a:pPr algn="ctr">
              <a:buFont typeface="Times New Roman" pitchFamily="16" charset="0"/>
              <a:buNone/>
              <a:defRPr/>
            </a:pPr>
            <a:endParaRPr lang="en-US" sz="2000" noProof="0" dirty="0">
              <a:solidFill>
                <a:schemeClr val="bg1"/>
              </a:solidFill>
              <a:latin typeface="Montserrat" pitchFamily="2" charset="77"/>
              <a:ea typeface="SimSun" charset="-122"/>
              <a:cs typeface="Calibri Light" panose="020F0302020204030204" pitchFamily="34" charset="0"/>
            </a:endParaRPr>
          </a:p>
        </p:txBody>
      </p:sp>
      <p:sp>
        <p:nvSpPr>
          <p:cNvPr id="49" name="TextBox 48">
            <a:extLst>
              <a:ext uri="{FF2B5EF4-FFF2-40B4-BE49-F238E27FC236}">
                <a16:creationId xmlns:a16="http://schemas.microsoft.com/office/drawing/2014/main" id="{15E387E9-689C-9106-5F00-066C7C1F827B}"/>
              </a:ext>
            </a:extLst>
          </p:cNvPr>
          <p:cNvSpPr txBox="1"/>
          <p:nvPr/>
        </p:nvSpPr>
        <p:spPr bwMode="auto">
          <a:xfrm>
            <a:off x="14591228" y="6727597"/>
            <a:ext cx="3042422" cy="400110"/>
          </a:xfrm>
          <a:prstGeom prst="rect">
            <a:avLst/>
          </a:prstGeom>
          <a:noFill/>
        </p:spPr>
        <p:txBody>
          <a:bodyPr>
            <a:spAutoFit/>
          </a:bodyPr>
          <a:lstStyle/>
          <a:p>
            <a:pPr algn="ctr">
              <a:buFont typeface="Times New Roman" pitchFamily="16" charset="0"/>
              <a:buNone/>
              <a:defRPr/>
            </a:pPr>
            <a:r>
              <a:rPr lang="en-US" sz="2000" noProof="0" dirty="0">
                <a:solidFill>
                  <a:schemeClr val="bg1"/>
                </a:solidFill>
                <a:latin typeface="Montserrat" pitchFamily="2" charset="77"/>
                <a:ea typeface="SimSun" charset="-122"/>
                <a:cs typeface="Calibri Light" panose="020F0302020204030204" pitchFamily="34" charset="0"/>
              </a:rPr>
              <a:t>3</a:t>
            </a:r>
            <a:r>
              <a:rPr lang="en-US" sz="2000" baseline="30000" noProof="0" dirty="0">
                <a:solidFill>
                  <a:schemeClr val="bg1"/>
                </a:solidFill>
                <a:latin typeface="Montserrat" pitchFamily="2" charset="77"/>
                <a:ea typeface="SimSun" charset="-122"/>
                <a:cs typeface="Calibri Light" panose="020F0302020204030204" pitchFamily="34" charset="0"/>
              </a:rPr>
              <a:t>r</a:t>
            </a:r>
            <a:r>
              <a:rPr lang="en-US" sz="2000" baseline="30000" dirty="0">
                <a:solidFill>
                  <a:schemeClr val="bg1"/>
                </a:solidFill>
                <a:latin typeface="Montserrat" pitchFamily="2" charset="77"/>
                <a:ea typeface="SimSun" charset="-122"/>
                <a:cs typeface="Calibri Light" panose="020F0302020204030204" pitchFamily="34" charset="0"/>
              </a:rPr>
              <a:t>d</a:t>
            </a:r>
            <a:r>
              <a:rPr lang="en-US" sz="2000" noProof="0" dirty="0">
                <a:solidFill>
                  <a:schemeClr val="bg1"/>
                </a:solidFill>
                <a:latin typeface="Montserrat" pitchFamily="2" charset="77"/>
                <a:ea typeface="SimSun" charset="-122"/>
                <a:cs typeface="Calibri Light" panose="020F0302020204030204" pitchFamily="34" charset="0"/>
              </a:rPr>
              <a:t> Follow-up surveys*</a:t>
            </a:r>
          </a:p>
        </p:txBody>
      </p:sp>
      <p:pic>
        <p:nvPicPr>
          <p:cNvPr id="50" name="Picture 49">
            <a:extLst>
              <a:ext uri="{FF2B5EF4-FFF2-40B4-BE49-F238E27FC236}">
                <a16:creationId xmlns:a16="http://schemas.microsoft.com/office/drawing/2014/main" id="{839225D1-2F9B-32BA-0F2E-E58BECC19757}"/>
              </a:ext>
            </a:extLst>
          </p:cNvPr>
          <p:cNvPicPr>
            <a:picLocks noChangeAspect="1"/>
          </p:cNvPicPr>
          <p:nvPr/>
        </p:nvPicPr>
        <p:blipFill>
          <a:blip r:embed="rId12"/>
          <a:stretch>
            <a:fillRect/>
          </a:stretch>
        </p:blipFill>
        <p:spPr>
          <a:xfrm>
            <a:off x="19200194" y="5620698"/>
            <a:ext cx="2488347" cy="3456681"/>
          </a:xfrm>
          <a:prstGeom prst="rect">
            <a:avLst/>
          </a:prstGeom>
        </p:spPr>
      </p:pic>
      <p:cxnSp>
        <p:nvCxnSpPr>
          <p:cNvPr id="51" name="Straight Connector 50">
            <a:extLst>
              <a:ext uri="{FF2B5EF4-FFF2-40B4-BE49-F238E27FC236}">
                <a16:creationId xmlns:a16="http://schemas.microsoft.com/office/drawing/2014/main" id="{13717384-AA9A-4C27-A350-3AAECF343E67}"/>
              </a:ext>
            </a:extLst>
          </p:cNvPr>
          <p:cNvCxnSpPr>
            <a:cxnSpLocks/>
          </p:cNvCxnSpPr>
          <p:nvPr/>
        </p:nvCxnSpPr>
        <p:spPr>
          <a:xfrm flipV="1">
            <a:off x="20373076" y="5040323"/>
            <a:ext cx="0" cy="3473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10">
            <a:extLst>
              <a:ext uri="{FF2B5EF4-FFF2-40B4-BE49-F238E27FC236}">
                <a16:creationId xmlns:a16="http://schemas.microsoft.com/office/drawing/2014/main" id="{F96AC87B-9895-5356-9619-2FC9644D997F}"/>
              </a:ext>
            </a:extLst>
          </p:cNvPr>
          <p:cNvSpPr>
            <a:spLocks noChangeArrowheads="1"/>
          </p:cNvSpPr>
          <p:nvPr/>
        </p:nvSpPr>
        <p:spPr bwMode="auto">
          <a:xfrm>
            <a:off x="19512313" y="4613065"/>
            <a:ext cx="1864110"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bg2">
                    <a:lumMod val="25000"/>
                  </a:schemeClr>
                </a:solidFill>
                <a:latin typeface="Montserrat" pitchFamily="2" charset="77"/>
                <a:cs typeface="Calibri Light" panose="020F0302020204030204" pitchFamily="34" charset="0"/>
              </a:rPr>
              <a:t>2025</a:t>
            </a:r>
          </a:p>
        </p:txBody>
      </p:sp>
    </p:spTree>
    <p:extLst>
      <p:ext uri="{BB962C8B-B14F-4D97-AF65-F5344CB8AC3E}">
        <p14:creationId xmlns:p14="http://schemas.microsoft.com/office/powerpoint/2010/main" val="10582189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952F3-D8BC-82AE-24F2-775E97F0ADA8}"/>
            </a:ext>
          </a:extLst>
        </p:cNvPr>
        <p:cNvGrpSpPr/>
        <p:nvPr/>
      </p:nvGrpSpPr>
      <p:grpSpPr>
        <a:xfrm>
          <a:off x="0" y="0"/>
          <a:ext cx="0" cy="0"/>
          <a:chOff x="0" y="0"/>
          <a:chExt cx="0" cy="0"/>
        </a:xfrm>
      </p:grpSpPr>
      <p:sp>
        <p:nvSpPr>
          <p:cNvPr id="2" name="¡Logramos ese…">
            <a:extLst>
              <a:ext uri="{FF2B5EF4-FFF2-40B4-BE49-F238E27FC236}">
                <a16:creationId xmlns:a16="http://schemas.microsoft.com/office/drawing/2014/main" id="{E1025B29-2899-CD10-366C-8FCAB9E4A804}"/>
              </a:ext>
            </a:extLst>
          </p:cNvPr>
          <p:cNvSpPr txBox="1"/>
          <p:nvPr/>
        </p:nvSpPr>
        <p:spPr>
          <a:xfrm>
            <a:off x="6929376" y="2706416"/>
            <a:ext cx="16153597" cy="36933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defTabSz="457200">
              <a:defRPr sz="12000">
                <a:solidFill>
                  <a:srgbClr val="FFFFFF"/>
                </a:solidFill>
                <a:uFill>
                  <a:solidFill>
                    <a:srgbClr val="000000"/>
                  </a:solidFill>
                </a:uFill>
                <a:latin typeface="UniSansBold"/>
                <a:ea typeface="UniSansBold"/>
                <a:cs typeface="UniSansBold"/>
                <a:sym typeface="UniSansBold"/>
              </a:defRPr>
            </a:pPr>
            <a:r>
              <a:rPr lang="en-US" sz="6000" noProof="0">
                <a:solidFill>
                  <a:srgbClr val="E72582"/>
                </a:solidFill>
                <a:latin typeface="Montserrat" pitchFamily="2" charset="77"/>
              </a:rPr>
              <a:t>…countries have improved the </a:t>
            </a:r>
            <a:r>
              <a:rPr lang="en-US" sz="6000" b="1" noProof="0">
                <a:solidFill>
                  <a:srgbClr val="E72582"/>
                </a:solidFill>
                <a:latin typeface="Montserrat" pitchFamily="2" charset="77"/>
              </a:rPr>
              <a:t>coverage</a:t>
            </a:r>
            <a:r>
              <a:rPr lang="en-US" sz="6000" noProof="0">
                <a:solidFill>
                  <a:srgbClr val="E72582"/>
                </a:solidFill>
                <a:latin typeface="Montserrat" pitchFamily="2" charset="77"/>
              </a:rPr>
              <a:t> and </a:t>
            </a:r>
            <a:r>
              <a:rPr lang="en-US" sz="6000" b="1" noProof="0">
                <a:solidFill>
                  <a:srgbClr val="E72582"/>
                </a:solidFill>
                <a:latin typeface="Montserrat" pitchFamily="2" charset="77"/>
              </a:rPr>
              <a:t>quality</a:t>
            </a:r>
            <a:r>
              <a:rPr lang="en-US" sz="6000" noProof="0">
                <a:solidFill>
                  <a:srgbClr val="E72582"/>
                </a:solidFill>
                <a:latin typeface="Montserrat" pitchFamily="2" charset="77"/>
              </a:rPr>
              <a:t> of key maternal and neonatal health services among the </a:t>
            </a:r>
            <a:r>
              <a:rPr lang="en-US" sz="6000" b="1" noProof="0">
                <a:solidFill>
                  <a:srgbClr val="E72582"/>
                </a:solidFill>
                <a:latin typeface="Montserrat" pitchFamily="2" charset="77"/>
              </a:rPr>
              <a:t>poorest</a:t>
            </a:r>
            <a:r>
              <a:rPr lang="en-US" sz="6000" noProof="0">
                <a:solidFill>
                  <a:srgbClr val="E72582"/>
                </a:solidFill>
                <a:latin typeface="Montserrat" pitchFamily="2" charset="77"/>
              </a:rPr>
              <a:t> in Mesoamerica</a:t>
            </a:r>
          </a:p>
        </p:txBody>
      </p:sp>
      <p:sp>
        <p:nvSpPr>
          <p:cNvPr id="3" name="Hoy, tras más de 10 años de trabajo conjunto">
            <a:extLst>
              <a:ext uri="{FF2B5EF4-FFF2-40B4-BE49-F238E27FC236}">
                <a16:creationId xmlns:a16="http://schemas.microsoft.com/office/drawing/2014/main" id="{4E29CDD2-31B5-CBAA-3BC0-3AD1ABC7DE1C}"/>
              </a:ext>
            </a:extLst>
          </p:cNvPr>
          <p:cNvSpPr txBox="1"/>
          <p:nvPr/>
        </p:nvSpPr>
        <p:spPr>
          <a:xfrm>
            <a:off x="3282634" y="801887"/>
            <a:ext cx="11099100"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defRPr sz="6000">
                <a:solidFill>
                  <a:srgbClr val="FFFFFF"/>
                </a:solidFill>
                <a:latin typeface="UniSansRegular"/>
                <a:ea typeface="UniSansRegular"/>
                <a:cs typeface="UniSansRegular"/>
                <a:sym typeface="UniSansRegular"/>
              </a:defRPr>
            </a:lvl1pPr>
          </a:lstStyle>
          <a:p>
            <a:r>
              <a:rPr lang="en-US" b="1" noProof="0">
                <a:solidFill>
                  <a:srgbClr val="4D80BE"/>
                </a:solidFill>
                <a:latin typeface="Montserrat" pitchFamily="2" charset="77"/>
              </a:rPr>
              <a:t>After more than 10 years…</a:t>
            </a:r>
          </a:p>
        </p:txBody>
      </p:sp>
      <p:pic>
        <p:nvPicPr>
          <p:cNvPr id="4" name="Imagen" descr="Imagen">
            <a:extLst>
              <a:ext uri="{FF2B5EF4-FFF2-40B4-BE49-F238E27FC236}">
                <a16:creationId xmlns:a16="http://schemas.microsoft.com/office/drawing/2014/main" id="{5385AE58-73C1-329E-B154-16C7BBB04E98}"/>
              </a:ext>
            </a:extLst>
          </p:cNvPr>
          <p:cNvPicPr>
            <a:picLocks noChangeAspect="1"/>
          </p:cNvPicPr>
          <p:nvPr/>
        </p:nvPicPr>
        <p:blipFill>
          <a:blip r:embed="rId2"/>
          <a:stretch>
            <a:fillRect/>
          </a:stretch>
        </p:blipFill>
        <p:spPr>
          <a:xfrm>
            <a:off x="168362" y="2706416"/>
            <a:ext cx="5555442" cy="9009344"/>
          </a:xfrm>
          <a:prstGeom prst="rect">
            <a:avLst/>
          </a:prstGeom>
          <a:ln w="12700">
            <a:miter lim="400000"/>
          </a:ln>
        </p:spPr>
      </p:pic>
      <p:sp>
        <p:nvSpPr>
          <p:cNvPr id="5" name="¡Logramos ese…">
            <a:extLst>
              <a:ext uri="{FF2B5EF4-FFF2-40B4-BE49-F238E27FC236}">
                <a16:creationId xmlns:a16="http://schemas.microsoft.com/office/drawing/2014/main" id="{9D17B445-CD74-606A-DAD2-AF5F07D6512F}"/>
              </a:ext>
            </a:extLst>
          </p:cNvPr>
          <p:cNvSpPr txBox="1"/>
          <p:nvPr/>
        </p:nvSpPr>
        <p:spPr>
          <a:xfrm>
            <a:off x="7464548" y="7380934"/>
            <a:ext cx="16153597" cy="22577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algn="ctr" defTabSz="457200">
              <a:defRPr sz="12000">
                <a:solidFill>
                  <a:srgbClr val="FFFFFF"/>
                </a:solidFill>
                <a:uFill>
                  <a:solidFill>
                    <a:srgbClr val="000000"/>
                  </a:solidFill>
                </a:uFill>
                <a:latin typeface="UniSansBold"/>
                <a:ea typeface="UniSansBold"/>
                <a:cs typeface="UniSansBold"/>
                <a:sym typeface="UniSansBold"/>
              </a:defRPr>
            </a:pPr>
            <a:r>
              <a:rPr lang="en-US" sz="6000" noProof="0" dirty="0">
                <a:solidFill>
                  <a:srgbClr val="E72582"/>
                </a:solidFill>
                <a:latin typeface="Montserrat" pitchFamily="2" charset="77"/>
              </a:rPr>
              <a:t>…with a relatively </a:t>
            </a:r>
            <a:r>
              <a:rPr lang="en-US" sz="6000" b="1" noProof="0" dirty="0">
                <a:solidFill>
                  <a:srgbClr val="E72582"/>
                </a:solidFill>
                <a:latin typeface="Montserrat" pitchFamily="2" charset="77"/>
              </a:rPr>
              <a:t>modest investment</a:t>
            </a:r>
          </a:p>
          <a:p>
            <a:pPr algn="ctr" defTabSz="457200">
              <a:lnSpc>
                <a:spcPct val="80000"/>
              </a:lnSpc>
              <a:defRPr sz="12000">
                <a:solidFill>
                  <a:srgbClr val="FFFFFF"/>
                </a:solidFill>
                <a:uFill>
                  <a:solidFill>
                    <a:srgbClr val="000000"/>
                  </a:solidFill>
                </a:uFill>
                <a:latin typeface="UniSansBold"/>
                <a:ea typeface="UniSansBold"/>
                <a:cs typeface="UniSansBold"/>
                <a:sym typeface="UniSansBold"/>
              </a:defRPr>
            </a:pPr>
            <a:r>
              <a:rPr lang="en-US" sz="5400" b="1" dirty="0">
                <a:solidFill>
                  <a:srgbClr val="E72582"/>
                </a:solidFill>
                <a:latin typeface="Montserrat" pitchFamily="2" charset="77"/>
              </a:rPr>
              <a:t>150 million </a:t>
            </a:r>
            <a:r>
              <a:rPr lang="en-US" sz="5400" dirty="0">
                <a:solidFill>
                  <a:srgbClr val="E72582"/>
                </a:solidFill>
                <a:latin typeface="Montserrat" pitchFamily="2" charset="77"/>
              </a:rPr>
              <a:t>in 10 years for 8 countries</a:t>
            </a:r>
          </a:p>
          <a:p>
            <a:pPr algn="ctr" defTabSz="457200">
              <a:lnSpc>
                <a:spcPct val="80000"/>
              </a:lnSpc>
              <a:defRPr sz="12000">
                <a:solidFill>
                  <a:srgbClr val="FFFFFF"/>
                </a:solidFill>
                <a:uFill>
                  <a:solidFill>
                    <a:srgbClr val="000000"/>
                  </a:solidFill>
                </a:uFill>
                <a:latin typeface="UniSansBold"/>
                <a:ea typeface="UniSansBold"/>
                <a:cs typeface="UniSansBold"/>
                <a:sym typeface="UniSansBold"/>
              </a:defRPr>
            </a:pPr>
            <a:r>
              <a:rPr lang="en-US" sz="5400">
                <a:solidFill>
                  <a:srgbClr val="E72582"/>
                </a:solidFill>
                <a:latin typeface="Montserrat" pitchFamily="2" charset="77"/>
              </a:rPr>
              <a:t>(&lt;1.5% of public health budgets)</a:t>
            </a:r>
            <a:endParaRPr lang="en-US" sz="5400" noProof="0" dirty="0">
              <a:solidFill>
                <a:srgbClr val="E72582"/>
              </a:solidFill>
              <a:latin typeface="Montserrat" pitchFamily="2" charset="77"/>
            </a:endParaRPr>
          </a:p>
        </p:txBody>
      </p:sp>
      <p:sp>
        <p:nvSpPr>
          <p:cNvPr id="6" name="Title 1">
            <a:extLst>
              <a:ext uri="{FF2B5EF4-FFF2-40B4-BE49-F238E27FC236}">
                <a16:creationId xmlns:a16="http://schemas.microsoft.com/office/drawing/2014/main" id="{DCEE3639-9890-75EE-D398-BD6D5DB7C6FB}"/>
              </a:ext>
            </a:extLst>
          </p:cNvPr>
          <p:cNvSpPr txBox="1">
            <a:spLocks/>
          </p:cNvSpPr>
          <p:nvPr/>
        </p:nvSpPr>
        <p:spPr bwMode="auto">
          <a:xfrm>
            <a:off x="16672066" y="10825050"/>
            <a:ext cx="6946079" cy="454292"/>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3600" i="1" noProof="0"/>
              <a:t>NORC (2025)-Final Evaluation of SMI </a:t>
            </a:r>
          </a:p>
        </p:txBody>
      </p:sp>
    </p:spTree>
    <p:extLst>
      <p:ext uri="{BB962C8B-B14F-4D97-AF65-F5344CB8AC3E}">
        <p14:creationId xmlns:p14="http://schemas.microsoft.com/office/powerpoint/2010/main" val="23645562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73D5-8A78-E737-E153-D5DF32F6213B}"/>
            </a:ext>
          </a:extLst>
        </p:cNvPr>
        <p:cNvGrpSpPr/>
        <p:nvPr/>
      </p:nvGrpSpPr>
      <p:grpSpPr>
        <a:xfrm>
          <a:off x="0" y="0"/>
          <a:ext cx="0" cy="0"/>
          <a:chOff x="0" y="0"/>
          <a:chExt cx="0" cy="0"/>
        </a:xfrm>
      </p:grpSpPr>
      <p:sp>
        <p:nvSpPr>
          <p:cNvPr id="3" name="Modelo de financiamiento basado en resultados">
            <a:extLst>
              <a:ext uri="{FF2B5EF4-FFF2-40B4-BE49-F238E27FC236}">
                <a16:creationId xmlns:a16="http://schemas.microsoft.com/office/drawing/2014/main" id="{78D3AA02-76F0-E996-4104-6C1312496F36}"/>
              </a:ext>
            </a:extLst>
          </p:cNvPr>
          <p:cNvSpPr txBox="1"/>
          <p:nvPr/>
        </p:nvSpPr>
        <p:spPr>
          <a:xfrm>
            <a:off x="461272" y="929429"/>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4D80BE"/>
                </a:solidFill>
                <a:latin typeface="Montserrat" pitchFamily="2" charset="77"/>
              </a:rPr>
              <a:t>Sources of evidence</a:t>
            </a:r>
          </a:p>
        </p:txBody>
      </p:sp>
      <p:sp>
        <p:nvSpPr>
          <p:cNvPr id="4" name="Incentivo nacional (no al proveedor)…">
            <a:extLst>
              <a:ext uri="{FF2B5EF4-FFF2-40B4-BE49-F238E27FC236}">
                <a16:creationId xmlns:a16="http://schemas.microsoft.com/office/drawing/2014/main" id="{AC2084C2-E794-5675-4F5C-00AFBFEB6AC9}"/>
              </a:ext>
            </a:extLst>
          </p:cNvPr>
          <p:cNvSpPr txBox="1"/>
          <p:nvPr/>
        </p:nvSpPr>
        <p:spPr>
          <a:xfrm>
            <a:off x="776603" y="3655355"/>
            <a:ext cx="6016083"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defTabSz="457200">
              <a:spcBef>
                <a:spcPts val="800"/>
              </a:spcBef>
              <a:defRPr sz="3000">
                <a:solidFill>
                  <a:srgbClr val="6E6F71"/>
                </a:solidFill>
                <a:uFill>
                  <a:solidFill>
                    <a:srgbClr val="000000"/>
                  </a:solidFill>
                </a:uFill>
                <a:latin typeface="UniSansRegular"/>
                <a:ea typeface="UniSansRegular"/>
                <a:cs typeface="UniSansRegular"/>
                <a:sym typeface="UniSansRegular"/>
              </a:defRPr>
            </a:pPr>
            <a:endParaRPr lang="en-US" sz="2800" noProof="0">
              <a:latin typeface="Montserrat" pitchFamily="2" charset="77"/>
            </a:endParaRPr>
          </a:p>
        </p:txBody>
      </p:sp>
      <p:sp>
        <p:nvSpPr>
          <p:cNvPr id="5" name="Modelo de financiamiento basado en resultados">
            <a:extLst>
              <a:ext uri="{FF2B5EF4-FFF2-40B4-BE49-F238E27FC236}">
                <a16:creationId xmlns:a16="http://schemas.microsoft.com/office/drawing/2014/main" id="{94D4EC10-0355-1EF7-79D3-447374856B83}"/>
              </a:ext>
            </a:extLst>
          </p:cNvPr>
          <p:cNvSpPr txBox="1"/>
          <p:nvPr/>
        </p:nvSpPr>
        <p:spPr>
          <a:xfrm>
            <a:off x="2214944" y="2662195"/>
            <a:ext cx="4858652" cy="62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5000" noProof="0">
                <a:solidFill>
                  <a:srgbClr val="E72582"/>
                </a:solidFill>
                <a:latin typeface="Montserrat" pitchFamily="2" charset="77"/>
              </a:rPr>
              <a:t>Progress</a:t>
            </a:r>
          </a:p>
        </p:txBody>
      </p:sp>
      <p:sp>
        <p:nvSpPr>
          <p:cNvPr id="6" name="Modelo de financiamiento basado en resultados">
            <a:extLst>
              <a:ext uri="{FF2B5EF4-FFF2-40B4-BE49-F238E27FC236}">
                <a16:creationId xmlns:a16="http://schemas.microsoft.com/office/drawing/2014/main" id="{44271037-2020-3432-F758-63EB0B7D130E}"/>
              </a:ext>
            </a:extLst>
          </p:cNvPr>
          <p:cNvSpPr txBox="1"/>
          <p:nvPr/>
        </p:nvSpPr>
        <p:spPr>
          <a:xfrm>
            <a:off x="2214944" y="5559147"/>
            <a:ext cx="4954027" cy="62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5000" noProof="0">
                <a:solidFill>
                  <a:srgbClr val="E72582"/>
                </a:solidFill>
                <a:latin typeface="Montserrat" pitchFamily="2" charset="77"/>
              </a:rPr>
              <a:t>Attribution</a:t>
            </a:r>
          </a:p>
        </p:txBody>
      </p:sp>
      <p:sp>
        <p:nvSpPr>
          <p:cNvPr id="7" name="Modelo de financiamiento basado en resultados">
            <a:extLst>
              <a:ext uri="{FF2B5EF4-FFF2-40B4-BE49-F238E27FC236}">
                <a16:creationId xmlns:a16="http://schemas.microsoft.com/office/drawing/2014/main" id="{DB98252C-5CA3-48C8-D79E-4FF33CD082CF}"/>
              </a:ext>
            </a:extLst>
          </p:cNvPr>
          <p:cNvSpPr txBox="1"/>
          <p:nvPr/>
        </p:nvSpPr>
        <p:spPr>
          <a:xfrm>
            <a:off x="2071332" y="8987123"/>
            <a:ext cx="19118426" cy="62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5000" noProof="0" dirty="0">
                <a:solidFill>
                  <a:srgbClr val="E72582"/>
                </a:solidFill>
                <a:latin typeface="Montserrat" pitchFamily="2" charset="77"/>
              </a:rPr>
              <a:t>Contribution</a:t>
            </a:r>
          </a:p>
        </p:txBody>
      </p:sp>
      <p:sp>
        <p:nvSpPr>
          <p:cNvPr id="8" name="Modelo de financiamiento basado en resultados">
            <a:extLst>
              <a:ext uri="{FF2B5EF4-FFF2-40B4-BE49-F238E27FC236}">
                <a16:creationId xmlns:a16="http://schemas.microsoft.com/office/drawing/2014/main" id="{AFF45E1F-C897-A665-9688-8E660A2E0253}"/>
              </a:ext>
            </a:extLst>
          </p:cNvPr>
          <p:cNvSpPr txBox="1"/>
          <p:nvPr/>
        </p:nvSpPr>
        <p:spPr>
          <a:xfrm>
            <a:off x="2214944" y="3640837"/>
            <a:ext cx="14257680" cy="988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4000" b="1" noProof="0" dirty="0">
                <a:solidFill>
                  <a:srgbClr val="6E6F71"/>
                </a:solidFill>
                <a:latin typeface="Montserrat" pitchFamily="2" charset="77"/>
              </a:rPr>
              <a:t>3</a:t>
            </a:r>
            <a:r>
              <a:rPr lang="en-US" sz="4000" noProof="0" dirty="0">
                <a:solidFill>
                  <a:srgbClr val="6E6F71"/>
                </a:solidFill>
                <a:latin typeface="Montserrat" pitchFamily="2" charset="77"/>
              </a:rPr>
              <a:t> rounds of </a:t>
            </a:r>
            <a:r>
              <a:rPr lang="en-US" sz="4000" b="1" noProof="0" dirty="0">
                <a:solidFill>
                  <a:srgbClr val="6E6F71"/>
                </a:solidFill>
                <a:latin typeface="Montserrat" pitchFamily="2" charset="77"/>
              </a:rPr>
              <a:t>independent measurement </a:t>
            </a:r>
            <a:r>
              <a:rPr lang="en-US" sz="4000" noProof="0" dirty="0">
                <a:solidFill>
                  <a:srgbClr val="6E6F71"/>
                </a:solidFill>
                <a:latin typeface="Montserrat" pitchFamily="2" charset="77"/>
              </a:rPr>
              <a:t>over 10 years</a:t>
            </a:r>
          </a:p>
          <a:p>
            <a:r>
              <a:rPr lang="en-US" sz="4000" dirty="0">
                <a:solidFill>
                  <a:srgbClr val="6E6F71"/>
                </a:solidFill>
                <a:latin typeface="Montserrat" pitchFamily="2" charset="77"/>
              </a:rPr>
              <a:t>8 countries</a:t>
            </a:r>
            <a:endParaRPr lang="en-US" sz="4000" noProof="0" dirty="0">
              <a:solidFill>
                <a:srgbClr val="6E6F71"/>
              </a:solidFill>
              <a:latin typeface="Montserrat" pitchFamily="2" charset="77"/>
            </a:endParaRPr>
          </a:p>
        </p:txBody>
      </p:sp>
      <p:pic>
        <p:nvPicPr>
          <p:cNvPr id="9" name="Graphic 8">
            <a:extLst>
              <a:ext uri="{FF2B5EF4-FFF2-40B4-BE49-F238E27FC236}">
                <a16:creationId xmlns:a16="http://schemas.microsoft.com/office/drawing/2014/main" id="{36698F6E-1138-31FA-1D9C-4DD8B59104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8108" y="2347722"/>
            <a:ext cx="1278111" cy="1278111"/>
          </a:xfrm>
          <a:prstGeom prst="rect">
            <a:avLst/>
          </a:prstGeom>
        </p:spPr>
      </p:pic>
      <p:pic>
        <p:nvPicPr>
          <p:cNvPr id="10" name="Graphic 9">
            <a:extLst>
              <a:ext uri="{FF2B5EF4-FFF2-40B4-BE49-F238E27FC236}">
                <a16:creationId xmlns:a16="http://schemas.microsoft.com/office/drawing/2014/main" id="{19FE05B8-4936-CAC5-19C0-A1C00E651E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007" y="5353857"/>
            <a:ext cx="1095185" cy="1095185"/>
          </a:xfrm>
          <a:prstGeom prst="rect">
            <a:avLst/>
          </a:prstGeom>
        </p:spPr>
      </p:pic>
      <p:pic>
        <p:nvPicPr>
          <p:cNvPr id="11" name="Graphic 10">
            <a:extLst>
              <a:ext uri="{FF2B5EF4-FFF2-40B4-BE49-F238E27FC236}">
                <a16:creationId xmlns:a16="http://schemas.microsoft.com/office/drawing/2014/main" id="{47FEE2D5-79FD-C7B2-F0AE-6A6AD9D19F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108" y="8720458"/>
            <a:ext cx="1134848" cy="1134848"/>
          </a:xfrm>
          <a:prstGeom prst="rect">
            <a:avLst/>
          </a:prstGeom>
        </p:spPr>
      </p:pic>
      <p:sp>
        <p:nvSpPr>
          <p:cNvPr id="12" name="Modelo de financiamiento basado en resultados">
            <a:extLst>
              <a:ext uri="{FF2B5EF4-FFF2-40B4-BE49-F238E27FC236}">
                <a16:creationId xmlns:a16="http://schemas.microsoft.com/office/drawing/2014/main" id="{5056A998-A5EE-3F40-A009-E29951B4FC1F}"/>
              </a:ext>
            </a:extLst>
          </p:cNvPr>
          <p:cNvSpPr txBox="1"/>
          <p:nvPr/>
        </p:nvSpPr>
        <p:spPr>
          <a:xfrm>
            <a:off x="2348843" y="6588470"/>
            <a:ext cx="14123782" cy="496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4000" b="1" dirty="0">
                <a:solidFill>
                  <a:srgbClr val="6E6F71"/>
                </a:solidFill>
                <a:latin typeface="Montserrat" pitchFamily="2" charset="77"/>
              </a:rPr>
              <a:t>3</a:t>
            </a:r>
            <a:r>
              <a:rPr lang="en-US" sz="4000" noProof="0" dirty="0">
                <a:solidFill>
                  <a:srgbClr val="6E6F71"/>
                </a:solidFill>
                <a:latin typeface="Montserrat" pitchFamily="2" charset="77"/>
              </a:rPr>
              <a:t> impact evaluations of </a:t>
            </a:r>
            <a:r>
              <a:rPr lang="en-US" sz="4000" b="1" noProof="0" dirty="0">
                <a:solidFill>
                  <a:srgbClr val="6E6F71"/>
                </a:solidFill>
                <a:latin typeface="Montserrat" pitchFamily="2" charset="77"/>
              </a:rPr>
              <a:t>SMI model </a:t>
            </a:r>
            <a:r>
              <a:rPr lang="en-US" sz="4000" noProof="0" dirty="0">
                <a:solidFill>
                  <a:srgbClr val="6E6F71"/>
                </a:solidFill>
                <a:latin typeface="Montserrat" pitchFamily="2" charset="77"/>
              </a:rPr>
              <a:t>in 6 countries (</a:t>
            </a:r>
            <a:r>
              <a:rPr lang="en-US" sz="3600" noProof="0" dirty="0">
                <a:solidFill>
                  <a:srgbClr val="6E6F71"/>
                </a:solidFill>
                <a:latin typeface="Montserrat" pitchFamily="2" charset="77"/>
              </a:rPr>
              <a:t>DID</a:t>
            </a:r>
            <a:r>
              <a:rPr lang="en-US" sz="4000" noProof="0" dirty="0">
                <a:solidFill>
                  <a:srgbClr val="6E6F71"/>
                </a:solidFill>
                <a:latin typeface="Montserrat" pitchFamily="2" charset="77"/>
              </a:rPr>
              <a:t>)</a:t>
            </a:r>
          </a:p>
        </p:txBody>
      </p:sp>
      <p:sp>
        <p:nvSpPr>
          <p:cNvPr id="13" name="Modelo de financiamiento basado en resultados">
            <a:extLst>
              <a:ext uri="{FF2B5EF4-FFF2-40B4-BE49-F238E27FC236}">
                <a16:creationId xmlns:a16="http://schemas.microsoft.com/office/drawing/2014/main" id="{F7336BAF-B578-E402-3135-33B68816026C}"/>
              </a:ext>
            </a:extLst>
          </p:cNvPr>
          <p:cNvSpPr txBox="1"/>
          <p:nvPr/>
        </p:nvSpPr>
        <p:spPr>
          <a:xfrm>
            <a:off x="2214944" y="7339894"/>
            <a:ext cx="19155334" cy="496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4000" b="1" noProof="0" dirty="0">
                <a:solidFill>
                  <a:srgbClr val="6E6F71"/>
                </a:solidFill>
                <a:latin typeface="Montserrat" pitchFamily="2" charset="77"/>
              </a:rPr>
              <a:t>4</a:t>
            </a:r>
            <a:r>
              <a:rPr lang="en-US" sz="4000" noProof="0" dirty="0">
                <a:solidFill>
                  <a:srgbClr val="6E6F71"/>
                </a:solidFill>
                <a:latin typeface="Montserrat" pitchFamily="2" charset="77"/>
              </a:rPr>
              <a:t> impact evaluations of </a:t>
            </a:r>
            <a:r>
              <a:rPr lang="en-US" sz="4000" b="1" noProof="0" dirty="0">
                <a:solidFill>
                  <a:srgbClr val="6E6F71"/>
                </a:solidFill>
                <a:latin typeface="Montserrat" pitchFamily="2" charset="77"/>
              </a:rPr>
              <a:t>innovations</a:t>
            </a:r>
            <a:r>
              <a:rPr lang="en-US" sz="4000" noProof="0" dirty="0">
                <a:solidFill>
                  <a:srgbClr val="6E6F71"/>
                </a:solidFill>
                <a:latin typeface="Montserrat" pitchFamily="2" charset="77"/>
              </a:rPr>
              <a:t> in 3 countries (3 RCTs &amp; 1 DID) </a:t>
            </a:r>
          </a:p>
        </p:txBody>
      </p:sp>
      <p:sp>
        <p:nvSpPr>
          <p:cNvPr id="14" name="Modelo de financiamiento basado en resultados">
            <a:extLst>
              <a:ext uri="{FF2B5EF4-FFF2-40B4-BE49-F238E27FC236}">
                <a16:creationId xmlns:a16="http://schemas.microsoft.com/office/drawing/2014/main" id="{7808F802-6E4D-5933-68BD-CD8B19789E63}"/>
              </a:ext>
            </a:extLst>
          </p:cNvPr>
          <p:cNvSpPr txBox="1"/>
          <p:nvPr/>
        </p:nvSpPr>
        <p:spPr>
          <a:xfrm>
            <a:off x="2348843" y="10513228"/>
            <a:ext cx="16079892" cy="988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4000" b="1" noProof="0" dirty="0">
                <a:solidFill>
                  <a:srgbClr val="6E6F71"/>
                </a:solidFill>
                <a:latin typeface="Montserrat" pitchFamily="2" charset="77"/>
              </a:rPr>
              <a:t>4</a:t>
            </a:r>
            <a:r>
              <a:rPr lang="en-US" sz="4000" noProof="0" dirty="0">
                <a:solidFill>
                  <a:srgbClr val="6E6F71"/>
                </a:solidFill>
                <a:latin typeface="Montserrat" pitchFamily="2" charset="77"/>
              </a:rPr>
              <a:t> theory-based </a:t>
            </a:r>
            <a:r>
              <a:rPr lang="en-US" sz="4000" b="1" noProof="0" dirty="0">
                <a:solidFill>
                  <a:srgbClr val="6E6F71"/>
                </a:solidFill>
                <a:latin typeface="Montserrat" pitchFamily="2" charset="77"/>
              </a:rPr>
              <a:t>process evaluation </a:t>
            </a:r>
            <a:r>
              <a:rPr lang="en-US" sz="4000" noProof="0" dirty="0">
                <a:solidFill>
                  <a:srgbClr val="6E6F71"/>
                </a:solidFill>
                <a:latin typeface="Montserrat" pitchFamily="2" charset="77"/>
              </a:rPr>
              <a:t>covering distinct phases in 6 countries</a:t>
            </a:r>
          </a:p>
        </p:txBody>
      </p:sp>
      <p:sp>
        <p:nvSpPr>
          <p:cNvPr id="15" name="Rectangle 5">
            <a:extLst>
              <a:ext uri="{FF2B5EF4-FFF2-40B4-BE49-F238E27FC236}">
                <a16:creationId xmlns:a16="http://schemas.microsoft.com/office/drawing/2014/main" id="{71F6E26F-15F4-3263-E494-2DE461FF2BA5}"/>
              </a:ext>
            </a:extLst>
          </p:cNvPr>
          <p:cNvSpPr>
            <a:spLocks noChangeArrowheads="1"/>
          </p:cNvSpPr>
          <p:nvPr/>
        </p:nvSpPr>
        <p:spPr bwMode="auto">
          <a:xfrm>
            <a:off x="17858474" y="4559686"/>
            <a:ext cx="2216257" cy="908888"/>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dirty="0">
                <a:solidFill>
                  <a:srgbClr val="6E6F71"/>
                </a:solidFill>
                <a:latin typeface="Montserrat" pitchFamily="2" charset="77"/>
                <a:cs typeface="Calibri Light" panose="020F0302020204030204" pitchFamily="34" charset="0"/>
              </a:rPr>
              <a:t>Household surveys</a:t>
            </a:r>
          </a:p>
        </p:txBody>
      </p:sp>
      <p:sp>
        <p:nvSpPr>
          <p:cNvPr id="16" name="Rectangle 10">
            <a:extLst>
              <a:ext uri="{FF2B5EF4-FFF2-40B4-BE49-F238E27FC236}">
                <a16:creationId xmlns:a16="http://schemas.microsoft.com/office/drawing/2014/main" id="{0D0E2557-E5E9-FB39-1EF1-6C28D5A1CC64}"/>
              </a:ext>
            </a:extLst>
          </p:cNvPr>
          <p:cNvSpPr>
            <a:spLocks noChangeArrowheads="1"/>
          </p:cNvSpPr>
          <p:nvPr/>
        </p:nvSpPr>
        <p:spPr bwMode="auto">
          <a:xfrm>
            <a:off x="20938233" y="4631600"/>
            <a:ext cx="2216257" cy="908888"/>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indent="0" algn="ctr">
              <a:spcBef>
                <a:spcPts val="310"/>
              </a:spcBef>
              <a:spcAft>
                <a:spcPts val="150"/>
              </a:spcAft>
              <a:buClr>
                <a:srgbClr val="FF0066"/>
              </a:buClr>
              <a:buNone/>
            </a:pPr>
            <a:r>
              <a:rPr lang="en-US" sz="2800" dirty="0">
                <a:solidFill>
                  <a:srgbClr val="6E6F71"/>
                </a:solidFill>
                <a:latin typeface="Montserrat" pitchFamily="2" charset="77"/>
                <a:cs typeface="Calibri Light" panose="020F0302020204030204" pitchFamily="34" charset="0"/>
              </a:rPr>
              <a:t>Medical records</a:t>
            </a:r>
          </a:p>
        </p:txBody>
      </p:sp>
      <p:pic>
        <p:nvPicPr>
          <p:cNvPr id="17" name="Graphic 16" descr="Home outline">
            <a:extLst>
              <a:ext uri="{FF2B5EF4-FFF2-40B4-BE49-F238E27FC236}">
                <a16:creationId xmlns:a16="http://schemas.microsoft.com/office/drawing/2014/main" id="{85C07170-D273-227D-F747-F909C7C414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17544" y="3470781"/>
            <a:ext cx="1298119" cy="1189187"/>
          </a:xfrm>
          <a:prstGeom prst="rect">
            <a:avLst/>
          </a:prstGeom>
        </p:spPr>
      </p:pic>
      <p:pic>
        <p:nvPicPr>
          <p:cNvPr id="18" name="Graphic 17" descr="Document outline">
            <a:extLst>
              <a:ext uri="{FF2B5EF4-FFF2-40B4-BE49-F238E27FC236}">
                <a16:creationId xmlns:a16="http://schemas.microsoft.com/office/drawing/2014/main" id="{5BA51478-8F3C-5069-73FF-7A13AE1577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20701" y="3642384"/>
            <a:ext cx="1150769" cy="1054202"/>
          </a:xfrm>
          <a:prstGeom prst="rect">
            <a:avLst/>
          </a:prstGeom>
        </p:spPr>
      </p:pic>
      <p:sp>
        <p:nvSpPr>
          <p:cNvPr id="19" name="Modelo de financiamiento basado en resultados">
            <a:extLst>
              <a:ext uri="{FF2B5EF4-FFF2-40B4-BE49-F238E27FC236}">
                <a16:creationId xmlns:a16="http://schemas.microsoft.com/office/drawing/2014/main" id="{99E3769D-3F10-812C-C37E-24F2E914DABB}"/>
              </a:ext>
            </a:extLst>
          </p:cNvPr>
          <p:cNvSpPr txBox="1"/>
          <p:nvPr/>
        </p:nvSpPr>
        <p:spPr>
          <a:xfrm>
            <a:off x="17776488" y="3056026"/>
            <a:ext cx="2216257" cy="605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ctr"/>
            <a:r>
              <a:rPr lang="en-US" sz="4800" b="1" noProof="0">
                <a:solidFill>
                  <a:srgbClr val="6E6F71"/>
                </a:solidFill>
                <a:latin typeface="Montserrat" pitchFamily="2" charset="77"/>
                <a:cs typeface="Calibri Light" panose="020F0302020204030204" pitchFamily="34" charset="0"/>
              </a:rPr>
              <a:t>51,000</a:t>
            </a:r>
          </a:p>
        </p:txBody>
      </p:sp>
      <p:sp>
        <p:nvSpPr>
          <p:cNvPr id="20" name="Modelo de financiamiento basado en resultados">
            <a:extLst>
              <a:ext uri="{FF2B5EF4-FFF2-40B4-BE49-F238E27FC236}">
                <a16:creationId xmlns:a16="http://schemas.microsoft.com/office/drawing/2014/main" id="{F27F5E22-53DF-6D06-F968-70F8F759D6CD}"/>
              </a:ext>
            </a:extLst>
          </p:cNvPr>
          <p:cNvSpPr txBox="1"/>
          <p:nvPr/>
        </p:nvSpPr>
        <p:spPr>
          <a:xfrm>
            <a:off x="20948536" y="3059572"/>
            <a:ext cx="2216257" cy="605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ctr"/>
            <a:r>
              <a:rPr lang="en-US" sz="4800" b="1" noProof="0">
                <a:solidFill>
                  <a:srgbClr val="6E6F71"/>
                </a:solidFill>
                <a:latin typeface="Montserrat" pitchFamily="2" charset="77"/>
                <a:cs typeface="Calibri Light" panose="020F0302020204030204" pitchFamily="34" charset="0"/>
              </a:rPr>
              <a:t>24,000</a:t>
            </a:r>
          </a:p>
        </p:txBody>
      </p:sp>
      <p:pic>
        <p:nvPicPr>
          <p:cNvPr id="21" name="Graphic 20" descr="Add outline">
            <a:extLst>
              <a:ext uri="{FF2B5EF4-FFF2-40B4-BE49-F238E27FC236}">
                <a16:creationId xmlns:a16="http://schemas.microsoft.com/office/drawing/2014/main" id="{35D13A90-18B8-CA6D-A92D-428A406EA2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367972" y="3911105"/>
            <a:ext cx="608261" cy="557218"/>
          </a:xfrm>
          <a:prstGeom prst="rect">
            <a:avLst/>
          </a:prstGeom>
        </p:spPr>
      </p:pic>
      <p:sp>
        <p:nvSpPr>
          <p:cNvPr id="22" name="Rectangle 5">
            <a:extLst>
              <a:ext uri="{FF2B5EF4-FFF2-40B4-BE49-F238E27FC236}">
                <a16:creationId xmlns:a16="http://schemas.microsoft.com/office/drawing/2014/main" id="{430A88E6-2160-28D2-F930-603A8FB1CF0D}"/>
              </a:ext>
            </a:extLst>
          </p:cNvPr>
          <p:cNvSpPr>
            <a:spLocks noChangeArrowheads="1"/>
          </p:cNvSpPr>
          <p:nvPr/>
        </p:nvSpPr>
        <p:spPr bwMode="auto">
          <a:xfrm>
            <a:off x="18803962" y="11305357"/>
            <a:ext cx="221625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rgbClr val="6E6F71"/>
                </a:solidFill>
                <a:latin typeface="Montserrat" pitchFamily="2" charset="77"/>
                <a:cs typeface="Calibri Light" panose="020F0302020204030204" pitchFamily="34" charset="0"/>
              </a:rPr>
              <a:t>Interviews</a:t>
            </a:r>
          </a:p>
        </p:txBody>
      </p:sp>
      <p:sp>
        <p:nvSpPr>
          <p:cNvPr id="23" name="Modelo de financiamiento basado en resultados">
            <a:extLst>
              <a:ext uri="{FF2B5EF4-FFF2-40B4-BE49-F238E27FC236}">
                <a16:creationId xmlns:a16="http://schemas.microsoft.com/office/drawing/2014/main" id="{0C97DB8B-DE6B-2F80-5033-DAFB343FAED9}"/>
              </a:ext>
            </a:extLst>
          </p:cNvPr>
          <p:cNvSpPr txBox="1"/>
          <p:nvPr/>
        </p:nvSpPr>
        <p:spPr>
          <a:xfrm>
            <a:off x="18721976" y="9759167"/>
            <a:ext cx="2216257" cy="605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ctr"/>
            <a:r>
              <a:rPr lang="en-US" sz="4800" b="1" noProof="0" dirty="0">
                <a:solidFill>
                  <a:srgbClr val="6E6F71"/>
                </a:solidFill>
                <a:latin typeface="Montserrat" pitchFamily="2" charset="77"/>
                <a:cs typeface="Calibri Light" panose="020F0302020204030204" pitchFamily="34" charset="0"/>
              </a:rPr>
              <a:t>264</a:t>
            </a:r>
          </a:p>
        </p:txBody>
      </p:sp>
      <p:pic>
        <p:nvPicPr>
          <p:cNvPr id="24" name="Graphic 23">
            <a:extLst>
              <a:ext uri="{FF2B5EF4-FFF2-40B4-BE49-F238E27FC236}">
                <a16:creationId xmlns:a16="http://schemas.microsoft.com/office/drawing/2014/main" id="{D7857CBD-AD2A-A850-D8C4-20057E2881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248830" y="10304922"/>
            <a:ext cx="1134848" cy="1134848"/>
          </a:xfrm>
          <a:prstGeom prst="rect">
            <a:avLst/>
          </a:prstGeom>
        </p:spPr>
      </p:pic>
      <p:sp>
        <p:nvSpPr>
          <p:cNvPr id="2" name="Rectangle 5">
            <a:extLst>
              <a:ext uri="{FF2B5EF4-FFF2-40B4-BE49-F238E27FC236}">
                <a16:creationId xmlns:a16="http://schemas.microsoft.com/office/drawing/2014/main" id="{2EC5074E-469B-A474-761C-D4B71FDEC07D}"/>
              </a:ext>
            </a:extLst>
          </p:cNvPr>
          <p:cNvSpPr>
            <a:spLocks noChangeArrowheads="1"/>
          </p:cNvSpPr>
          <p:nvPr/>
        </p:nvSpPr>
        <p:spPr bwMode="auto">
          <a:xfrm>
            <a:off x="17858473" y="1973968"/>
            <a:ext cx="2216257" cy="908888"/>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dirty="0">
                <a:solidFill>
                  <a:srgbClr val="6E6F71"/>
                </a:solidFill>
                <a:latin typeface="Montserrat" pitchFamily="2" charset="77"/>
                <a:cs typeface="Calibri Light" panose="020F0302020204030204" pitchFamily="34" charset="0"/>
              </a:rPr>
              <a:t>Population coverage</a:t>
            </a:r>
            <a:endParaRPr lang="en-US" sz="2800" b="1" noProof="0" dirty="0">
              <a:solidFill>
                <a:srgbClr val="6E6F71"/>
              </a:solidFill>
              <a:latin typeface="Montserrat" pitchFamily="2" charset="77"/>
              <a:cs typeface="Calibri Light" panose="020F0302020204030204" pitchFamily="34" charset="0"/>
            </a:endParaRPr>
          </a:p>
        </p:txBody>
      </p:sp>
      <p:sp>
        <p:nvSpPr>
          <p:cNvPr id="25" name="Rectangle 5">
            <a:extLst>
              <a:ext uri="{FF2B5EF4-FFF2-40B4-BE49-F238E27FC236}">
                <a16:creationId xmlns:a16="http://schemas.microsoft.com/office/drawing/2014/main" id="{E23CB35C-2BE3-4882-FBF8-D08B3FFA96BC}"/>
              </a:ext>
            </a:extLst>
          </p:cNvPr>
          <p:cNvSpPr>
            <a:spLocks noChangeArrowheads="1"/>
          </p:cNvSpPr>
          <p:nvPr/>
        </p:nvSpPr>
        <p:spPr bwMode="auto">
          <a:xfrm>
            <a:off x="20851930" y="1904888"/>
            <a:ext cx="2612874" cy="908888"/>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dirty="0">
                <a:solidFill>
                  <a:srgbClr val="6E6F71"/>
                </a:solidFill>
                <a:latin typeface="Montserrat" pitchFamily="2" charset="77"/>
                <a:cs typeface="Calibri Light" panose="020F0302020204030204" pitchFamily="34" charset="0"/>
              </a:rPr>
              <a:t>Adherence to guidelines</a:t>
            </a:r>
            <a:endParaRPr lang="en-US" sz="2800" b="1" noProof="0" dirty="0">
              <a:solidFill>
                <a:srgbClr val="6E6F71"/>
              </a:solidFill>
              <a:latin typeface="Montserrat" pitchFamily="2" charset="77"/>
              <a:cs typeface="Calibri Light" panose="020F0302020204030204" pitchFamily="34" charset="0"/>
            </a:endParaRPr>
          </a:p>
        </p:txBody>
      </p:sp>
      <p:sp>
        <p:nvSpPr>
          <p:cNvPr id="26" name="Modelo de financiamiento basado en resultados">
            <a:extLst>
              <a:ext uri="{FF2B5EF4-FFF2-40B4-BE49-F238E27FC236}">
                <a16:creationId xmlns:a16="http://schemas.microsoft.com/office/drawing/2014/main" id="{85E10EB2-0833-1AF6-199D-8311B9845754}"/>
              </a:ext>
            </a:extLst>
          </p:cNvPr>
          <p:cNvSpPr txBox="1"/>
          <p:nvPr/>
        </p:nvSpPr>
        <p:spPr>
          <a:xfrm>
            <a:off x="2330648" y="9779227"/>
            <a:ext cx="19118426" cy="62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457200">
              <a:lnSpc>
                <a:spcPct val="80000"/>
              </a:lnSpc>
              <a:defRPr sz="4000" b="1">
                <a:solidFill>
                  <a:srgbClr val="6E6F71"/>
                </a:solidFill>
                <a:uFill>
                  <a:solidFill>
                    <a:srgbClr val="000000"/>
                  </a:solidFill>
                </a:uFill>
                <a:latin typeface="Montserrat" pitchFamily="2" charset="77"/>
                <a:ea typeface="UniSansBold"/>
                <a:cs typeface="UniSansBold"/>
              </a:defRPr>
            </a:lvl1pPr>
          </a:lstStyle>
          <a:p>
            <a:r>
              <a:rPr lang="en-US" b="0" dirty="0"/>
              <a:t>Need to go </a:t>
            </a:r>
            <a:r>
              <a:rPr lang="en-US" dirty="0"/>
              <a:t>beyond impact</a:t>
            </a:r>
            <a:r>
              <a:rPr lang="en-US" b="0" dirty="0"/>
              <a:t>…to understand </a:t>
            </a:r>
            <a:r>
              <a:rPr lang="en-US" dirty="0"/>
              <a:t>mechanisms</a:t>
            </a:r>
          </a:p>
        </p:txBody>
      </p:sp>
    </p:spTree>
    <p:extLst>
      <p:ext uri="{BB962C8B-B14F-4D97-AF65-F5344CB8AC3E}">
        <p14:creationId xmlns:p14="http://schemas.microsoft.com/office/powerpoint/2010/main" val="22459554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39A7B-08CD-0826-5C99-0E3D2393D011}"/>
            </a:ext>
          </a:extLst>
        </p:cNvPr>
        <p:cNvGrpSpPr/>
        <p:nvPr/>
      </p:nvGrpSpPr>
      <p:grpSpPr>
        <a:xfrm>
          <a:off x="0" y="0"/>
          <a:ext cx="0" cy="0"/>
          <a:chOff x="0" y="0"/>
          <a:chExt cx="0" cy="0"/>
        </a:xfrm>
      </p:grpSpPr>
      <p:sp>
        <p:nvSpPr>
          <p:cNvPr id="31" name="Modelo de financiamiento basado en resultados">
            <a:extLst>
              <a:ext uri="{FF2B5EF4-FFF2-40B4-BE49-F238E27FC236}">
                <a16:creationId xmlns:a16="http://schemas.microsoft.com/office/drawing/2014/main" id="{B2D697B4-CB2A-7DF1-3213-29E09DD293E6}"/>
              </a:ext>
            </a:extLst>
          </p:cNvPr>
          <p:cNvSpPr txBox="1"/>
          <p:nvPr/>
        </p:nvSpPr>
        <p:spPr>
          <a:xfrm>
            <a:off x="1960894" y="1018130"/>
            <a:ext cx="14169128" cy="7571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Progress</a:t>
            </a:r>
          </a:p>
        </p:txBody>
      </p:sp>
      <p:sp>
        <p:nvSpPr>
          <p:cNvPr id="32" name="TextBox 31">
            <a:extLst>
              <a:ext uri="{FF2B5EF4-FFF2-40B4-BE49-F238E27FC236}">
                <a16:creationId xmlns:a16="http://schemas.microsoft.com/office/drawing/2014/main" id="{3F5BCC59-FE11-8F79-6B01-6B48C98DAAEA}"/>
              </a:ext>
            </a:extLst>
          </p:cNvPr>
          <p:cNvSpPr txBox="1"/>
          <p:nvPr/>
        </p:nvSpPr>
        <p:spPr>
          <a:xfrm>
            <a:off x="18527597" y="-3241764"/>
            <a:ext cx="12745934" cy="615553"/>
          </a:xfrm>
          <a:prstGeom prst="rect">
            <a:avLst/>
          </a:prstGeom>
          <a:noFill/>
        </p:spPr>
        <p:txBody>
          <a:bodyPr wrap="square">
            <a:spAutoFit/>
          </a:bodyPr>
          <a:lstStyle/>
          <a:p>
            <a:pPr algn="ctr"/>
            <a:r>
              <a:rPr lang="en-US" sz="3400" b="1" noProof="0">
                <a:solidFill>
                  <a:schemeClr val="tx1">
                    <a:lumMod val="65000"/>
                    <a:lumOff val="35000"/>
                  </a:schemeClr>
                </a:solidFill>
                <a:latin typeface="Arial" panose="020B0604020202020204" pitchFamily="34" charset="0"/>
                <a:cs typeface="Arial" panose="020B0604020202020204" pitchFamily="34" charset="0"/>
              </a:rPr>
              <a:t>Average progress in SMI targeted areas</a:t>
            </a:r>
          </a:p>
        </p:txBody>
      </p:sp>
      <p:sp>
        <p:nvSpPr>
          <p:cNvPr id="33" name="TextBox 32">
            <a:extLst>
              <a:ext uri="{FF2B5EF4-FFF2-40B4-BE49-F238E27FC236}">
                <a16:creationId xmlns:a16="http://schemas.microsoft.com/office/drawing/2014/main" id="{E590AE0B-D353-C5D4-9FC5-F47110AA044A}"/>
              </a:ext>
            </a:extLst>
          </p:cNvPr>
          <p:cNvSpPr txBox="1"/>
          <p:nvPr/>
        </p:nvSpPr>
        <p:spPr>
          <a:xfrm>
            <a:off x="20451690" y="-2640430"/>
            <a:ext cx="9072295" cy="400110"/>
          </a:xfrm>
          <a:prstGeom prst="rect">
            <a:avLst/>
          </a:prstGeom>
          <a:noFill/>
        </p:spPr>
        <p:txBody>
          <a:bodyPr wrap="square">
            <a:spAutoFit/>
          </a:bodyPr>
          <a:lstStyle/>
          <a:p>
            <a:pPr algn="ctr"/>
            <a:r>
              <a:rPr lang="en-US" sz="2000" noProof="0">
                <a:solidFill>
                  <a:schemeClr val="tx1">
                    <a:lumMod val="65000"/>
                    <a:lumOff val="35000"/>
                  </a:schemeClr>
                </a:solidFill>
                <a:latin typeface="Arial" panose="020B0604020202020204" pitchFamily="34" charset="0"/>
                <a:cs typeface="Arial" panose="020B0604020202020204" pitchFamily="34" charset="0"/>
              </a:rPr>
              <a:t>En base a </a:t>
            </a:r>
            <a:r>
              <a:rPr lang="en-US" sz="2000" noProof="0" err="1">
                <a:solidFill>
                  <a:schemeClr val="tx1">
                    <a:lumMod val="65000"/>
                    <a:lumOff val="35000"/>
                  </a:schemeClr>
                </a:solidFill>
                <a:latin typeface="Arial" panose="020B0604020202020204" pitchFamily="34" charset="0"/>
                <a:cs typeface="Arial" panose="020B0604020202020204" pitchFamily="34" charset="0"/>
              </a:rPr>
              <a:t>encuesta</a:t>
            </a:r>
            <a:r>
              <a:rPr lang="en-US" sz="2000" noProof="0">
                <a:solidFill>
                  <a:schemeClr val="tx1">
                    <a:lumMod val="65000"/>
                    <a:lumOff val="35000"/>
                  </a:schemeClr>
                </a:solidFill>
                <a:latin typeface="Arial" panose="020B0604020202020204" pitchFamily="34" charset="0"/>
                <a:cs typeface="Arial" panose="020B0604020202020204" pitchFamily="34" charset="0"/>
              </a:rPr>
              <a:t> de </a:t>
            </a:r>
            <a:r>
              <a:rPr lang="en-US" sz="2000" noProof="0" err="1">
                <a:solidFill>
                  <a:schemeClr val="tx1">
                    <a:lumMod val="65000"/>
                    <a:lumOff val="35000"/>
                  </a:schemeClr>
                </a:solidFill>
                <a:latin typeface="Arial" panose="020B0604020202020204" pitchFamily="34" charset="0"/>
                <a:cs typeface="Arial" panose="020B0604020202020204" pitchFamily="34" charset="0"/>
              </a:rPr>
              <a:t>hogares</a:t>
            </a:r>
            <a:r>
              <a:rPr lang="en-US" sz="2000" noProof="0">
                <a:solidFill>
                  <a:schemeClr val="tx1">
                    <a:lumMod val="65000"/>
                    <a:lumOff val="35000"/>
                  </a:schemeClr>
                </a:solidFill>
                <a:latin typeface="Arial" panose="020B0604020202020204" pitchFamily="34" charset="0"/>
                <a:cs typeface="Arial" panose="020B0604020202020204" pitchFamily="34" charset="0"/>
              </a:rPr>
              <a:t> </a:t>
            </a:r>
            <a:r>
              <a:rPr lang="en-US" sz="2000" noProof="0" err="1">
                <a:solidFill>
                  <a:schemeClr val="tx1">
                    <a:lumMod val="65000"/>
                    <a:lumOff val="35000"/>
                  </a:schemeClr>
                </a:solidFill>
                <a:latin typeface="Arial" panose="020B0604020202020204" pitchFamily="34" charset="0"/>
                <a:cs typeface="Arial" panose="020B0604020202020204" pitchFamily="34" charset="0"/>
              </a:rPr>
              <a:t>en</a:t>
            </a:r>
            <a:r>
              <a:rPr lang="en-US" sz="2000" noProof="0">
                <a:solidFill>
                  <a:schemeClr val="tx1">
                    <a:lumMod val="65000"/>
                    <a:lumOff val="35000"/>
                  </a:schemeClr>
                </a:solidFill>
                <a:latin typeface="Arial" panose="020B0604020202020204" pitchFamily="34" charset="0"/>
                <a:cs typeface="Arial" panose="020B0604020202020204" pitchFamily="34" charset="0"/>
              </a:rPr>
              <a:t> </a:t>
            </a:r>
            <a:r>
              <a:rPr lang="en-US" sz="2000" noProof="0" err="1">
                <a:solidFill>
                  <a:schemeClr val="tx1">
                    <a:lumMod val="65000"/>
                    <a:lumOff val="35000"/>
                  </a:schemeClr>
                </a:solidFill>
                <a:latin typeface="Arial" panose="020B0604020202020204" pitchFamily="34" charset="0"/>
                <a:cs typeface="Arial" panose="020B0604020202020204" pitchFamily="34" charset="0"/>
              </a:rPr>
              <a:t>países</a:t>
            </a:r>
            <a:r>
              <a:rPr lang="en-US" sz="2000" noProof="0">
                <a:solidFill>
                  <a:schemeClr val="tx1">
                    <a:lumMod val="65000"/>
                    <a:lumOff val="35000"/>
                  </a:schemeClr>
                </a:solidFill>
                <a:latin typeface="Arial" panose="020B0604020202020204" pitchFamily="34" charset="0"/>
                <a:cs typeface="Arial" panose="020B0604020202020204" pitchFamily="34" charset="0"/>
              </a:rPr>
              <a:t> con </a:t>
            </a:r>
            <a:r>
              <a:rPr lang="en-US" sz="2000" noProof="0" err="1">
                <a:solidFill>
                  <a:schemeClr val="tx1">
                    <a:lumMod val="65000"/>
                    <a:lumOff val="35000"/>
                  </a:schemeClr>
                </a:solidFill>
                <a:latin typeface="Arial" panose="020B0604020202020204" pitchFamily="34" charset="0"/>
                <a:cs typeface="Arial" panose="020B0604020202020204" pitchFamily="34" charset="0"/>
              </a:rPr>
              <a:t>grupo</a:t>
            </a:r>
            <a:r>
              <a:rPr lang="en-US" sz="2000" noProof="0">
                <a:solidFill>
                  <a:schemeClr val="tx1">
                    <a:lumMod val="65000"/>
                    <a:lumOff val="35000"/>
                  </a:schemeClr>
                </a:solidFill>
                <a:latin typeface="Arial" panose="020B0604020202020204" pitchFamily="34" charset="0"/>
                <a:cs typeface="Arial" panose="020B0604020202020204" pitchFamily="34" charset="0"/>
              </a:rPr>
              <a:t> de </a:t>
            </a:r>
            <a:r>
              <a:rPr lang="en-US" sz="2000" noProof="0" err="1">
                <a:solidFill>
                  <a:schemeClr val="tx1">
                    <a:lumMod val="65000"/>
                    <a:lumOff val="35000"/>
                  </a:schemeClr>
                </a:solidFill>
                <a:latin typeface="Arial" panose="020B0604020202020204" pitchFamily="34" charset="0"/>
                <a:cs typeface="Arial" panose="020B0604020202020204" pitchFamily="34" charset="0"/>
              </a:rPr>
              <a:t>comparación</a:t>
            </a:r>
            <a:endParaRPr lang="en-US" sz="2000" noProof="0">
              <a:solidFill>
                <a:schemeClr val="tx1">
                  <a:lumMod val="65000"/>
                  <a:lumOff val="35000"/>
                </a:schemeClr>
              </a:solidFill>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2279A398-D382-8C58-DBE9-675948D03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948" y="795369"/>
            <a:ext cx="1278111" cy="1278111"/>
          </a:xfrm>
          <a:prstGeom prst="rect">
            <a:avLst/>
          </a:prstGeom>
        </p:spPr>
      </p:pic>
      <p:graphicFrame>
        <p:nvGraphicFramePr>
          <p:cNvPr id="35" name="Chart 34">
            <a:extLst>
              <a:ext uri="{FF2B5EF4-FFF2-40B4-BE49-F238E27FC236}">
                <a16:creationId xmlns:a16="http://schemas.microsoft.com/office/drawing/2014/main" id="{30C2579B-0138-7C5C-A407-4F8F7471EB26}"/>
              </a:ext>
            </a:extLst>
          </p:cNvPr>
          <p:cNvGraphicFramePr>
            <a:graphicFrameLocks/>
          </p:cNvGraphicFramePr>
          <p:nvPr>
            <p:extLst>
              <p:ext uri="{D42A27DB-BD31-4B8C-83A1-F6EECF244321}">
                <p14:modId xmlns:p14="http://schemas.microsoft.com/office/powerpoint/2010/main" val="2575706688"/>
              </p:ext>
            </p:extLst>
          </p:nvPr>
        </p:nvGraphicFramePr>
        <p:xfrm>
          <a:off x="289560" y="3297807"/>
          <a:ext cx="19777196" cy="7846869"/>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Arrow Connector 35">
            <a:extLst>
              <a:ext uri="{FF2B5EF4-FFF2-40B4-BE49-F238E27FC236}">
                <a16:creationId xmlns:a16="http://schemas.microsoft.com/office/drawing/2014/main" id="{D65BAFDC-A4EF-EF20-763D-BC6DD46D63F8}"/>
              </a:ext>
            </a:extLst>
          </p:cNvPr>
          <p:cNvCxnSpPr>
            <a:cxnSpLocks/>
          </p:cNvCxnSpPr>
          <p:nvPr/>
        </p:nvCxnSpPr>
        <p:spPr>
          <a:xfrm>
            <a:off x="15565096" y="4290178"/>
            <a:ext cx="2567129"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FCD7D679-247B-1E94-FC78-8C2AA4EC1FE7}"/>
              </a:ext>
            </a:extLst>
          </p:cNvPr>
          <p:cNvCxnSpPr>
            <a:cxnSpLocks/>
          </p:cNvCxnSpPr>
          <p:nvPr/>
        </p:nvCxnSpPr>
        <p:spPr>
          <a:xfrm>
            <a:off x="14469405" y="7872610"/>
            <a:ext cx="1507449"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sp>
        <p:nvSpPr>
          <p:cNvPr id="38" name="Modelo de financiamiento basado en resultados">
            <a:extLst>
              <a:ext uri="{FF2B5EF4-FFF2-40B4-BE49-F238E27FC236}">
                <a16:creationId xmlns:a16="http://schemas.microsoft.com/office/drawing/2014/main" id="{A4B92CC7-3D9F-7687-5FB7-B2AC69A0EC07}"/>
              </a:ext>
            </a:extLst>
          </p:cNvPr>
          <p:cNvSpPr txBox="1"/>
          <p:nvPr/>
        </p:nvSpPr>
        <p:spPr>
          <a:xfrm>
            <a:off x="2531500" y="3244953"/>
            <a:ext cx="5822382" cy="4037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noProof="0">
                <a:solidFill>
                  <a:srgbClr val="6E6F71"/>
                </a:solidFill>
                <a:latin typeface="Montserrat" pitchFamily="2" charset="77"/>
              </a:rPr>
              <a:t>Antenatal care</a:t>
            </a:r>
          </a:p>
        </p:txBody>
      </p:sp>
      <p:sp>
        <p:nvSpPr>
          <p:cNvPr id="39" name="Modelo de financiamiento basado en resultados">
            <a:extLst>
              <a:ext uri="{FF2B5EF4-FFF2-40B4-BE49-F238E27FC236}">
                <a16:creationId xmlns:a16="http://schemas.microsoft.com/office/drawing/2014/main" id="{E72CF098-81B0-197C-FAB7-CEBE06EB8B47}"/>
              </a:ext>
            </a:extLst>
          </p:cNvPr>
          <p:cNvSpPr txBox="1"/>
          <p:nvPr/>
        </p:nvSpPr>
        <p:spPr>
          <a:xfrm>
            <a:off x="1799059" y="7627826"/>
            <a:ext cx="6565561" cy="396840"/>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a:solidFill>
                  <a:srgbClr val="6E6F71"/>
                </a:solidFill>
                <a:latin typeface="Montserrat" pitchFamily="2" charset="77"/>
              </a:rPr>
              <a:t>Coverage institutional delivery</a:t>
            </a:r>
            <a:endParaRPr lang="en-US" sz="3200" b="1" noProof="0">
              <a:solidFill>
                <a:srgbClr val="6E6F71"/>
              </a:solidFill>
              <a:latin typeface="Montserrat" pitchFamily="2" charset="77"/>
            </a:endParaRPr>
          </a:p>
        </p:txBody>
      </p:sp>
      <p:sp>
        <p:nvSpPr>
          <p:cNvPr id="40" name="Modelo de financiamiento basado en resultados">
            <a:extLst>
              <a:ext uri="{FF2B5EF4-FFF2-40B4-BE49-F238E27FC236}">
                <a16:creationId xmlns:a16="http://schemas.microsoft.com/office/drawing/2014/main" id="{0118BAD5-AE3E-2DFF-479D-A7959D063074}"/>
              </a:ext>
            </a:extLst>
          </p:cNvPr>
          <p:cNvSpPr txBox="1"/>
          <p:nvPr/>
        </p:nvSpPr>
        <p:spPr>
          <a:xfrm>
            <a:off x="2516260" y="6272840"/>
            <a:ext cx="5822382" cy="40382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a:solidFill>
                  <a:srgbClr val="6E6F71"/>
                </a:solidFill>
                <a:latin typeface="Montserrat" pitchFamily="2" charset="77"/>
              </a:rPr>
              <a:t>| at least 1 visit</a:t>
            </a:r>
          </a:p>
        </p:txBody>
      </p:sp>
      <p:sp>
        <p:nvSpPr>
          <p:cNvPr id="41" name="Modelo de financiamiento basado en resultados">
            <a:extLst>
              <a:ext uri="{FF2B5EF4-FFF2-40B4-BE49-F238E27FC236}">
                <a16:creationId xmlns:a16="http://schemas.microsoft.com/office/drawing/2014/main" id="{C786AA82-017F-AB16-7705-D518B0B72F2B}"/>
              </a:ext>
            </a:extLst>
          </p:cNvPr>
          <p:cNvSpPr txBox="1"/>
          <p:nvPr/>
        </p:nvSpPr>
        <p:spPr>
          <a:xfrm>
            <a:off x="304800" y="9095447"/>
            <a:ext cx="8090300" cy="1191736"/>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defTabSz="457200">
              <a:lnSpc>
                <a:spcPct val="80000"/>
              </a:lnSpc>
              <a:defRPr sz="3200" b="1">
                <a:solidFill>
                  <a:srgbClr val="003B58"/>
                </a:solidFill>
                <a:uFill>
                  <a:solidFill>
                    <a:srgbClr val="000000"/>
                  </a:solidFill>
                </a:uFill>
                <a:latin typeface="UniSansBold"/>
                <a:ea typeface="UniSansBold"/>
                <a:cs typeface="UniSansBold"/>
              </a:defRPr>
            </a:lvl1pPr>
          </a:lstStyle>
          <a:p>
            <a:r>
              <a:rPr lang="en-US">
                <a:solidFill>
                  <a:srgbClr val="6E6F71"/>
                </a:solidFill>
                <a:latin typeface="Montserrat" pitchFamily="2" charset="77"/>
              </a:rPr>
              <a:t>Quality care for common </a:t>
            </a:r>
          </a:p>
          <a:p>
            <a:r>
              <a:rPr lang="en-US">
                <a:solidFill>
                  <a:srgbClr val="6E6F71"/>
                </a:solidFill>
                <a:latin typeface="Montserrat" pitchFamily="2" charset="77"/>
              </a:rPr>
              <a:t>neonatal complications </a:t>
            </a:r>
          </a:p>
          <a:p>
            <a:endParaRPr lang="en-US">
              <a:solidFill>
                <a:srgbClr val="6E6F71"/>
              </a:solidFill>
              <a:latin typeface="Montserrat" pitchFamily="2" charset="77"/>
            </a:endParaRPr>
          </a:p>
        </p:txBody>
      </p:sp>
      <p:sp>
        <p:nvSpPr>
          <p:cNvPr id="42" name="Rectangle 5">
            <a:extLst>
              <a:ext uri="{FF2B5EF4-FFF2-40B4-BE49-F238E27FC236}">
                <a16:creationId xmlns:a16="http://schemas.microsoft.com/office/drawing/2014/main" id="{E072FC1D-131A-0FE9-DBC3-D0D71706C2CE}"/>
              </a:ext>
            </a:extLst>
          </p:cNvPr>
          <p:cNvSpPr>
            <a:spLocks noChangeArrowheads="1"/>
          </p:cNvSpPr>
          <p:nvPr/>
        </p:nvSpPr>
        <p:spPr bwMode="auto">
          <a:xfrm>
            <a:off x="14993312" y="3716598"/>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tx1">
                    <a:lumMod val="65000"/>
                    <a:lumOff val="35000"/>
                  </a:schemeClr>
                </a:solidFill>
                <a:latin typeface="Montserrat" pitchFamily="2" charset="77"/>
                <a:cs typeface="Calibri Light" panose="020F0302020204030204" pitchFamily="34" charset="0"/>
              </a:rPr>
              <a:t>63%</a:t>
            </a:r>
          </a:p>
        </p:txBody>
      </p:sp>
      <p:sp>
        <p:nvSpPr>
          <p:cNvPr id="43" name="Rectangle 5">
            <a:extLst>
              <a:ext uri="{FF2B5EF4-FFF2-40B4-BE49-F238E27FC236}">
                <a16:creationId xmlns:a16="http://schemas.microsoft.com/office/drawing/2014/main" id="{8B1B8DCC-AE59-6AB5-5C69-9BD0CF06CE6E}"/>
              </a:ext>
            </a:extLst>
          </p:cNvPr>
          <p:cNvSpPr>
            <a:spLocks noChangeArrowheads="1"/>
          </p:cNvSpPr>
          <p:nvPr/>
        </p:nvSpPr>
        <p:spPr bwMode="auto">
          <a:xfrm>
            <a:off x="17479194" y="3722635"/>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noProof="0">
                <a:solidFill>
                  <a:schemeClr val="tx1">
                    <a:lumMod val="65000"/>
                    <a:lumOff val="35000"/>
                  </a:schemeClr>
                </a:solidFill>
                <a:latin typeface="Montserrat" pitchFamily="2" charset="77"/>
                <a:cs typeface="Calibri Light" panose="020F0302020204030204" pitchFamily="34" charset="0"/>
              </a:rPr>
              <a:t>86%</a:t>
            </a:r>
          </a:p>
        </p:txBody>
      </p:sp>
      <p:sp>
        <p:nvSpPr>
          <p:cNvPr id="46" name="Rectangle 5">
            <a:extLst>
              <a:ext uri="{FF2B5EF4-FFF2-40B4-BE49-F238E27FC236}">
                <a16:creationId xmlns:a16="http://schemas.microsoft.com/office/drawing/2014/main" id="{F827685B-B747-61C3-3869-F7FAB5B4BB3F}"/>
              </a:ext>
            </a:extLst>
          </p:cNvPr>
          <p:cNvSpPr>
            <a:spLocks noChangeArrowheads="1"/>
          </p:cNvSpPr>
          <p:nvPr/>
        </p:nvSpPr>
        <p:spPr bwMode="auto">
          <a:xfrm>
            <a:off x="14049254" y="7277525"/>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a:solidFill>
                  <a:schemeClr val="tx1">
                    <a:lumMod val="65000"/>
                    <a:lumOff val="35000"/>
                  </a:schemeClr>
                </a:solidFill>
                <a:latin typeface="Montserrat" pitchFamily="2" charset="77"/>
                <a:cs typeface="Calibri Light" panose="020F0302020204030204" pitchFamily="34" charset="0"/>
              </a:rPr>
              <a:t>5</a:t>
            </a:r>
            <a:r>
              <a:rPr lang="en-US" sz="2800" noProof="0">
                <a:solidFill>
                  <a:schemeClr val="tx1">
                    <a:lumMod val="65000"/>
                    <a:lumOff val="35000"/>
                  </a:schemeClr>
                </a:solidFill>
                <a:latin typeface="Montserrat" pitchFamily="2" charset="77"/>
                <a:cs typeface="Calibri Light" panose="020F0302020204030204" pitchFamily="34" charset="0"/>
              </a:rPr>
              <a:t>3%</a:t>
            </a:r>
          </a:p>
        </p:txBody>
      </p:sp>
      <p:sp>
        <p:nvSpPr>
          <p:cNvPr id="47" name="Rectangle 5">
            <a:extLst>
              <a:ext uri="{FF2B5EF4-FFF2-40B4-BE49-F238E27FC236}">
                <a16:creationId xmlns:a16="http://schemas.microsoft.com/office/drawing/2014/main" id="{6E77623A-317F-6496-3188-76D1BA3278F9}"/>
              </a:ext>
            </a:extLst>
          </p:cNvPr>
          <p:cNvSpPr>
            <a:spLocks noChangeArrowheads="1"/>
          </p:cNvSpPr>
          <p:nvPr/>
        </p:nvSpPr>
        <p:spPr bwMode="auto">
          <a:xfrm>
            <a:off x="15376958" y="7283562"/>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a:solidFill>
                  <a:schemeClr val="tx1">
                    <a:lumMod val="65000"/>
                    <a:lumOff val="35000"/>
                  </a:schemeClr>
                </a:solidFill>
                <a:latin typeface="Montserrat" pitchFamily="2" charset="77"/>
                <a:cs typeface="Calibri Light" panose="020F0302020204030204" pitchFamily="34" charset="0"/>
              </a:rPr>
              <a:t>65</a:t>
            </a:r>
            <a:r>
              <a:rPr lang="en-US" sz="2800" b="1" noProof="0">
                <a:solidFill>
                  <a:schemeClr val="tx1">
                    <a:lumMod val="65000"/>
                    <a:lumOff val="35000"/>
                  </a:schemeClr>
                </a:solidFill>
                <a:latin typeface="Montserrat" pitchFamily="2" charset="77"/>
                <a:cs typeface="Calibri Light" panose="020F0302020204030204" pitchFamily="34" charset="0"/>
              </a:rPr>
              <a:t>%</a:t>
            </a:r>
          </a:p>
        </p:txBody>
      </p:sp>
      <p:sp>
        <p:nvSpPr>
          <p:cNvPr id="48" name="Rectangle 5">
            <a:extLst>
              <a:ext uri="{FF2B5EF4-FFF2-40B4-BE49-F238E27FC236}">
                <a16:creationId xmlns:a16="http://schemas.microsoft.com/office/drawing/2014/main" id="{39836DA3-FF0D-F553-FB34-B4A7D3801236}"/>
              </a:ext>
            </a:extLst>
          </p:cNvPr>
          <p:cNvSpPr>
            <a:spLocks noChangeArrowheads="1"/>
          </p:cNvSpPr>
          <p:nvPr/>
        </p:nvSpPr>
        <p:spPr bwMode="auto">
          <a:xfrm>
            <a:off x="14801025" y="4441080"/>
            <a:ext cx="1457508"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Baseline</a:t>
            </a:r>
          </a:p>
        </p:txBody>
      </p:sp>
      <p:sp>
        <p:nvSpPr>
          <p:cNvPr id="49" name="Rectangle 5">
            <a:extLst>
              <a:ext uri="{FF2B5EF4-FFF2-40B4-BE49-F238E27FC236}">
                <a16:creationId xmlns:a16="http://schemas.microsoft.com/office/drawing/2014/main" id="{F5BC6077-8CEC-306A-5419-1D7593DD5C67}"/>
              </a:ext>
            </a:extLst>
          </p:cNvPr>
          <p:cNvSpPr>
            <a:spLocks noChangeArrowheads="1"/>
          </p:cNvSpPr>
          <p:nvPr/>
        </p:nvSpPr>
        <p:spPr bwMode="auto">
          <a:xfrm>
            <a:off x="17316095" y="4423534"/>
            <a:ext cx="1306666"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Last phase</a:t>
            </a:r>
          </a:p>
        </p:txBody>
      </p:sp>
      <p:sp>
        <p:nvSpPr>
          <p:cNvPr id="50" name="Rectangle 5">
            <a:extLst>
              <a:ext uri="{FF2B5EF4-FFF2-40B4-BE49-F238E27FC236}">
                <a16:creationId xmlns:a16="http://schemas.microsoft.com/office/drawing/2014/main" id="{C302BAD0-7499-DE28-874B-73EA9357D608}"/>
              </a:ext>
            </a:extLst>
          </p:cNvPr>
          <p:cNvSpPr>
            <a:spLocks noChangeArrowheads="1"/>
          </p:cNvSpPr>
          <p:nvPr/>
        </p:nvSpPr>
        <p:spPr bwMode="auto">
          <a:xfrm>
            <a:off x="19156557" y="3955858"/>
            <a:ext cx="1542810"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indent="0" algn="ctr">
              <a:spcBef>
                <a:spcPts val="310"/>
              </a:spcBef>
              <a:spcAft>
                <a:spcPts val="150"/>
              </a:spcAft>
              <a:buClr>
                <a:srgbClr val="FF0066"/>
              </a:buClr>
              <a:buNone/>
            </a:pPr>
            <a:r>
              <a:rPr lang="en-US" sz="2000" dirty="0">
                <a:solidFill>
                  <a:schemeClr val="tx1">
                    <a:lumMod val="65000"/>
                    <a:lumOff val="35000"/>
                  </a:schemeClr>
                </a:solidFill>
                <a:latin typeface="Montserrat" pitchFamily="2" charset="77"/>
                <a:cs typeface="Calibri Light" panose="020F0302020204030204" pitchFamily="34" charset="0"/>
              </a:rPr>
              <a:t>Country average</a:t>
            </a:r>
          </a:p>
        </p:txBody>
      </p:sp>
      <p:sp>
        <p:nvSpPr>
          <p:cNvPr id="51" name="Rectangle 5">
            <a:extLst>
              <a:ext uri="{FF2B5EF4-FFF2-40B4-BE49-F238E27FC236}">
                <a16:creationId xmlns:a16="http://schemas.microsoft.com/office/drawing/2014/main" id="{FED67037-A6BA-F287-2392-A180FAA40149}"/>
              </a:ext>
            </a:extLst>
          </p:cNvPr>
          <p:cNvSpPr>
            <a:spLocks noChangeArrowheads="1"/>
          </p:cNvSpPr>
          <p:nvPr/>
        </p:nvSpPr>
        <p:spPr bwMode="auto">
          <a:xfrm>
            <a:off x="13727588" y="7999351"/>
            <a:ext cx="1457508"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Baseline</a:t>
            </a:r>
          </a:p>
        </p:txBody>
      </p:sp>
      <p:sp>
        <p:nvSpPr>
          <p:cNvPr id="52" name="Rectangle 5">
            <a:extLst>
              <a:ext uri="{FF2B5EF4-FFF2-40B4-BE49-F238E27FC236}">
                <a16:creationId xmlns:a16="http://schemas.microsoft.com/office/drawing/2014/main" id="{8481677C-C262-5F5F-3BC0-C2CCE6B32B61}"/>
              </a:ext>
            </a:extLst>
          </p:cNvPr>
          <p:cNvSpPr>
            <a:spLocks noChangeArrowheads="1"/>
          </p:cNvSpPr>
          <p:nvPr/>
        </p:nvSpPr>
        <p:spPr bwMode="auto">
          <a:xfrm>
            <a:off x="15218259" y="8001345"/>
            <a:ext cx="1373351"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Last phase</a:t>
            </a:r>
          </a:p>
        </p:txBody>
      </p:sp>
      <p:sp>
        <p:nvSpPr>
          <p:cNvPr id="53" name="Rectangle 5">
            <a:extLst>
              <a:ext uri="{FF2B5EF4-FFF2-40B4-BE49-F238E27FC236}">
                <a16:creationId xmlns:a16="http://schemas.microsoft.com/office/drawing/2014/main" id="{9357D3D9-8606-EEE2-A152-55593F0950A0}"/>
              </a:ext>
            </a:extLst>
          </p:cNvPr>
          <p:cNvSpPr>
            <a:spLocks noChangeArrowheads="1"/>
          </p:cNvSpPr>
          <p:nvPr/>
        </p:nvSpPr>
        <p:spPr bwMode="auto">
          <a:xfrm>
            <a:off x="17835960" y="7497633"/>
            <a:ext cx="1542810"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dirty="0">
                <a:solidFill>
                  <a:schemeClr val="tx1">
                    <a:lumMod val="65000"/>
                    <a:lumOff val="35000"/>
                  </a:schemeClr>
                </a:solidFill>
                <a:latin typeface="Montserrat" pitchFamily="2" charset="77"/>
                <a:cs typeface="Calibri Light" panose="020F0302020204030204" pitchFamily="34" charset="0"/>
              </a:rPr>
              <a:t>Country average</a:t>
            </a:r>
          </a:p>
        </p:txBody>
      </p:sp>
      <p:sp>
        <p:nvSpPr>
          <p:cNvPr id="54" name="TextBox 53">
            <a:extLst>
              <a:ext uri="{FF2B5EF4-FFF2-40B4-BE49-F238E27FC236}">
                <a16:creationId xmlns:a16="http://schemas.microsoft.com/office/drawing/2014/main" id="{8017186D-9970-ADF5-3CC9-223EA6516B88}"/>
              </a:ext>
            </a:extLst>
          </p:cNvPr>
          <p:cNvSpPr txBox="1"/>
          <p:nvPr/>
        </p:nvSpPr>
        <p:spPr>
          <a:xfrm>
            <a:off x="8518076" y="5465887"/>
            <a:ext cx="4891509" cy="162910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r>
              <a:rPr lang="en-US" sz="4400" noProof="0" dirty="0">
                <a:solidFill>
                  <a:srgbClr val="E72582"/>
                </a:solidFill>
                <a:latin typeface="Montserrat" pitchFamily="2" charset="77"/>
              </a:rPr>
              <a:t>Gaps in </a:t>
            </a:r>
            <a:r>
              <a:rPr lang="en-US" sz="4400" b="1" noProof="0" dirty="0">
                <a:solidFill>
                  <a:srgbClr val="E72582"/>
                </a:solidFill>
                <a:latin typeface="Montserrat" pitchFamily="2" charset="77"/>
              </a:rPr>
              <a:t>coverage</a:t>
            </a:r>
            <a:r>
              <a:rPr lang="en-US" sz="4400" noProof="0" dirty="0">
                <a:solidFill>
                  <a:srgbClr val="E72582"/>
                </a:solidFill>
                <a:latin typeface="Montserrat" pitchFamily="2" charset="77"/>
              </a:rPr>
              <a:t> </a:t>
            </a:r>
            <a:r>
              <a:rPr lang="en-US" sz="4400" noProof="0" dirty="0">
                <a:solidFill>
                  <a:srgbClr val="6E6F71"/>
                </a:solidFill>
                <a:latin typeface="Montserrat" pitchFamily="2" charset="77"/>
              </a:rPr>
              <a:t>were </a:t>
            </a:r>
            <a:r>
              <a:rPr lang="en-US" sz="4400" b="1" noProof="0" dirty="0">
                <a:solidFill>
                  <a:srgbClr val="E72582"/>
                </a:solidFill>
                <a:latin typeface="Montserrat" pitchFamily="2" charset="77"/>
              </a:rPr>
              <a:t>reduced</a:t>
            </a:r>
            <a:endParaRPr lang="en-US" sz="4400" noProof="0" dirty="0">
              <a:solidFill>
                <a:srgbClr val="003B58"/>
              </a:solidFill>
              <a:latin typeface="Montserrat" pitchFamily="2" charset="77"/>
            </a:endParaRPr>
          </a:p>
        </p:txBody>
      </p:sp>
      <p:cxnSp>
        <p:nvCxnSpPr>
          <p:cNvPr id="55" name="Straight Connector 54">
            <a:extLst>
              <a:ext uri="{FF2B5EF4-FFF2-40B4-BE49-F238E27FC236}">
                <a16:creationId xmlns:a16="http://schemas.microsoft.com/office/drawing/2014/main" id="{2094D45B-0515-C648-D813-07C2909135DE}"/>
              </a:ext>
            </a:extLst>
          </p:cNvPr>
          <p:cNvCxnSpPr>
            <a:cxnSpLocks/>
          </p:cNvCxnSpPr>
          <p:nvPr/>
        </p:nvCxnSpPr>
        <p:spPr>
          <a:xfrm flipV="1">
            <a:off x="13037448" y="4423534"/>
            <a:ext cx="1955864" cy="1378360"/>
          </a:xfrm>
          <a:prstGeom prst="line">
            <a:avLst/>
          </a:prstGeom>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286725D3-34FA-7A0E-62B1-E040C764E593}"/>
              </a:ext>
            </a:extLst>
          </p:cNvPr>
          <p:cNvCxnSpPr>
            <a:cxnSpLocks/>
          </p:cNvCxnSpPr>
          <p:nvPr/>
        </p:nvCxnSpPr>
        <p:spPr>
          <a:xfrm>
            <a:off x="12897937" y="6798357"/>
            <a:ext cx="1222065" cy="835703"/>
          </a:xfrm>
          <a:prstGeom prst="line">
            <a:avLst/>
          </a:prstGeom>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B0E3ACD5-EFC4-BAF9-0CD2-70F31573ECC9}"/>
              </a:ext>
            </a:extLst>
          </p:cNvPr>
          <p:cNvSpPr txBox="1"/>
          <p:nvPr/>
        </p:nvSpPr>
        <p:spPr>
          <a:xfrm>
            <a:off x="7560495" y="2134243"/>
            <a:ext cx="12745934" cy="523220"/>
          </a:xfrm>
          <a:prstGeom prst="rect">
            <a:avLst/>
          </a:prstGeom>
          <a:noFill/>
        </p:spPr>
        <p:txBody>
          <a:bodyPr wrap="square">
            <a:spAutoFit/>
          </a:bodyPr>
          <a:lstStyle/>
          <a:p>
            <a:pPr algn="ctr"/>
            <a:r>
              <a:rPr lang="en-US" sz="2800" b="1">
                <a:solidFill>
                  <a:srgbClr val="6E6F71"/>
                </a:solidFill>
                <a:latin typeface="Montserrat" pitchFamily="2" charset="77"/>
                <a:cs typeface="Arial" panose="020B0604020202020204" pitchFamily="34" charset="0"/>
              </a:rPr>
              <a:t>Average in SMI targeted areas at baseline and last phase</a:t>
            </a:r>
          </a:p>
        </p:txBody>
      </p:sp>
      <p:sp>
        <p:nvSpPr>
          <p:cNvPr id="58" name="TextBox 57">
            <a:extLst>
              <a:ext uri="{FF2B5EF4-FFF2-40B4-BE49-F238E27FC236}">
                <a16:creationId xmlns:a16="http://schemas.microsoft.com/office/drawing/2014/main" id="{077E0FEB-B3A7-0388-08A7-8EF794EF195B}"/>
              </a:ext>
            </a:extLst>
          </p:cNvPr>
          <p:cNvSpPr txBox="1"/>
          <p:nvPr/>
        </p:nvSpPr>
        <p:spPr>
          <a:xfrm>
            <a:off x="8049515" y="2588406"/>
            <a:ext cx="12135524" cy="400110"/>
          </a:xfrm>
          <a:prstGeom prst="rect">
            <a:avLst/>
          </a:prstGeom>
          <a:noFill/>
        </p:spPr>
        <p:txBody>
          <a:bodyPr wrap="square">
            <a:spAutoFit/>
          </a:bodyPr>
          <a:lstStyle/>
          <a:p>
            <a:pPr algn="ctr"/>
            <a:r>
              <a:rPr lang="en-US" sz="2000" dirty="0">
                <a:solidFill>
                  <a:schemeClr val="tx1">
                    <a:lumMod val="65000"/>
                    <a:lumOff val="35000"/>
                  </a:schemeClr>
                </a:solidFill>
                <a:latin typeface="Montserrat" pitchFamily="2" charset="77"/>
                <a:cs typeface="Arial" panose="020B0604020202020204" pitchFamily="34" charset="0"/>
              </a:rPr>
              <a:t>Based on household surveys and medical record reviews in countries with comparison group</a:t>
            </a:r>
          </a:p>
        </p:txBody>
      </p:sp>
      <p:sp>
        <p:nvSpPr>
          <p:cNvPr id="59" name="TextBox 58">
            <a:extLst>
              <a:ext uri="{FF2B5EF4-FFF2-40B4-BE49-F238E27FC236}">
                <a16:creationId xmlns:a16="http://schemas.microsoft.com/office/drawing/2014/main" id="{4FBB875E-74D1-22AB-6277-958EB2F472F7}"/>
              </a:ext>
            </a:extLst>
          </p:cNvPr>
          <p:cNvSpPr txBox="1"/>
          <p:nvPr/>
        </p:nvSpPr>
        <p:spPr>
          <a:xfrm>
            <a:off x="7754891" y="11144676"/>
            <a:ext cx="12730432" cy="954107"/>
          </a:xfrm>
          <a:prstGeom prst="rect">
            <a:avLst/>
          </a:prstGeom>
          <a:noFill/>
        </p:spPr>
        <p:txBody>
          <a:bodyPr wrap="square" rtlCol="0">
            <a:spAutoFit/>
          </a:bodyPr>
          <a:lstStyle/>
          <a:p>
            <a:r>
              <a:rPr lang="en-US" sz="1400" noProof="0">
                <a:solidFill>
                  <a:schemeClr val="tx1">
                    <a:lumMod val="65000"/>
                    <a:lumOff val="35000"/>
                  </a:schemeClr>
                </a:solidFill>
                <a:latin typeface="Montserrat" pitchFamily="2" charset="77"/>
              </a:rPr>
              <a:t>Notes: NORC</a:t>
            </a:r>
            <a:r>
              <a:rPr lang="en-US" sz="1400">
                <a:solidFill>
                  <a:schemeClr val="tx1">
                    <a:lumMod val="65000"/>
                    <a:lumOff val="35000"/>
                  </a:schemeClr>
                </a:solidFill>
                <a:latin typeface="Montserrat" pitchFamily="2" charset="77"/>
              </a:rPr>
              <a:t> (</a:t>
            </a:r>
            <a:r>
              <a:rPr lang="en-US" sz="1400" noProof="0">
                <a:solidFill>
                  <a:schemeClr val="tx1">
                    <a:lumMod val="65000"/>
                    <a:lumOff val="35000"/>
                  </a:schemeClr>
                </a:solidFill>
                <a:latin typeface="Montserrat" pitchFamily="2" charset="77"/>
              </a:rPr>
              <a:t>2025). Final Evaluation of the Salud Mesoamerica Initiative. All estimates based on data from household surveys except quality of care of </a:t>
            </a:r>
            <a:r>
              <a:rPr lang="en-US" sz="1400">
                <a:solidFill>
                  <a:schemeClr val="tx1">
                    <a:lumMod val="65000"/>
                    <a:lumOff val="35000"/>
                  </a:schemeClr>
                </a:solidFill>
                <a:latin typeface="Montserrat" pitchFamily="2" charset="77"/>
              </a:rPr>
              <a:t>neonatal complications which are based on medical record reviews. Average are across the 4 countries with a comparison group by design (GU, MX, HO, NI) in SMI targeted municipalities. GU and MX had just two phases, whereas HO and NI had three phases, the end point in the graph represents the average of the last phase in each country.  </a:t>
            </a:r>
            <a:r>
              <a:rPr lang="en-US" sz="1400" noProof="0">
                <a:solidFill>
                  <a:schemeClr val="tx1">
                    <a:lumMod val="65000"/>
                    <a:lumOff val="35000"/>
                  </a:schemeClr>
                </a:solidFill>
                <a:latin typeface="Montserrat" pitchFamily="2" charset="77"/>
              </a:rPr>
              <a:t>   </a:t>
            </a:r>
          </a:p>
        </p:txBody>
      </p:sp>
      <p:sp>
        <p:nvSpPr>
          <p:cNvPr id="2" name="4-Point Star 1">
            <a:extLst>
              <a:ext uri="{FF2B5EF4-FFF2-40B4-BE49-F238E27FC236}">
                <a16:creationId xmlns:a16="http://schemas.microsoft.com/office/drawing/2014/main" id="{94FBFB82-2C0D-EA99-222A-6EE37AE7B516}"/>
              </a:ext>
            </a:extLst>
          </p:cNvPr>
          <p:cNvSpPr/>
          <p:nvPr/>
        </p:nvSpPr>
        <p:spPr>
          <a:xfrm>
            <a:off x="18821753" y="3955598"/>
            <a:ext cx="595424" cy="601371"/>
          </a:xfrm>
          <a:prstGeom prst="star4">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5" name="4-Point Star 4">
            <a:extLst>
              <a:ext uri="{FF2B5EF4-FFF2-40B4-BE49-F238E27FC236}">
                <a16:creationId xmlns:a16="http://schemas.microsoft.com/office/drawing/2014/main" id="{293D78F2-26F0-775D-E689-CC52B2D2F2D2}"/>
              </a:ext>
            </a:extLst>
          </p:cNvPr>
          <p:cNvSpPr/>
          <p:nvPr/>
        </p:nvSpPr>
        <p:spPr>
          <a:xfrm>
            <a:off x="17443067" y="7510413"/>
            <a:ext cx="595424" cy="601371"/>
          </a:xfrm>
          <a:prstGeom prst="star4">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6" name="Rectangle 5">
            <a:extLst>
              <a:ext uri="{FF2B5EF4-FFF2-40B4-BE49-F238E27FC236}">
                <a16:creationId xmlns:a16="http://schemas.microsoft.com/office/drawing/2014/main" id="{4975205F-2E64-AD0A-C096-C10EF697F2E7}"/>
              </a:ext>
            </a:extLst>
          </p:cNvPr>
          <p:cNvSpPr/>
          <p:nvPr/>
        </p:nvSpPr>
        <p:spPr>
          <a:xfrm>
            <a:off x="3848986" y="5801894"/>
            <a:ext cx="4546114" cy="99646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7" name="Rectangle 6">
            <a:extLst>
              <a:ext uri="{FF2B5EF4-FFF2-40B4-BE49-F238E27FC236}">
                <a16:creationId xmlns:a16="http://schemas.microsoft.com/office/drawing/2014/main" id="{3F87CC93-7821-7A4F-35A4-9FA4B203E3D2}"/>
              </a:ext>
            </a:extLst>
          </p:cNvPr>
          <p:cNvSpPr/>
          <p:nvPr/>
        </p:nvSpPr>
        <p:spPr>
          <a:xfrm>
            <a:off x="3014380" y="8987583"/>
            <a:ext cx="5380719" cy="99646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40176464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8F1F-BE15-9F5C-18A4-AB993F5C8302}"/>
            </a:ext>
          </a:extLst>
        </p:cNvPr>
        <p:cNvGrpSpPr/>
        <p:nvPr/>
      </p:nvGrpSpPr>
      <p:grpSpPr>
        <a:xfrm>
          <a:off x="0" y="0"/>
          <a:ext cx="0" cy="0"/>
          <a:chOff x="0" y="0"/>
          <a:chExt cx="0" cy="0"/>
        </a:xfrm>
      </p:grpSpPr>
      <p:sp>
        <p:nvSpPr>
          <p:cNvPr id="31" name="Modelo de financiamiento basado en resultados">
            <a:extLst>
              <a:ext uri="{FF2B5EF4-FFF2-40B4-BE49-F238E27FC236}">
                <a16:creationId xmlns:a16="http://schemas.microsoft.com/office/drawing/2014/main" id="{CE151DB8-3FC6-A1EA-A2EF-292EA3740DAB}"/>
              </a:ext>
            </a:extLst>
          </p:cNvPr>
          <p:cNvSpPr txBox="1"/>
          <p:nvPr/>
        </p:nvSpPr>
        <p:spPr>
          <a:xfrm>
            <a:off x="1960894" y="1018130"/>
            <a:ext cx="14169128" cy="7571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Progress</a:t>
            </a:r>
          </a:p>
        </p:txBody>
      </p:sp>
      <p:pic>
        <p:nvPicPr>
          <p:cNvPr id="34" name="Graphic 33">
            <a:extLst>
              <a:ext uri="{FF2B5EF4-FFF2-40B4-BE49-F238E27FC236}">
                <a16:creationId xmlns:a16="http://schemas.microsoft.com/office/drawing/2014/main" id="{CC3FC8E9-260E-4264-E033-0BB74FD42F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948" y="795369"/>
            <a:ext cx="1278111" cy="1278111"/>
          </a:xfrm>
          <a:prstGeom prst="rect">
            <a:avLst/>
          </a:prstGeom>
        </p:spPr>
      </p:pic>
      <p:graphicFrame>
        <p:nvGraphicFramePr>
          <p:cNvPr id="35" name="Chart 34">
            <a:extLst>
              <a:ext uri="{FF2B5EF4-FFF2-40B4-BE49-F238E27FC236}">
                <a16:creationId xmlns:a16="http://schemas.microsoft.com/office/drawing/2014/main" id="{CC8E4FBE-B775-CE0E-B5AA-7FC0E5244763}"/>
              </a:ext>
            </a:extLst>
          </p:cNvPr>
          <p:cNvGraphicFramePr>
            <a:graphicFrameLocks/>
          </p:cNvGraphicFramePr>
          <p:nvPr>
            <p:extLst>
              <p:ext uri="{D42A27DB-BD31-4B8C-83A1-F6EECF244321}">
                <p14:modId xmlns:p14="http://schemas.microsoft.com/office/powerpoint/2010/main" val="1166465910"/>
              </p:ext>
            </p:extLst>
          </p:nvPr>
        </p:nvGraphicFramePr>
        <p:xfrm>
          <a:off x="-198120" y="3297807"/>
          <a:ext cx="20264876" cy="7846869"/>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Arrow Connector 35">
            <a:extLst>
              <a:ext uri="{FF2B5EF4-FFF2-40B4-BE49-F238E27FC236}">
                <a16:creationId xmlns:a16="http://schemas.microsoft.com/office/drawing/2014/main" id="{B7F5FD6C-0230-9F49-8F07-A8B39F76E7C0}"/>
              </a:ext>
            </a:extLst>
          </p:cNvPr>
          <p:cNvCxnSpPr>
            <a:cxnSpLocks/>
          </p:cNvCxnSpPr>
          <p:nvPr/>
        </p:nvCxnSpPr>
        <p:spPr>
          <a:xfrm>
            <a:off x="15565096" y="4290178"/>
            <a:ext cx="2567129"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1EF29B09-7098-97C3-3515-CE00FE89F126}"/>
              </a:ext>
            </a:extLst>
          </p:cNvPr>
          <p:cNvCxnSpPr>
            <a:cxnSpLocks/>
          </p:cNvCxnSpPr>
          <p:nvPr/>
        </p:nvCxnSpPr>
        <p:spPr>
          <a:xfrm>
            <a:off x="14469405" y="7872610"/>
            <a:ext cx="1507449"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sp>
        <p:nvSpPr>
          <p:cNvPr id="38" name="Modelo de financiamiento basado en resultados">
            <a:extLst>
              <a:ext uri="{FF2B5EF4-FFF2-40B4-BE49-F238E27FC236}">
                <a16:creationId xmlns:a16="http://schemas.microsoft.com/office/drawing/2014/main" id="{6A52B266-5250-C58D-7F7E-B1C57E58744A}"/>
              </a:ext>
            </a:extLst>
          </p:cNvPr>
          <p:cNvSpPr txBox="1"/>
          <p:nvPr/>
        </p:nvSpPr>
        <p:spPr>
          <a:xfrm>
            <a:off x="1853314" y="3277345"/>
            <a:ext cx="5822382" cy="4037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noProof="0">
                <a:solidFill>
                  <a:srgbClr val="6E6F71"/>
                </a:solidFill>
                <a:latin typeface="Montserrat" pitchFamily="2" charset="77"/>
              </a:rPr>
              <a:t>Antenatal care</a:t>
            </a:r>
          </a:p>
        </p:txBody>
      </p:sp>
      <p:sp>
        <p:nvSpPr>
          <p:cNvPr id="39" name="Modelo de financiamiento basado en resultados">
            <a:extLst>
              <a:ext uri="{FF2B5EF4-FFF2-40B4-BE49-F238E27FC236}">
                <a16:creationId xmlns:a16="http://schemas.microsoft.com/office/drawing/2014/main" id="{248BFDEF-DABF-A170-ECFC-2E924D596C71}"/>
              </a:ext>
            </a:extLst>
          </p:cNvPr>
          <p:cNvSpPr txBox="1"/>
          <p:nvPr/>
        </p:nvSpPr>
        <p:spPr>
          <a:xfrm>
            <a:off x="1060632" y="7628927"/>
            <a:ext cx="6843664" cy="396840"/>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dirty="0">
                <a:solidFill>
                  <a:srgbClr val="6E6F71"/>
                </a:solidFill>
                <a:latin typeface="Montserrat" pitchFamily="2" charset="77"/>
              </a:rPr>
              <a:t>Coverage institutional delivery</a:t>
            </a:r>
            <a:endParaRPr lang="en-US" sz="3200" b="1" noProof="0" dirty="0">
              <a:solidFill>
                <a:srgbClr val="6E6F71"/>
              </a:solidFill>
              <a:latin typeface="Montserrat" pitchFamily="2" charset="77"/>
            </a:endParaRPr>
          </a:p>
        </p:txBody>
      </p:sp>
      <p:sp>
        <p:nvSpPr>
          <p:cNvPr id="40" name="Modelo de financiamiento basado en resultados">
            <a:extLst>
              <a:ext uri="{FF2B5EF4-FFF2-40B4-BE49-F238E27FC236}">
                <a16:creationId xmlns:a16="http://schemas.microsoft.com/office/drawing/2014/main" id="{51B65A3A-A4CF-9CC8-CA30-5550725D00F0}"/>
              </a:ext>
            </a:extLst>
          </p:cNvPr>
          <p:cNvSpPr txBox="1"/>
          <p:nvPr/>
        </p:nvSpPr>
        <p:spPr>
          <a:xfrm>
            <a:off x="2019045" y="6374482"/>
            <a:ext cx="5822382" cy="40382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a:solidFill>
                  <a:schemeClr val="tx1">
                    <a:lumMod val="50000"/>
                    <a:lumOff val="50000"/>
                  </a:schemeClr>
                </a:solidFill>
                <a:latin typeface="Montserrat" pitchFamily="2" charset="77"/>
              </a:rPr>
              <a:t>| at least 1 visit</a:t>
            </a:r>
          </a:p>
        </p:txBody>
      </p:sp>
      <p:sp>
        <p:nvSpPr>
          <p:cNvPr id="41" name="Modelo de financiamiento basado en resultados">
            <a:extLst>
              <a:ext uri="{FF2B5EF4-FFF2-40B4-BE49-F238E27FC236}">
                <a16:creationId xmlns:a16="http://schemas.microsoft.com/office/drawing/2014/main" id="{5177A037-2584-DCB5-5F8E-2E0AF9BBB7D4}"/>
              </a:ext>
            </a:extLst>
          </p:cNvPr>
          <p:cNvSpPr txBox="1"/>
          <p:nvPr/>
        </p:nvSpPr>
        <p:spPr>
          <a:xfrm>
            <a:off x="0" y="9208081"/>
            <a:ext cx="8049514" cy="1191736"/>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defTabSz="457200">
              <a:lnSpc>
                <a:spcPct val="80000"/>
              </a:lnSpc>
              <a:defRPr sz="3200" b="1">
                <a:solidFill>
                  <a:srgbClr val="003B58"/>
                </a:solidFill>
                <a:uFill>
                  <a:solidFill>
                    <a:srgbClr val="000000"/>
                  </a:solidFill>
                </a:uFill>
                <a:latin typeface="UniSansBold"/>
                <a:ea typeface="UniSansBold"/>
                <a:cs typeface="UniSansBold"/>
              </a:defRPr>
            </a:lvl1pPr>
          </a:lstStyle>
          <a:p>
            <a:r>
              <a:rPr lang="en-US">
                <a:solidFill>
                  <a:srgbClr val="6E6F71"/>
                </a:solidFill>
                <a:latin typeface="Montserrat" pitchFamily="2" charset="77"/>
              </a:rPr>
              <a:t>Quality care for common </a:t>
            </a:r>
          </a:p>
          <a:p>
            <a:r>
              <a:rPr lang="en-US">
                <a:solidFill>
                  <a:srgbClr val="6E6F71"/>
                </a:solidFill>
                <a:latin typeface="Montserrat" pitchFamily="2" charset="77"/>
              </a:rPr>
              <a:t>neonatal complications </a:t>
            </a:r>
          </a:p>
          <a:p>
            <a:endParaRPr lang="en-US" b="0">
              <a:solidFill>
                <a:srgbClr val="6E6F71"/>
              </a:solidFill>
              <a:latin typeface="Montserrat" pitchFamily="2" charset="77"/>
            </a:endParaRPr>
          </a:p>
        </p:txBody>
      </p:sp>
      <p:sp>
        <p:nvSpPr>
          <p:cNvPr id="42" name="Rectangle 5">
            <a:extLst>
              <a:ext uri="{FF2B5EF4-FFF2-40B4-BE49-F238E27FC236}">
                <a16:creationId xmlns:a16="http://schemas.microsoft.com/office/drawing/2014/main" id="{158D0932-E687-CDFF-0425-589771DB4EB4}"/>
              </a:ext>
            </a:extLst>
          </p:cNvPr>
          <p:cNvSpPr>
            <a:spLocks noChangeArrowheads="1"/>
          </p:cNvSpPr>
          <p:nvPr/>
        </p:nvSpPr>
        <p:spPr bwMode="auto">
          <a:xfrm>
            <a:off x="14993312" y="3716598"/>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noProof="0">
                <a:solidFill>
                  <a:schemeClr val="tx1">
                    <a:lumMod val="65000"/>
                    <a:lumOff val="35000"/>
                  </a:schemeClr>
                </a:solidFill>
                <a:latin typeface="Montserrat" pitchFamily="2" charset="77"/>
                <a:cs typeface="Calibri Light" panose="020F0302020204030204" pitchFamily="34" charset="0"/>
              </a:rPr>
              <a:t>63%</a:t>
            </a:r>
          </a:p>
        </p:txBody>
      </p:sp>
      <p:sp>
        <p:nvSpPr>
          <p:cNvPr id="43" name="Rectangle 5">
            <a:extLst>
              <a:ext uri="{FF2B5EF4-FFF2-40B4-BE49-F238E27FC236}">
                <a16:creationId xmlns:a16="http://schemas.microsoft.com/office/drawing/2014/main" id="{FA8CB60D-15F1-37DD-53E1-AF72CABC90DA}"/>
              </a:ext>
            </a:extLst>
          </p:cNvPr>
          <p:cNvSpPr>
            <a:spLocks noChangeArrowheads="1"/>
          </p:cNvSpPr>
          <p:nvPr/>
        </p:nvSpPr>
        <p:spPr bwMode="auto">
          <a:xfrm>
            <a:off x="17479194" y="3722635"/>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noProof="0">
                <a:solidFill>
                  <a:schemeClr val="tx1">
                    <a:lumMod val="65000"/>
                    <a:lumOff val="35000"/>
                  </a:schemeClr>
                </a:solidFill>
                <a:latin typeface="Montserrat" pitchFamily="2" charset="77"/>
                <a:cs typeface="Calibri Light" panose="020F0302020204030204" pitchFamily="34" charset="0"/>
              </a:rPr>
              <a:t>86%</a:t>
            </a:r>
          </a:p>
        </p:txBody>
      </p:sp>
      <p:sp>
        <p:nvSpPr>
          <p:cNvPr id="46" name="Rectangle 5">
            <a:extLst>
              <a:ext uri="{FF2B5EF4-FFF2-40B4-BE49-F238E27FC236}">
                <a16:creationId xmlns:a16="http://schemas.microsoft.com/office/drawing/2014/main" id="{9EA6AD04-B034-BFBE-A393-5EE7EF062A80}"/>
              </a:ext>
            </a:extLst>
          </p:cNvPr>
          <p:cNvSpPr>
            <a:spLocks noChangeArrowheads="1"/>
          </p:cNvSpPr>
          <p:nvPr/>
        </p:nvSpPr>
        <p:spPr bwMode="auto">
          <a:xfrm>
            <a:off x="14049254" y="7277525"/>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a:solidFill>
                  <a:schemeClr val="tx1">
                    <a:lumMod val="65000"/>
                    <a:lumOff val="35000"/>
                  </a:schemeClr>
                </a:solidFill>
                <a:latin typeface="Montserrat" pitchFamily="2" charset="77"/>
                <a:cs typeface="Calibri Light" panose="020F0302020204030204" pitchFamily="34" charset="0"/>
              </a:rPr>
              <a:t>5</a:t>
            </a:r>
            <a:r>
              <a:rPr lang="en-US" sz="2800" noProof="0">
                <a:solidFill>
                  <a:schemeClr val="tx1">
                    <a:lumMod val="65000"/>
                    <a:lumOff val="35000"/>
                  </a:schemeClr>
                </a:solidFill>
                <a:latin typeface="Montserrat" pitchFamily="2" charset="77"/>
                <a:cs typeface="Calibri Light" panose="020F0302020204030204" pitchFamily="34" charset="0"/>
              </a:rPr>
              <a:t>3%</a:t>
            </a:r>
          </a:p>
        </p:txBody>
      </p:sp>
      <p:sp>
        <p:nvSpPr>
          <p:cNvPr id="47" name="Rectangle 5">
            <a:extLst>
              <a:ext uri="{FF2B5EF4-FFF2-40B4-BE49-F238E27FC236}">
                <a16:creationId xmlns:a16="http://schemas.microsoft.com/office/drawing/2014/main" id="{E4C53139-F606-30CD-9D8E-AE77F4F9C4D2}"/>
              </a:ext>
            </a:extLst>
          </p:cNvPr>
          <p:cNvSpPr>
            <a:spLocks noChangeArrowheads="1"/>
          </p:cNvSpPr>
          <p:nvPr/>
        </p:nvSpPr>
        <p:spPr bwMode="auto">
          <a:xfrm>
            <a:off x="15376958" y="7283562"/>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a:solidFill>
                  <a:schemeClr val="tx1">
                    <a:lumMod val="65000"/>
                    <a:lumOff val="35000"/>
                  </a:schemeClr>
                </a:solidFill>
                <a:latin typeface="Montserrat" pitchFamily="2" charset="77"/>
                <a:cs typeface="Calibri Light" panose="020F0302020204030204" pitchFamily="34" charset="0"/>
              </a:rPr>
              <a:t>65</a:t>
            </a:r>
            <a:r>
              <a:rPr lang="en-US" sz="2800" b="1" noProof="0">
                <a:solidFill>
                  <a:schemeClr val="tx1">
                    <a:lumMod val="65000"/>
                    <a:lumOff val="35000"/>
                  </a:schemeClr>
                </a:solidFill>
                <a:latin typeface="Montserrat" pitchFamily="2" charset="77"/>
                <a:cs typeface="Calibri Light" panose="020F0302020204030204" pitchFamily="34" charset="0"/>
              </a:rPr>
              <a:t>%</a:t>
            </a:r>
          </a:p>
        </p:txBody>
      </p:sp>
      <p:sp>
        <p:nvSpPr>
          <p:cNvPr id="54" name="TextBox 53">
            <a:extLst>
              <a:ext uri="{FF2B5EF4-FFF2-40B4-BE49-F238E27FC236}">
                <a16:creationId xmlns:a16="http://schemas.microsoft.com/office/drawing/2014/main" id="{D9E60BE3-4D3D-D6FC-EBC9-F43B3ABBA2D2}"/>
              </a:ext>
            </a:extLst>
          </p:cNvPr>
          <p:cNvSpPr txBox="1"/>
          <p:nvPr/>
        </p:nvSpPr>
        <p:spPr>
          <a:xfrm>
            <a:off x="8327007" y="5697900"/>
            <a:ext cx="4891509" cy="1777153"/>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r>
              <a:rPr lang="en-US" sz="4800" noProof="0">
                <a:solidFill>
                  <a:srgbClr val="E72582"/>
                </a:solidFill>
                <a:latin typeface="Montserrat" pitchFamily="2" charset="77"/>
              </a:rPr>
              <a:t>Gaps in </a:t>
            </a:r>
            <a:r>
              <a:rPr lang="en-US" sz="4800" b="1" noProof="0">
                <a:solidFill>
                  <a:srgbClr val="E72582"/>
                </a:solidFill>
                <a:latin typeface="Montserrat" pitchFamily="2" charset="77"/>
              </a:rPr>
              <a:t>coverage</a:t>
            </a:r>
            <a:r>
              <a:rPr lang="en-US" sz="4800" noProof="0">
                <a:solidFill>
                  <a:srgbClr val="E72582"/>
                </a:solidFill>
                <a:latin typeface="Montserrat" pitchFamily="2" charset="77"/>
              </a:rPr>
              <a:t> </a:t>
            </a:r>
            <a:r>
              <a:rPr lang="en-US" sz="4800" noProof="0">
                <a:solidFill>
                  <a:srgbClr val="6E6F71"/>
                </a:solidFill>
                <a:latin typeface="Montserrat" pitchFamily="2" charset="77"/>
              </a:rPr>
              <a:t>were </a:t>
            </a:r>
            <a:r>
              <a:rPr lang="en-US" sz="4800" b="1" noProof="0">
                <a:solidFill>
                  <a:srgbClr val="E72582"/>
                </a:solidFill>
                <a:latin typeface="Montserrat" pitchFamily="2" charset="77"/>
              </a:rPr>
              <a:t>reduced</a:t>
            </a:r>
            <a:endParaRPr lang="en-US" sz="4800" noProof="0">
              <a:solidFill>
                <a:srgbClr val="003B58"/>
              </a:solidFill>
              <a:latin typeface="Montserrat" pitchFamily="2" charset="77"/>
            </a:endParaRPr>
          </a:p>
        </p:txBody>
      </p:sp>
      <p:cxnSp>
        <p:nvCxnSpPr>
          <p:cNvPr id="55" name="Straight Connector 54">
            <a:extLst>
              <a:ext uri="{FF2B5EF4-FFF2-40B4-BE49-F238E27FC236}">
                <a16:creationId xmlns:a16="http://schemas.microsoft.com/office/drawing/2014/main" id="{1ED075C2-1010-C5E9-659F-3F1B755D9BEB}"/>
              </a:ext>
            </a:extLst>
          </p:cNvPr>
          <p:cNvCxnSpPr>
            <a:cxnSpLocks/>
          </p:cNvCxnSpPr>
          <p:nvPr/>
        </p:nvCxnSpPr>
        <p:spPr>
          <a:xfrm flipV="1">
            <a:off x="13037448" y="4423534"/>
            <a:ext cx="1955864" cy="1378360"/>
          </a:xfrm>
          <a:prstGeom prst="line">
            <a:avLst/>
          </a:prstGeom>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68D33671-446C-D7BE-330B-ABC4FD73B1BF}"/>
              </a:ext>
            </a:extLst>
          </p:cNvPr>
          <p:cNvCxnSpPr>
            <a:cxnSpLocks/>
          </p:cNvCxnSpPr>
          <p:nvPr/>
        </p:nvCxnSpPr>
        <p:spPr>
          <a:xfrm>
            <a:off x="12897937" y="6798357"/>
            <a:ext cx="1222065" cy="835703"/>
          </a:xfrm>
          <a:prstGeom prst="line">
            <a:avLst/>
          </a:prstGeom>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8D5660F4-06E9-F11D-2390-81ABE0849CC5}"/>
              </a:ext>
            </a:extLst>
          </p:cNvPr>
          <p:cNvSpPr txBox="1"/>
          <p:nvPr/>
        </p:nvSpPr>
        <p:spPr>
          <a:xfrm>
            <a:off x="7560495" y="2134243"/>
            <a:ext cx="12745934" cy="523220"/>
          </a:xfrm>
          <a:prstGeom prst="rect">
            <a:avLst/>
          </a:prstGeom>
          <a:noFill/>
        </p:spPr>
        <p:txBody>
          <a:bodyPr wrap="square">
            <a:spAutoFit/>
          </a:bodyPr>
          <a:lstStyle/>
          <a:p>
            <a:pPr algn="ctr"/>
            <a:r>
              <a:rPr lang="en-US" sz="2800" b="1">
                <a:solidFill>
                  <a:schemeClr val="tx1">
                    <a:lumMod val="65000"/>
                    <a:lumOff val="35000"/>
                  </a:schemeClr>
                </a:solidFill>
                <a:latin typeface="Montserrat" pitchFamily="2" charset="77"/>
                <a:cs typeface="Arial" panose="020B0604020202020204" pitchFamily="34" charset="0"/>
              </a:rPr>
              <a:t>Average in SMI targeted areas at baseline and last phase</a:t>
            </a:r>
          </a:p>
        </p:txBody>
      </p:sp>
      <p:sp>
        <p:nvSpPr>
          <p:cNvPr id="58" name="TextBox 57">
            <a:extLst>
              <a:ext uri="{FF2B5EF4-FFF2-40B4-BE49-F238E27FC236}">
                <a16:creationId xmlns:a16="http://schemas.microsoft.com/office/drawing/2014/main" id="{FA6BDA6F-D11F-C5C3-6E48-3CB8E72CDB15}"/>
              </a:ext>
            </a:extLst>
          </p:cNvPr>
          <p:cNvSpPr txBox="1"/>
          <p:nvPr/>
        </p:nvSpPr>
        <p:spPr>
          <a:xfrm>
            <a:off x="8049514" y="2588406"/>
            <a:ext cx="12017241" cy="400110"/>
          </a:xfrm>
          <a:prstGeom prst="rect">
            <a:avLst/>
          </a:prstGeom>
          <a:noFill/>
        </p:spPr>
        <p:txBody>
          <a:bodyPr wrap="square">
            <a:spAutoFit/>
          </a:bodyPr>
          <a:lstStyle/>
          <a:p>
            <a:pPr algn="ctr"/>
            <a:r>
              <a:rPr lang="en-US" sz="2000" dirty="0">
                <a:solidFill>
                  <a:schemeClr val="tx1">
                    <a:lumMod val="65000"/>
                    <a:lumOff val="35000"/>
                  </a:schemeClr>
                </a:solidFill>
                <a:latin typeface="Montserrat" pitchFamily="2" charset="77"/>
                <a:cs typeface="Arial" panose="020B0604020202020204" pitchFamily="34" charset="0"/>
              </a:rPr>
              <a:t>Based on household surveys and medical record reviews in countries with comparison group</a:t>
            </a:r>
          </a:p>
        </p:txBody>
      </p:sp>
      <p:sp>
        <p:nvSpPr>
          <p:cNvPr id="59" name="TextBox 58">
            <a:extLst>
              <a:ext uri="{FF2B5EF4-FFF2-40B4-BE49-F238E27FC236}">
                <a16:creationId xmlns:a16="http://schemas.microsoft.com/office/drawing/2014/main" id="{0A94E8A0-B8B5-4F5C-0B99-01D3CC7EE7F5}"/>
              </a:ext>
            </a:extLst>
          </p:cNvPr>
          <p:cNvSpPr txBox="1"/>
          <p:nvPr/>
        </p:nvSpPr>
        <p:spPr>
          <a:xfrm>
            <a:off x="7754891" y="11144676"/>
            <a:ext cx="12730432" cy="954107"/>
          </a:xfrm>
          <a:prstGeom prst="rect">
            <a:avLst/>
          </a:prstGeom>
          <a:noFill/>
        </p:spPr>
        <p:txBody>
          <a:bodyPr wrap="square" rtlCol="0">
            <a:spAutoFit/>
          </a:bodyPr>
          <a:lstStyle/>
          <a:p>
            <a:r>
              <a:rPr lang="en-US" sz="1400" noProof="0">
                <a:solidFill>
                  <a:schemeClr val="tx1">
                    <a:lumMod val="65000"/>
                    <a:lumOff val="35000"/>
                  </a:schemeClr>
                </a:solidFill>
                <a:latin typeface="Montserrat" pitchFamily="2" charset="77"/>
              </a:rPr>
              <a:t>Notes: NORC</a:t>
            </a:r>
            <a:r>
              <a:rPr lang="en-US" sz="1400">
                <a:solidFill>
                  <a:schemeClr val="tx1">
                    <a:lumMod val="65000"/>
                    <a:lumOff val="35000"/>
                  </a:schemeClr>
                </a:solidFill>
                <a:latin typeface="Montserrat" pitchFamily="2" charset="77"/>
              </a:rPr>
              <a:t> (</a:t>
            </a:r>
            <a:r>
              <a:rPr lang="en-US" sz="1400" noProof="0">
                <a:solidFill>
                  <a:schemeClr val="tx1">
                    <a:lumMod val="65000"/>
                    <a:lumOff val="35000"/>
                  </a:schemeClr>
                </a:solidFill>
                <a:latin typeface="Montserrat" pitchFamily="2" charset="77"/>
              </a:rPr>
              <a:t>2025). Final Evaluation of the Salud Mesoamerica Initiative. All estimates based on data from household surveys except quality of care of </a:t>
            </a:r>
            <a:r>
              <a:rPr lang="en-US" sz="1400">
                <a:solidFill>
                  <a:schemeClr val="tx1">
                    <a:lumMod val="65000"/>
                    <a:lumOff val="35000"/>
                  </a:schemeClr>
                </a:solidFill>
                <a:latin typeface="Montserrat" pitchFamily="2" charset="77"/>
              </a:rPr>
              <a:t>neonatal complications which are based on medical record reviews. Average are across the 4 countries with a comparison group by design (GU, MX, HO, NI) in SMI targeted municipalities. GU and MX had just two phases, whereas HO and NI had three phases, the end point in the graph represents the average of the last phase in each country.  </a:t>
            </a:r>
            <a:r>
              <a:rPr lang="en-US" sz="1400" noProof="0">
                <a:solidFill>
                  <a:schemeClr val="tx1">
                    <a:lumMod val="65000"/>
                    <a:lumOff val="35000"/>
                  </a:schemeClr>
                </a:solidFill>
                <a:latin typeface="Montserrat" pitchFamily="2" charset="77"/>
              </a:rPr>
              <a:t>   </a:t>
            </a:r>
          </a:p>
        </p:txBody>
      </p:sp>
      <p:sp>
        <p:nvSpPr>
          <p:cNvPr id="2" name="TextBox 1">
            <a:extLst>
              <a:ext uri="{FF2B5EF4-FFF2-40B4-BE49-F238E27FC236}">
                <a16:creationId xmlns:a16="http://schemas.microsoft.com/office/drawing/2014/main" id="{CA3F3A33-B934-58A3-8EA3-F326B973643E}"/>
              </a:ext>
            </a:extLst>
          </p:cNvPr>
          <p:cNvSpPr txBox="1"/>
          <p:nvPr/>
        </p:nvSpPr>
        <p:spPr>
          <a:xfrm>
            <a:off x="18929346" y="6276705"/>
            <a:ext cx="4394022" cy="1777153"/>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r>
              <a:rPr lang="en-US" sz="4800" b="1" dirty="0">
                <a:solidFill>
                  <a:srgbClr val="4D80BE"/>
                </a:solidFill>
                <a:latin typeface="Montserrat" pitchFamily="2" charset="77"/>
              </a:rPr>
              <a:t>Quality</a:t>
            </a:r>
            <a:r>
              <a:rPr lang="en-US" sz="4800" b="1" dirty="0">
                <a:solidFill>
                  <a:srgbClr val="E72582"/>
                </a:solidFill>
                <a:latin typeface="Montserrat" pitchFamily="2" charset="77"/>
              </a:rPr>
              <a:t> </a:t>
            </a:r>
            <a:br>
              <a:rPr lang="en-US" sz="4800" b="1" dirty="0">
                <a:solidFill>
                  <a:srgbClr val="E72582"/>
                </a:solidFill>
                <a:latin typeface="Montserrat" pitchFamily="2" charset="77"/>
              </a:rPr>
            </a:br>
            <a:r>
              <a:rPr lang="en-US" sz="4800" dirty="0">
                <a:solidFill>
                  <a:srgbClr val="6E6F71"/>
                </a:solidFill>
                <a:latin typeface="Montserrat" pitchFamily="2" charset="77"/>
              </a:rPr>
              <a:t>of care  </a:t>
            </a:r>
            <a:r>
              <a:rPr lang="en-US" sz="4800" b="1" dirty="0">
                <a:solidFill>
                  <a:srgbClr val="4D80BE"/>
                </a:solidFill>
                <a:latin typeface="Montserrat" pitchFamily="2" charset="77"/>
              </a:rPr>
              <a:t>increased</a:t>
            </a:r>
            <a:endParaRPr lang="en-US" sz="4800" b="1" noProof="0" dirty="0">
              <a:solidFill>
                <a:srgbClr val="4D80BE"/>
              </a:solidFill>
              <a:latin typeface="Montserrat" pitchFamily="2" charset="77"/>
            </a:endParaRPr>
          </a:p>
        </p:txBody>
      </p:sp>
      <p:cxnSp>
        <p:nvCxnSpPr>
          <p:cNvPr id="3" name="Straight Arrow Connector 2">
            <a:extLst>
              <a:ext uri="{FF2B5EF4-FFF2-40B4-BE49-F238E27FC236}">
                <a16:creationId xmlns:a16="http://schemas.microsoft.com/office/drawing/2014/main" id="{78EA14FF-7E2E-8A75-E09A-74A2840B21F5}"/>
              </a:ext>
            </a:extLst>
          </p:cNvPr>
          <p:cNvCxnSpPr>
            <a:cxnSpLocks/>
          </p:cNvCxnSpPr>
          <p:nvPr/>
        </p:nvCxnSpPr>
        <p:spPr>
          <a:xfrm>
            <a:off x="14452014" y="6002615"/>
            <a:ext cx="1612606"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cxnSp>
        <p:nvCxnSpPr>
          <p:cNvPr id="4" name="Straight Arrow Connector 3">
            <a:extLst>
              <a:ext uri="{FF2B5EF4-FFF2-40B4-BE49-F238E27FC236}">
                <a16:creationId xmlns:a16="http://schemas.microsoft.com/office/drawing/2014/main" id="{8BF944C0-89BA-8A76-FAA7-E6341375588D}"/>
              </a:ext>
            </a:extLst>
          </p:cNvPr>
          <p:cNvCxnSpPr>
            <a:cxnSpLocks/>
          </p:cNvCxnSpPr>
          <p:nvPr/>
        </p:nvCxnSpPr>
        <p:spPr>
          <a:xfrm>
            <a:off x="11106400" y="9919124"/>
            <a:ext cx="2100059" cy="0"/>
          </a:xfrm>
          <a:prstGeom prst="straightConnector1">
            <a:avLst/>
          </a:prstGeom>
          <a:noFill/>
          <a:ln w="60325" cap="flat">
            <a:solidFill>
              <a:schemeClr val="accent5">
                <a:lumMod val="75000"/>
              </a:schemeClr>
            </a:solidFill>
            <a:prstDash val="solid"/>
            <a:round/>
            <a:headEnd type="oval"/>
            <a:tailEnd type="triangle"/>
          </a:ln>
          <a:effectLst/>
          <a:sp3d/>
        </p:spPr>
        <p:style>
          <a:lnRef idx="0">
            <a:scrgbClr r="0" g="0" b="0"/>
          </a:lnRef>
          <a:fillRef idx="0">
            <a:scrgbClr r="0" g="0" b="0"/>
          </a:fillRef>
          <a:effectRef idx="0">
            <a:scrgbClr r="0" g="0" b="0"/>
          </a:effectRef>
          <a:fontRef idx="none"/>
        </p:style>
      </p:cxnSp>
      <p:sp>
        <p:nvSpPr>
          <p:cNvPr id="5" name="Rectangle 5">
            <a:extLst>
              <a:ext uri="{FF2B5EF4-FFF2-40B4-BE49-F238E27FC236}">
                <a16:creationId xmlns:a16="http://schemas.microsoft.com/office/drawing/2014/main" id="{E5D58D31-F18C-6D3E-184A-E00EF95D34D8}"/>
              </a:ext>
            </a:extLst>
          </p:cNvPr>
          <p:cNvSpPr>
            <a:spLocks noChangeArrowheads="1"/>
          </p:cNvSpPr>
          <p:nvPr/>
        </p:nvSpPr>
        <p:spPr bwMode="auto">
          <a:xfrm>
            <a:off x="13965930" y="5467199"/>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a:solidFill>
                  <a:schemeClr val="tx1">
                    <a:lumMod val="65000"/>
                    <a:lumOff val="35000"/>
                  </a:schemeClr>
                </a:solidFill>
                <a:latin typeface="Montserrat" pitchFamily="2" charset="77"/>
                <a:cs typeface="Calibri Light" panose="020F0302020204030204" pitchFamily="34" charset="0"/>
              </a:rPr>
              <a:t>56</a:t>
            </a:r>
            <a:r>
              <a:rPr lang="en-US" sz="2800" noProof="0">
                <a:solidFill>
                  <a:schemeClr val="tx1">
                    <a:lumMod val="65000"/>
                    <a:lumOff val="35000"/>
                  </a:schemeClr>
                </a:solidFill>
                <a:latin typeface="Montserrat" pitchFamily="2" charset="77"/>
                <a:cs typeface="Calibri Light" panose="020F0302020204030204" pitchFamily="34" charset="0"/>
              </a:rPr>
              <a:t>%</a:t>
            </a:r>
          </a:p>
        </p:txBody>
      </p:sp>
      <p:sp>
        <p:nvSpPr>
          <p:cNvPr id="6" name="Rectangle 5">
            <a:extLst>
              <a:ext uri="{FF2B5EF4-FFF2-40B4-BE49-F238E27FC236}">
                <a16:creationId xmlns:a16="http://schemas.microsoft.com/office/drawing/2014/main" id="{F45491CA-3F86-3475-E460-01864C8C41FF}"/>
              </a:ext>
            </a:extLst>
          </p:cNvPr>
          <p:cNvSpPr>
            <a:spLocks noChangeArrowheads="1"/>
          </p:cNvSpPr>
          <p:nvPr/>
        </p:nvSpPr>
        <p:spPr bwMode="auto">
          <a:xfrm>
            <a:off x="15494355" y="5473236"/>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a:solidFill>
                  <a:schemeClr val="tx1">
                    <a:lumMod val="65000"/>
                    <a:lumOff val="35000"/>
                  </a:schemeClr>
                </a:solidFill>
                <a:latin typeface="Montserrat" pitchFamily="2" charset="77"/>
                <a:cs typeface="Calibri Light" panose="020F0302020204030204" pitchFamily="34" charset="0"/>
              </a:rPr>
              <a:t>69</a:t>
            </a:r>
            <a:r>
              <a:rPr lang="en-US" sz="2800" b="1" noProof="0">
                <a:solidFill>
                  <a:schemeClr val="tx1">
                    <a:lumMod val="65000"/>
                    <a:lumOff val="35000"/>
                  </a:schemeClr>
                </a:solidFill>
                <a:latin typeface="Montserrat" pitchFamily="2" charset="77"/>
                <a:cs typeface="Calibri Light" panose="020F0302020204030204" pitchFamily="34" charset="0"/>
              </a:rPr>
              <a:t>%</a:t>
            </a:r>
          </a:p>
        </p:txBody>
      </p:sp>
      <p:sp>
        <p:nvSpPr>
          <p:cNvPr id="7" name="Rectangle 5">
            <a:extLst>
              <a:ext uri="{FF2B5EF4-FFF2-40B4-BE49-F238E27FC236}">
                <a16:creationId xmlns:a16="http://schemas.microsoft.com/office/drawing/2014/main" id="{6EE365E8-85DC-2E30-6982-92A6451C7A8A}"/>
              </a:ext>
            </a:extLst>
          </p:cNvPr>
          <p:cNvSpPr>
            <a:spLocks noChangeArrowheads="1"/>
          </p:cNvSpPr>
          <p:nvPr/>
        </p:nvSpPr>
        <p:spPr bwMode="auto">
          <a:xfrm>
            <a:off x="10720577" y="9400229"/>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a:solidFill>
                  <a:schemeClr val="tx1">
                    <a:lumMod val="65000"/>
                    <a:lumOff val="35000"/>
                  </a:schemeClr>
                </a:solidFill>
                <a:latin typeface="Montserrat" pitchFamily="2" charset="77"/>
                <a:cs typeface="Calibri Light" panose="020F0302020204030204" pitchFamily="34" charset="0"/>
              </a:rPr>
              <a:t>22</a:t>
            </a:r>
            <a:r>
              <a:rPr lang="en-US" sz="2800" noProof="0">
                <a:solidFill>
                  <a:schemeClr val="tx1">
                    <a:lumMod val="65000"/>
                    <a:lumOff val="35000"/>
                  </a:schemeClr>
                </a:solidFill>
                <a:latin typeface="Montserrat" pitchFamily="2" charset="77"/>
                <a:cs typeface="Calibri Light" panose="020F0302020204030204" pitchFamily="34" charset="0"/>
              </a:rPr>
              <a:t>%</a:t>
            </a:r>
          </a:p>
        </p:txBody>
      </p:sp>
      <p:sp>
        <p:nvSpPr>
          <p:cNvPr id="8" name="Rectangle 5">
            <a:extLst>
              <a:ext uri="{FF2B5EF4-FFF2-40B4-BE49-F238E27FC236}">
                <a16:creationId xmlns:a16="http://schemas.microsoft.com/office/drawing/2014/main" id="{C73E1BA3-B554-485E-EA97-991D5AA50C9D}"/>
              </a:ext>
            </a:extLst>
          </p:cNvPr>
          <p:cNvSpPr>
            <a:spLocks noChangeArrowheads="1"/>
          </p:cNvSpPr>
          <p:nvPr/>
        </p:nvSpPr>
        <p:spPr bwMode="auto">
          <a:xfrm>
            <a:off x="12670787" y="9409827"/>
            <a:ext cx="1143567" cy="478001"/>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800" b="1">
                <a:solidFill>
                  <a:schemeClr val="tx1">
                    <a:lumMod val="65000"/>
                    <a:lumOff val="35000"/>
                  </a:schemeClr>
                </a:solidFill>
                <a:latin typeface="Montserrat" pitchFamily="2" charset="77"/>
                <a:cs typeface="Calibri Light" panose="020F0302020204030204" pitchFamily="34" charset="0"/>
              </a:rPr>
              <a:t>4</a:t>
            </a:r>
            <a:r>
              <a:rPr lang="en-US" sz="2800" b="1" noProof="0">
                <a:solidFill>
                  <a:schemeClr val="tx1">
                    <a:lumMod val="65000"/>
                    <a:lumOff val="35000"/>
                  </a:schemeClr>
                </a:solidFill>
                <a:latin typeface="Montserrat" pitchFamily="2" charset="77"/>
                <a:cs typeface="Calibri Light" panose="020F0302020204030204" pitchFamily="34" charset="0"/>
              </a:rPr>
              <a:t>6%</a:t>
            </a:r>
          </a:p>
        </p:txBody>
      </p:sp>
      <p:sp>
        <p:nvSpPr>
          <p:cNvPr id="9" name="Rectangle 5">
            <a:extLst>
              <a:ext uri="{FF2B5EF4-FFF2-40B4-BE49-F238E27FC236}">
                <a16:creationId xmlns:a16="http://schemas.microsoft.com/office/drawing/2014/main" id="{C2C2F9FB-1286-BA31-7C9E-9D3B725E4C29}"/>
              </a:ext>
            </a:extLst>
          </p:cNvPr>
          <p:cNvSpPr>
            <a:spLocks noChangeArrowheads="1"/>
          </p:cNvSpPr>
          <p:nvPr/>
        </p:nvSpPr>
        <p:spPr bwMode="auto">
          <a:xfrm>
            <a:off x="13671517" y="6091203"/>
            <a:ext cx="1457508"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Baseline</a:t>
            </a:r>
          </a:p>
        </p:txBody>
      </p:sp>
      <p:sp>
        <p:nvSpPr>
          <p:cNvPr id="10" name="Rectangle 5">
            <a:extLst>
              <a:ext uri="{FF2B5EF4-FFF2-40B4-BE49-F238E27FC236}">
                <a16:creationId xmlns:a16="http://schemas.microsoft.com/office/drawing/2014/main" id="{67D3D796-5250-3EAC-B31B-8D8E12D800BF}"/>
              </a:ext>
            </a:extLst>
          </p:cNvPr>
          <p:cNvSpPr>
            <a:spLocks noChangeArrowheads="1"/>
          </p:cNvSpPr>
          <p:nvPr/>
        </p:nvSpPr>
        <p:spPr bwMode="auto">
          <a:xfrm>
            <a:off x="15276985" y="6118381"/>
            <a:ext cx="1373351"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dirty="0">
                <a:solidFill>
                  <a:schemeClr val="tx1">
                    <a:lumMod val="65000"/>
                    <a:lumOff val="35000"/>
                  </a:schemeClr>
                </a:solidFill>
                <a:latin typeface="Montserrat" pitchFamily="2" charset="77"/>
                <a:cs typeface="Calibri Light" panose="020F0302020204030204" pitchFamily="34" charset="0"/>
              </a:rPr>
              <a:t>Last phase</a:t>
            </a:r>
          </a:p>
        </p:txBody>
      </p:sp>
      <p:sp>
        <p:nvSpPr>
          <p:cNvPr id="11" name="Rectangle 5">
            <a:extLst>
              <a:ext uri="{FF2B5EF4-FFF2-40B4-BE49-F238E27FC236}">
                <a16:creationId xmlns:a16="http://schemas.microsoft.com/office/drawing/2014/main" id="{B7EF0891-2DEE-DB7F-96AB-2BE63286E781}"/>
              </a:ext>
            </a:extLst>
          </p:cNvPr>
          <p:cNvSpPr>
            <a:spLocks noChangeArrowheads="1"/>
          </p:cNvSpPr>
          <p:nvPr/>
        </p:nvSpPr>
        <p:spPr bwMode="auto">
          <a:xfrm>
            <a:off x="10448903" y="10022744"/>
            <a:ext cx="1457508"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a:solidFill>
                  <a:schemeClr val="tx1">
                    <a:lumMod val="65000"/>
                    <a:lumOff val="35000"/>
                  </a:schemeClr>
                </a:solidFill>
                <a:latin typeface="Montserrat" pitchFamily="2" charset="77"/>
                <a:cs typeface="Calibri Light" panose="020F0302020204030204" pitchFamily="34" charset="0"/>
              </a:rPr>
              <a:t>Baseline</a:t>
            </a:r>
          </a:p>
        </p:txBody>
      </p:sp>
      <p:sp>
        <p:nvSpPr>
          <p:cNvPr id="12" name="Rectangle 5">
            <a:extLst>
              <a:ext uri="{FF2B5EF4-FFF2-40B4-BE49-F238E27FC236}">
                <a16:creationId xmlns:a16="http://schemas.microsoft.com/office/drawing/2014/main" id="{54B6DA25-AFA4-D22A-0B18-8972B83D73F9}"/>
              </a:ext>
            </a:extLst>
          </p:cNvPr>
          <p:cNvSpPr>
            <a:spLocks noChangeArrowheads="1"/>
          </p:cNvSpPr>
          <p:nvPr/>
        </p:nvSpPr>
        <p:spPr bwMode="auto">
          <a:xfrm>
            <a:off x="12317862" y="10032321"/>
            <a:ext cx="1715561" cy="354890"/>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dirty="0">
                <a:solidFill>
                  <a:schemeClr val="tx1">
                    <a:lumMod val="65000"/>
                    <a:lumOff val="35000"/>
                  </a:schemeClr>
                </a:solidFill>
                <a:latin typeface="Montserrat" pitchFamily="2" charset="77"/>
                <a:cs typeface="Calibri Light" panose="020F0302020204030204" pitchFamily="34" charset="0"/>
              </a:rPr>
              <a:t>Last phase</a:t>
            </a:r>
          </a:p>
        </p:txBody>
      </p:sp>
      <p:cxnSp>
        <p:nvCxnSpPr>
          <p:cNvPr id="13" name="Straight Connector 12">
            <a:extLst>
              <a:ext uri="{FF2B5EF4-FFF2-40B4-BE49-F238E27FC236}">
                <a16:creationId xmlns:a16="http://schemas.microsoft.com/office/drawing/2014/main" id="{271B8900-5C19-289E-A8CC-0D0C7210ECBF}"/>
              </a:ext>
            </a:extLst>
          </p:cNvPr>
          <p:cNvCxnSpPr>
            <a:cxnSpLocks/>
          </p:cNvCxnSpPr>
          <p:nvPr/>
        </p:nvCxnSpPr>
        <p:spPr>
          <a:xfrm>
            <a:off x="16249063" y="6017668"/>
            <a:ext cx="3305246" cy="591951"/>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CBA3330-A0A7-F76E-354A-67C951C1A4CA}"/>
              </a:ext>
            </a:extLst>
          </p:cNvPr>
          <p:cNvCxnSpPr>
            <a:cxnSpLocks/>
          </p:cNvCxnSpPr>
          <p:nvPr/>
        </p:nvCxnSpPr>
        <p:spPr>
          <a:xfrm flipV="1">
            <a:off x="13814354" y="6767061"/>
            <a:ext cx="5602823" cy="2748304"/>
          </a:xfrm>
          <a:prstGeom prst="line">
            <a:avLst/>
          </a:prstGeom>
          <a:ln/>
        </p:spPr>
        <p:style>
          <a:lnRef idx="1">
            <a:schemeClr val="dk1"/>
          </a:lnRef>
          <a:fillRef idx="0">
            <a:schemeClr val="dk1"/>
          </a:fillRef>
          <a:effectRef idx="0">
            <a:schemeClr val="dk1"/>
          </a:effectRef>
          <a:fontRef idx="minor">
            <a:schemeClr val="tx1"/>
          </a:fontRef>
        </p:style>
      </p:cxnSp>
      <p:sp>
        <p:nvSpPr>
          <p:cNvPr id="15" name="Rectangle 5">
            <a:extLst>
              <a:ext uri="{FF2B5EF4-FFF2-40B4-BE49-F238E27FC236}">
                <a16:creationId xmlns:a16="http://schemas.microsoft.com/office/drawing/2014/main" id="{3D95540D-4F54-F7DA-0994-046D1F7FE718}"/>
              </a:ext>
            </a:extLst>
          </p:cNvPr>
          <p:cNvSpPr>
            <a:spLocks noChangeArrowheads="1"/>
          </p:cNvSpPr>
          <p:nvPr/>
        </p:nvSpPr>
        <p:spPr bwMode="auto">
          <a:xfrm>
            <a:off x="19156557" y="3955858"/>
            <a:ext cx="1542810"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indent="0" algn="ctr">
              <a:spcBef>
                <a:spcPts val="310"/>
              </a:spcBef>
              <a:spcAft>
                <a:spcPts val="150"/>
              </a:spcAft>
              <a:buClr>
                <a:srgbClr val="FF0066"/>
              </a:buClr>
              <a:buNone/>
            </a:pPr>
            <a:r>
              <a:rPr lang="en-US" sz="2000" dirty="0">
                <a:solidFill>
                  <a:schemeClr val="tx1">
                    <a:lumMod val="65000"/>
                    <a:lumOff val="35000"/>
                  </a:schemeClr>
                </a:solidFill>
                <a:latin typeface="Montserrat" pitchFamily="2" charset="77"/>
                <a:cs typeface="Calibri Light" panose="020F0302020204030204" pitchFamily="34" charset="0"/>
              </a:rPr>
              <a:t>Country average</a:t>
            </a:r>
          </a:p>
        </p:txBody>
      </p:sp>
      <p:sp>
        <p:nvSpPr>
          <p:cNvPr id="16" name="Rectangle 5">
            <a:extLst>
              <a:ext uri="{FF2B5EF4-FFF2-40B4-BE49-F238E27FC236}">
                <a16:creationId xmlns:a16="http://schemas.microsoft.com/office/drawing/2014/main" id="{F134E486-0014-F48B-07AF-23E5C222F801}"/>
              </a:ext>
            </a:extLst>
          </p:cNvPr>
          <p:cNvSpPr>
            <a:spLocks noChangeArrowheads="1"/>
          </p:cNvSpPr>
          <p:nvPr/>
        </p:nvSpPr>
        <p:spPr bwMode="auto">
          <a:xfrm>
            <a:off x="17835960" y="7497633"/>
            <a:ext cx="1542810" cy="662667"/>
          </a:xfrm>
          <a:prstGeom prst="rect">
            <a:avLst/>
          </a:prstGeom>
          <a:noFill/>
          <a:ln>
            <a:noFill/>
          </a:ln>
        </p:spPr>
        <p:txBody>
          <a:bodyPr wrap="square" lIns="46657" tIns="23329" rIns="46657" bIns="23329">
            <a:spAutoFit/>
          </a:bodyPr>
          <a:lstStyle>
            <a:lvl1pPr indent="-1936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310"/>
              </a:spcBef>
              <a:spcAft>
                <a:spcPts val="150"/>
              </a:spcAft>
              <a:buClr>
                <a:srgbClr val="FF0066"/>
              </a:buClr>
              <a:buNone/>
              <a:defRPr/>
            </a:pPr>
            <a:r>
              <a:rPr lang="en-US" sz="2000" noProof="0" dirty="0">
                <a:solidFill>
                  <a:schemeClr val="tx1">
                    <a:lumMod val="65000"/>
                    <a:lumOff val="35000"/>
                  </a:schemeClr>
                </a:solidFill>
                <a:latin typeface="Montserrat" pitchFamily="2" charset="77"/>
                <a:cs typeface="Calibri Light" panose="020F0302020204030204" pitchFamily="34" charset="0"/>
              </a:rPr>
              <a:t>Country average</a:t>
            </a:r>
          </a:p>
        </p:txBody>
      </p:sp>
      <p:sp>
        <p:nvSpPr>
          <p:cNvPr id="17" name="4-Point Star 16">
            <a:extLst>
              <a:ext uri="{FF2B5EF4-FFF2-40B4-BE49-F238E27FC236}">
                <a16:creationId xmlns:a16="http://schemas.microsoft.com/office/drawing/2014/main" id="{CF9C48FA-AEAF-651D-03AC-7B0ACCA8BF48}"/>
              </a:ext>
            </a:extLst>
          </p:cNvPr>
          <p:cNvSpPr/>
          <p:nvPr/>
        </p:nvSpPr>
        <p:spPr>
          <a:xfrm>
            <a:off x="18821753" y="3955598"/>
            <a:ext cx="595424" cy="601371"/>
          </a:xfrm>
          <a:prstGeom prst="star4">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18" name="4-Point Star 17">
            <a:extLst>
              <a:ext uri="{FF2B5EF4-FFF2-40B4-BE49-F238E27FC236}">
                <a16:creationId xmlns:a16="http://schemas.microsoft.com/office/drawing/2014/main" id="{18445440-E9CE-5701-3221-9F53038EE959}"/>
              </a:ext>
            </a:extLst>
          </p:cNvPr>
          <p:cNvSpPr/>
          <p:nvPr/>
        </p:nvSpPr>
        <p:spPr>
          <a:xfrm>
            <a:off x="17443067" y="7510413"/>
            <a:ext cx="595424" cy="601371"/>
          </a:xfrm>
          <a:prstGeom prst="star4">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37164259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89192-4177-2B3B-2FFF-6B6E836D35EA}"/>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3602DF49-3F8C-C65E-1520-4FE929CD1ABE}"/>
              </a:ext>
            </a:extLst>
          </p:cNvPr>
          <p:cNvSpPr txBox="1"/>
          <p:nvPr/>
        </p:nvSpPr>
        <p:spPr>
          <a:xfrm>
            <a:off x="1012326" y="5986361"/>
            <a:ext cx="5655822" cy="23680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ctr"/>
            <a:r>
              <a:rPr lang="en-US" sz="4800" noProof="0">
                <a:solidFill>
                  <a:srgbClr val="6E6F71"/>
                </a:solidFill>
                <a:latin typeface="Montserrat" pitchFamily="2" charset="77"/>
                <a:sym typeface="Arial"/>
              </a:rPr>
              <a:t>SMI had </a:t>
            </a:r>
            <a:r>
              <a:rPr lang="en-US" sz="4800">
                <a:solidFill>
                  <a:srgbClr val="4D80BE"/>
                </a:solidFill>
                <a:latin typeface="Montserrat" pitchFamily="2" charset="77"/>
                <a:sym typeface="Arial"/>
              </a:rPr>
              <a:t>effects</a:t>
            </a:r>
            <a:r>
              <a:rPr lang="en-US" sz="4800" noProof="0">
                <a:solidFill>
                  <a:srgbClr val="6E6F71"/>
                </a:solidFill>
                <a:latin typeface="Montserrat" pitchFamily="2" charset="77"/>
                <a:sym typeface="Arial"/>
              </a:rPr>
              <a:t> on both </a:t>
            </a:r>
            <a:r>
              <a:rPr lang="en-US" sz="4800" b="1">
                <a:solidFill>
                  <a:srgbClr val="E72582"/>
                </a:solidFill>
                <a:latin typeface="Montserrat" pitchFamily="2" charset="77"/>
                <a:sym typeface="Arial"/>
              </a:rPr>
              <a:t>coverage </a:t>
            </a:r>
            <a:r>
              <a:rPr lang="en-US" sz="4800">
                <a:solidFill>
                  <a:srgbClr val="6E6F71"/>
                </a:solidFill>
                <a:latin typeface="Montserrat" pitchFamily="2" charset="77"/>
                <a:sym typeface="Arial"/>
              </a:rPr>
              <a:t>and</a:t>
            </a:r>
            <a:r>
              <a:rPr lang="en-US" sz="4800" b="1">
                <a:solidFill>
                  <a:srgbClr val="E72582"/>
                </a:solidFill>
                <a:latin typeface="Montserrat" pitchFamily="2" charset="77"/>
                <a:sym typeface="Arial"/>
              </a:rPr>
              <a:t> quality of care</a:t>
            </a:r>
            <a:endParaRPr lang="en-US" sz="4800" b="1" noProof="0">
              <a:solidFill>
                <a:srgbClr val="003B58"/>
              </a:solidFill>
              <a:latin typeface="Montserrat" pitchFamily="2" charset="77"/>
              <a:sym typeface="Arial"/>
            </a:endParaRPr>
          </a:p>
        </p:txBody>
      </p:sp>
      <p:sp>
        <p:nvSpPr>
          <p:cNvPr id="3" name="Modelo de financiamiento basado en resultados">
            <a:extLst>
              <a:ext uri="{FF2B5EF4-FFF2-40B4-BE49-F238E27FC236}">
                <a16:creationId xmlns:a16="http://schemas.microsoft.com/office/drawing/2014/main" id="{68B0268D-6F58-B928-2A34-B69C0CF8E4D8}"/>
              </a:ext>
            </a:extLst>
          </p:cNvPr>
          <p:cNvSpPr txBox="1"/>
          <p:nvPr/>
        </p:nvSpPr>
        <p:spPr>
          <a:xfrm>
            <a:off x="5746150" y="8056565"/>
            <a:ext cx="9717304" cy="7571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latin typeface="Montserrat" pitchFamily="2" charset="77"/>
            </a:endParaRPr>
          </a:p>
        </p:txBody>
      </p:sp>
      <p:sp>
        <p:nvSpPr>
          <p:cNvPr id="4" name="Modelo de financiamiento basado en resultados">
            <a:extLst>
              <a:ext uri="{FF2B5EF4-FFF2-40B4-BE49-F238E27FC236}">
                <a16:creationId xmlns:a16="http://schemas.microsoft.com/office/drawing/2014/main" id="{6CFAFAA9-A9A7-6253-8093-0B5E5DA70D4F}"/>
              </a:ext>
            </a:extLst>
          </p:cNvPr>
          <p:cNvSpPr txBox="1"/>
          <p:nvPr/>
        </p:nvSpPr>
        <p:spPr>
          <a:xfrm>
            <a:off x="6076888" y="3485300"/>
            <a:ext cx="5822382" cy="403765"/>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noProof="0">
                <a:solidFill>
                  <a:schemeClr val="tx1">
                    <a:lumMod val="65000"/>
                    <a:lumOff val="35000"/>
                  </a:schemeClr>
                </a:solidFill>
                <a:latin typeface="Montserrat" pitchFamily="2" charset="77"/>
              </a:rPr>
              <a:t>Antenatal care</a:t>
            </a:r>
          </a:p>
        </p:txBody>
      </p:sp>
      <p:sp>
        <p:nvSpPr>
          <p:cNvPr id="5" name="Modelo de financiamiento basado en resultados">
            <a:extLst>
              <a:ext uri="{FF2B5EF4-FFF2-40B4-BE49-F238E27FC236}">
                <a16:creationId xmlns:a16="http://schemas.microsoft.com/office/drawing/2014/main" id="{57C9BFD7-9079-349B-4EB2-EF17F29F20FB}"/>
              </a:ext>
            </a:extLst>
          </p:cNvPr>
          <p:cNvSpPr txBox="1"/>
          <p:nvPr/>
        </p:nvSpPr>
        <p:spPr>
          <a:xfrm>
            <a:off x="6000222" y="8138326"/>
            <a:ext cx="5822382" cy="403765"/>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noProof="0">
                <a:solidFill>
                  <a:schemeClr val="tx1">
                    <a:lumMod val="65000"/>
                    <a:lumOff val="35000"/>
                  </a:schemeClr>
                </a:solidFill>
                <a:latin typeface="Montserrat" pitchFamily="2" charset="77"/>
              </a:rPr>
              <a:t>Institutional delivery</a:t>
            </a:r>
          </a:p>
        </p:txBody>
      </p:sp>
      <p:sp>
        <p:nvSpPr>
          <p:cNvPr id="6" name="Modelo de financiamiento basado en resultados">
            <a:extLst>
              <a:ext uri="{FF2B5EF4-FFF2-40B4-BE49-F238E27FC236}">
                <a16:creationId xmlns:a16="http://schemas.microsoft.com/office/drawing/2014/main" id="{C98D121A-A0AA-B426-73C3-2BCE678BBB42}"/>
              </a:ext>
            </a:extLst>
          </p:cNvPr>
          <p:cNvSpPr txBox="1"/>
          <p:nvPr/>
        </p:nvSpPr>
        <p:spPr>
          <a:xfrm>
            <a:off x="5507665" y="9692731"/>
            <a:ext cx="6451281" cy="790794"/>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3200" b="1" noProof="0">
                <a:solidFill>
                  <a:schemeClr val="tx1">
                    <a:lumMod val="65000"/>
                    <a:lumOff val="35000"/>
                  </a:schemeClr>
                </a:solidFill>
                <a:latin typeface="Montserrat" pitchFamily="2" charset="77"/>
              </a:rPr>
              <a:t>Quality of care for common neonatal complications</a:t>
            </a:r>
          </a:p>
        </p:txBody>
      </p:sp>
      <p:sp>
        <p:nvSpPr>
          <p:cNvPr id="7" name="Modelo de financiamiento basado en resultados">
            <a:extLst>
              <a:ext uri="{FF2B5EF4-FFF2-40B4-BE49-F238E27FC236}">
                <a16:creationId xmlns:a16="http://schemas.microsoft.com/office/drawing/2014/main" id="{A0327374-F42E-976F-52ED-1F0242B7ABD7}"/>
              </a:ext>
            </a:extLst>
          </p:cNvPr>
          <p:cNvSpPr txBox="1"/>
          <p:nvPr/>
        </p:nvSpPr>
        <p:spPr>
          <a:xfrm>
            <a:off x="1894781" y="927028"/>
            <a:ext cx="13147099" cy="7441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Impact in coverage and quality</a:t>
            </a:r>
          </a:p>
        </p:txBody>
      </p:sp>
      <p:sp>
        <p:nvSpPr>
          <p:cNvPr id="8" name="TextBox 7">
            <a:extLst>
              <a:ext uri="{FF2B5EF4-FFF2-40B4-BE49-F238E27FC236}">
                <a16:creationId xmlns:a16="http://schemas.microsoft.com/office/drawing/2014/main" id="{73708791-12FC-521C-C5CA-D6EF0CB720DA}"/>
              </a:ext>
            </a:extLst>
          </p:cNvPr>
          <p:cNvSpPr txBox="1"/>
          <p:nvPr/>
        </p:nvSpPr>
        <p:spPr>
          <a:xfrm>
            <a:off x="12320882" y="2277841"/>
            <a:ext cx="10417180" cy="615553"/>
          </a:xfrm>
          <a:prstGeom prst="rect">
            <a:avLst/>
          </a:prstGeom>
          <a:solidFill>
            <a:srgbClr val="FFFFFF"/>
          </a:solidFill>
        </p:spPr>
        <p:txBody>
          <a:bodyPr wrap="square">
            <a:spAutoFit/>
          </a:bodyPr>
          <a:lstStyle/>
          <a:p>
            <a:pPr algn="ctr"/>
            <a:r>
              <a:rPr lang="en-US" sz="3400" b="1" noProof="0">
                <a:solidFill>
                  <a:schemeClr val="tx1">
                    <a:lumMod val="65000"/>
                    <a:lumOff val="35000"/>
                  </a:schemeClr>
                </a:solidFill>
                <a:latin typeface="Montserrat" pitchFamily="2" charset="77"/>
                <a:cs typeface="Arial" panose="020B0604020202020204" pitchFamily="34" charset="0"/>
              </a:rPr>
              <a:t>Average SMI effect at end of 2</a:t>
            </a:r>
            <a:r>
              <a:rPr lang="en-US" sz="3400" b="1" baseline="30000" noProof="0">
                <a:solidFill>
                  <a:schemeClr val="tx1">
                    <a:lumMod val="65000"/>
                    <a:lumOff val="35000"/>
                  </a:schemeClr>
                </a:solidFill>
                <a:latin typeface="Montserrat" pitchFamily="2" charset="77"/>
                <a:cs typeface="Arial" panose="020B0604020202020204" pitchFamily="34" charset="0"/>
              </a:rPr>
              <a:t>nd</a:t>
            </a:r>
            <a:r>
              <a:rPr lang="en-US" sz="3400" b="1" noProof="0">
                <a:solidFill>
                  <a:schemeClr val="tx1">
                    <a:lumMod val="65000"/>
                    <a:lumOff val="35000"/>
                  </a:schemeClr>
                </a:solidFill>
                <a:latin typeface="Montserrat" pitchFamily="2" charset="77"/>
                <a:cs typeface="Arial" panose="020B0604020202020204" pitchFamily="34" charset="0"/>
              </a:rPr>
              <a:t> phase</a:t>
            </a:r>
          </a:p>
        </p:txBody>
      </p:sp>
      <p:sp>
        <p:nvSpPr>
          <p:cNvPr id="9" name="Modelo de financiamiento basado en resultados">
            <a:extLst>
              <a:ext uri="{FF2B5EF4-FFF2-40B4-BE49-F238E27FC236}">
                <a16:creationId xmlns:a16="http://schemas.microsoft.com/office/drawing/2014/main" id="{33393443-C601-051D-7093-F88F841FC70C}"/>
              </a:ext>
            </a:extLst>
          </p:cNvPr>
          <p:cNvSpPr txBox="1"/>
          <p:nvPr/>
        </p:nvSpPr>
        <p:spPr>
          <a:xfrm>
            <a:off x="6094680" y="4329274"/>
            <a:ext cx="5822382" cy="344710"/>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2800" noProof="0">
                <a:solidFill>
                  <a:schemeClr val="tx1">
                    <a:lumMod val="65000"/>
                    <a:lumOff val="35000"/>
                  </a:schemeClr>
                </a:solidFill>
                <a:latin typeface="Montserrat" pitchFamily="2" charset="77"/>
              </a:rPr>
              <a:t>Coverage antenatal care</a:t>
            </a:r>
          </a:p>
        </p:txBody>
      </p:sp>
      <p:sp>
        <p:nvSpPr>
          <p:cNvPr id="10" name="Modelo de financiamiento basado en resultados">
            <a:extLst>
              <a:ext uri="{FF2B5EF4-FFF2-40B4-BE49-F238E27FC236}">
                <a16:creationId xmlns:a16="http://schemas.microsoft.com/office/drawing/2014/main" id="{0132175E-F891-A95F-0A06-1DAC1D8919EE}"/>
              </a:ext>
            </a:extLst>
          </p:cNvPr>
          <p:cNvSpPr txBox="1"/>
          <p:nvPr/>
        </p:nvSpPr>
        <p:spPr>
          <a:xfrm>
            <a:off x="7623063" y="6253259"/>
            <a:ext cx="4276207" cy="344710"/>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2800" noProof="0">
                <a:solidFill>
                  <a:schemeClr val="tx1">
                    <a:lumMod val="65000"/>
                    <a:lumOff val="35000"/>
                  </a:schemeClr>
                </a:solidFill>
                <a:latin typeface="Montserrat" pitchFamily="2" charset="77"/>
              </a:rPr>
              <a:t>Quality antenatal care</a:t>
            </a:r>
          </a:p>
        </p:txBody>
      </p:sp>
      <p:sp>
        <p:nvSpPr>
          <p:cNvPr id="12" name="TextBox 11">
            <a:extLst>
              <a:ext uri="{FF2B5EF4-FFF2-40B4-BE49-F238E27FC236}">
                <a16:creationId xmlns:a16="http://schemas.microsoft.com/office/drawing/2014/main" id="{4E6911A0-B42F-F5C3-50AD-D6F67F1E9ADB}"/>
              </a:ext>
            </a:extLst>
          </p:cNvPr>
          <p:cNvSpPr txBox="1"/>
          <p:nvPr/>
        </p:nvSpPr>
        <p:spPr>
          <a:xfrm>
            <a:off x="12106786" y="2836683"/>
            <a:ext cx="10699692" cy="707886"/>
          </a:xfrm>
          <a:prstGeom prst="rect">
            <a:avLst/>
          </a:prstGeom>
          <a:solidFill>
            <a:srgbClr val="FFFFFF"/>
          </a:solidFill>
        </p:spPr>
        <p:txBody>
          <a:bodyPr wrap="square">
            <a:spAutoFit/>
          </a:bodyPr>
          <a:lstStyle/>
          <a:p>
            <a:pPr algn="ctr"/>
            <a:r>
              <a:rPr lang="en-US" sz="2000">
                <a:solidFill>
                  <a:schemeClr val="tx1">
                    <a:lumMod val="65000"/>
                    <a:lumOff val="35000"/>
                  </a:schemeClr>
                </a:solidFill>
                <a:latin typeface="Montserrat" pitchFamily="2" charset="77"/>
                <a:cs typeface="Arial" panose="020B0604020202020204" pitchFamily="34" charset="0"/>
              </a:rPr>
              <a:t>Based on household surveys and medical record reviews in countries with comparison group</a:t>
            </a:r>
          </a:p>
        </p:txBody>
      </p:sp>
      <p:graphicFrame>
        <p:nvGraphicFramePr>
          <p:cNvPr id="13" name="Chart 12">
            <a:extLst>
              <a:ext uri="{FF2B5EF4-FFF2-40B4-BE49-F238E27FC236}">
                <a16:creationId xmlns:a16="http://schemas.microsoft.com/office/drawing/2014/main" id="{FED87AB5-D831-35D1-9C77-AA8CD4F9C6F9}"/>
              </a:ext>
            </a:extLst>
          </p:cNvPr>
          <p:cNvGraphicFramePr>
            <a:graphicFrameLocks/>
          </p:cNvGraphicFramePr>
          <p:nvPr>
            <p:extLst>
              <p:ext uri="{D42A27DB-BD31-4B8C-83A1-F6EECF244321}">
                <p14:modId xmlns:p14="http://schemas.microsoft.com/office/powerpoint/2010/main" val="385033623"/>
              </p:ext>
            </p:extLst>
          </p:nvPr>
        </p:nvGraphicFramePr>
        <p:xfrm>
          <a:off x="10478453" y="3338586"/>
          <a:ext cx="11595738" cy="836759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60817725-9437-B924-8282-BD118005DF45}"/>
              </a:ext>
            </a:extLst>
          </p:cNvPr>
          <p:cNvSpPr txBox="1"/>
          <p:nvPr/>
        </p:nvSpPr>
        <p:spPr>
          <a:xfrm>
            <a:off x="12120598" y="4934809"/>
            <a:ext cx="770564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noProof="0">
                <a:solidFill>
                  <a:srgbClr val="003B57"/>
                </a:solidFill>
                <a:latin typeface="Montserrat" pitchFamily="2" charset="77"/>
              </a:rPr>
              <a:t>Baseline average</a:t>
            </a:r>
          </a:p>
        </p:txBody>
      </p:sp>
      <p:sp>
        <p:nvSpPr>
          <p:cNvPr id="15" name="TextBox 14">
            <a:extLst>
              <a:ext uri="{FF2B5EF4-FFF2-40B4-BE49-F238E27FC236}">
                <a16:creationId xmlns:a16="http://schemas.microsoft.com/office/drawing/2014/main" id="{75484EF8-BCDF-0387-D28C-65C25E424FB9}"/>
              </a:ext>
            </a:extLst>
          </p:cNvPr>
          <p:cNvSpPr txBox="1"/>
          <p:nvPr/>
        </p:nvSpPr>
        <p:spPr>
          <a:xfrm>
            <a:off x="19493450" y="4893336"/>
            <a:ext cx="129067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noProof="0">
                <a:solidFill>
                  <a:srgbClr val="B91870"/>
                </a:solidFill>
                <a:latin typeface="Montserrat" pitchFamily="2" charset="77"/>
              </a:rPr>
              <a:t>SMI effect</a:t>
            </a:r>
          </a:p>
        </p:txBody>
      </p:sp>
      <p:sp>
        <p:nvSpPr>
          <p:cNvPr id="16" name="TextBox 15">
            <a:extLst>
              <a:ext uri="{FF2B5EF4-FFF2-40B4-BE49-F238E27FC236}">
                <a16:creationId xmlns:a16="http://schemas.microsoft.com/office/drawing/2014/main" id="{C827B7A4-E37B-555D-DC14-A3DBD6C1FC45}"/>
              </a:ext>
            </a:extLst>
          </p:cNvPr>
          <p:cNvSpPr txBox="1"/>
          <p:nvPr/>
        </p:nvSpPr>
        <p:spPr>
          <a:xfrm>
            <a:off x="11958946" y="11834865"/>
            <a:ext cx="9592723" cy="954107"/>
          </a:xfrm>
          <a:prstGeom prst="rect">
            <a:avLst/>
          </a:prstGeom>
          <a:solidFill>
            <a:srgbClr val="FFFFFF"/>
          </a:solidFill>
        </p:spPr>
        <p:txBody>
          <a:bodyPr wrap="square" rtlCol="0">
            <a:spAutoFit/>
          </a:bodyPr>
          <a:lstStyle/>
          <a:p>
            <a:r>
              <a:rPr lang="en-US" sz="1400" noProof="0">
                <a:solidFill>
                  <a:schemeClr val="tx1">
                    <a:lumMod val="65000"/>
                    <a:lumOff val="35000"/>
                  </a:schemeClr>
                </a:solidFill>
                <a:latin typeface="Montserrat" pitchFamily="2" charset="77"/>
              </a:rPr>
              <a:t>Notes: NORC</a:t>
            </a:r>
            <a:r>
              <a:rPr lang="en-US" sz="1400">
                <a:solidFill>
                  <a:schemeClr val="tx1">
                    <a:lumMod val="65000"/>
                    <a:lumOff val="35000"/>
                  </a:schemeClr>
                </a:solidFill>
                <a:latin typeface="Montserrat" pitchFamily="2" charset="77"/>
              </a:rPr>
              <a:t> (</a:t>
            </a:r>
            <a:r>
              <a:rPr lang="en-US" sz="1400" noProof="0">
                <a:solidFill>
                  <a:schemeClr val="tx1">
                    <a:lumMod val="65000"/>
                    <a:lumOff val="35000"/>
                  </a:schemeClr>
                </a:solidFill>
                <a:latin typeface="Montserrat" pitchFamily="2" charset="77"/>
              </a:rPr>
              <a:t>2025). Final Evaluation of the Salud Mesoamerica Initiative. All estimates based on DID using data for household surveys. </a:t>
            </a:r>
            <a:r>
              <a:rPr lang="en-US" sz="1400">
                <a:solidFill>
                  <a:schemeClr val="tx1">
                    <a:lumMod val="65000"/>
                    <a:lumOff val="35000"/>
                  </a:schemeClr>
                </a:solidFill>
                <a:latin typeface="Montserrat" pitchFamily="2" charset="77"/>
              </a:rPr>
              <a:t>Estimates for quality of neonatal complications are based on medical record reviews. The estimates are the average effect across the 4 countries with a comparison group by design (GU, MX, HO, NI). </a:t>
            </a:r>
            <a:r>
              <a:rPr lang="en-US" sz="1400" noProof="0">
                <a:solidFill>
                  <a:schemeClr val="tx1">
                    <a:lumMod val="65000"/>
                    <a:lumOff val="35000"/>
                  </a:schemeClr>
                </a:solidFill>
                <a:latin typeface="Montserrat" pitchFamily="2" charset="77"/>
              </a:rPr>
              <a:t>   </a:t>
            </a:r>
          </a:p>
        </p:txBody>
      </p:sp>
      <p:pic>
        <p:nvPicPr>
          <p:cNvPr id="17" name="Graphic 9">
            <a:extLst>
              <a:ext uri="{FF2B5EF4-FFF2-40B4-BE49-F238E27FC236}">
                <a16:creationId xmlns:a16="http://schemas.microsoft.com/office/drawing/2014/main" id="{ED8F5F63-9F36-2723-1055-BCBF55AA0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774" y="751492"/>
            <a:ext cx="1095185" cy="1095185"/>
          </a:xfrm>
          <a:prstGeom prst="rect">
            <a:avLst/>
          </a:prstGeom>
        </p:spPr>
      </p:pic>
      <p:sp>
        <p:nvSpPr>
          <p:cNvPr id="18" name="Modelo de financiamiento basado en resultados">
            <a:extLst>
              <a:ext uri="{FF2B5EF4-FFF2-40B4-BE49-F238E27FC236}">
                <a16:creationId xmlns:a16="http://schemas.microsoft.com/office/drawing/2014/main" id="{D2C7CA5C-F2FB-D9E7-1A58-FFE9AECB3DB9}"/>
              </a:ext>
            </a:extLst>
          </p:cNvPr>
          <p:cNvSpPr txBox="1"/>
          <p:nvPr/>
        </p:nvSpPr>
        <p:spPr>
          <a:xfrm>
            <a:off x="6000222" y="6735026"/>
            <a:ext cx="5822382" cy="34721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pPr algn="r"/>
            <a:r>
              <a:rPr lang="en-US" sz="2800">
                <a:solidFill>
                  <a:srgbClr val="6E6F71"/>
                </a:solidFill>
                <a:latin typeface="Montserrat" pitchFamily="2" charset="77"/>
              </a:rPr>
              <a:t>| at least 1 visit</a:t>
            </a:r>
          </a:p>
        </p:txBody>
      </p:sp>
    </p:spTree>
    <p:extLst>
      <p:ext uri="{BB962C8B-B14F-4D97-AF65-F5344CB8AC3E}">
        <p14:creationId xmlns:p14="http://schemas.microsoft.com/office/powerpoint/2010/main" val="28201031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A7683-2A4B-4D96-13CA-A293BB882E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D85031-73E6-382B-A5CA-61A322BB5BF4}"/>
              </a:ext>
            </a:extLst>
          </p:cNvPr>
          <p:cNvSpPr txBox="1"/>
          <p:nvPr/>
        </p:nvSpPr>
        <p:spPr>
          <a:xfrm>
            <a:off x="527727" y="3632266"/>
            <a:ext cx="12958522" cy="605679"/>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endParaRPr lang="en-US" sz="4800" noProof="0">
              <a:solidFill>
                <a:srgbClr val="6E6F71"/>
              </a:solidFill>
              <a:latin typeface="UniSansRegular"/>
            </a:endParaRPr>
          </a:p>
        </p:txBody>
      </p:sp>
      <p:sp>
        <p:nvSpPr>
          <p:cNvPr id="4" name="TextBox 3">
            <a:extLst>
              <a:ext uri="{FF2B5EF4-FFF2-40B4-BE49-F238E27FC236}">
                <a16:creationId xmlns:a16="http://schemas.microsoft.com/office/drawing/2014/main" id="{EFCB293A-4F7C-AB7F-5713-8EF8838144F3}"/>
              </a:ext>
            </a:extLst>
          </p:cNvPr>
          <p:cNvSpPr txBox="1"/>
          <p:nvPr/>
        </p:nvSpPr>
        <p:spPr>
          <a:xfrm>
            <a:off x="1790488" y="5886875"/>
            <a:ext cx="9304232" cy="2215991"/>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nSpc>
                <a:spcPct val="100000"/>
              </a:lnSpc>
            </a:pPr>
            <a:r>
              <a:rPr lang="en-US" sz="4800" noProof="0" dirty="0">
                <a:solidFill>
                  <a:srgbClr val="6E6F71"/>
                </a:solidFill>
                <a:latin typeface="Montserrat" pitchFamily="2" charset="77"/>
              </a:rPr>
              <a:t>Despite </a:t>
            </a:r>
            <a:r>
              <a:rPr lang="en-US" sz="4800" b="1" noProof="0" dirty="0">
                <a:solidFill>
                  <a:srgbClr val="E72582"/>
                </a:solidFill>
                <a:latin typeface="Montserrat" pitchFamily="2" charset="77"/>
              </a:rPr>
              <a:t>COVID-19</a:t>
            </a:r>
            <a:r>
              <a:rPr lang="en-US" sz="4800" noProof="0" dirty="0">
                <a:solidFill>
                  <a:srgbClr val="6E6F71"/>
                </a:solidFill>
                <a:latin typeface="Montserrat" pitchFamily="2" charset="77"/>
              </a:rPr>
              <a:t>, countries overall </a:t>
            </a:r>
            <a:r>
              <a:rPr lang="en-US" sz="4800" dirty="0">
                <a:solidFill>
                  <a:srgbClr val="6E6F71"/>
                </a:solidFill>
                <a:latin typeface="Montserrat" pitchFamily="2" charset="77"/>
              </a:rPr>
              <a:t>maintained or improved quality of care</a:t>
            </a:r>
            <a:endParaRPr lang="en-US" sz="4800" noProof="0" dirty="0">
              <a:solidFill>
                <a:srgbClr val="003B58"/>
              </a:solidFill>
              <a:latin typeface="Montserrat" pitchFamily="2" charset="77"/>
            </a:endParaRPr>
          </a:p>
        </p:txBody>
      </p:sp>
      <p:sp>
        <p:nvSpPr>
          <p:cNvPr id="5" name="TextBox 4">
            <a:extLst>
              <a:ext uri="{FF2B5EF4-FFF2-40B4-BE49-F238E27FC236}">
                <a16:creationId xmlns:a16="http://schemas.microsoft.com/office/drawing/2014/main" id="{1DD7314E-CD45-8812-5CE3-0F8A0079FA40}"/>
              </a:ext>
            </a:extLst>
          </p:cNvPr>
          <p:cNvSpPr txBox="1"/>
          <p:nvPr/>
        </p:nvSpPr>
        <p:spPr>
          <a:xfrm>
            <a:off x="11788958" y="2217448"/>
            <a:ext cx="10562056" cy="1138773"/>
          </a:xfrm>
          <a:prstGeom prst="rect">
            <a:avLst/>
          </a:prstGeom>
          <a:noFill/>
        </p:spPr>
        <p:txBody>
          <a:bodyPr wrap="square">
            <a:spAutoFit/>
          </a:bodyPr>
          <a:lstStyle/>
          <a:p>
            <a:pPr algn="ctr"/>
            <a:r>
              <a:rPr lang="en-US" sz="3400" b="1" noProof="0" dirty="0">
                <a:solidFill>
                  <a:srgbClr val="003B58"/>
                </a:solidFill>
                <a:latin typeface="Montserrat" pitchFamily="2" charset="77"/>
                <a:cs typeface="Arial" panose="020B0604020202020204" pitchFamily="34" charset="0"/>
              </a:rPr>
              <a:t>Average quality of care for common neonatal complications in SMI targeted facilities</a:t>
            </a:r>
          </a:p>
        </p:txBody>
      </p:sp>
      <p:sp>
        <p:nvSpPr>
          <p:cNvPr id="6" name="TextBox 5">
            <a:extLst>
              <a:ext uri="{FF2B5EF4-FFF2-40B4-BE49-F238E27FC236}">
                <a16:creationId xmlns:a16="http://schemas.microsoft.com/office/drawing/2014/main" id="{17AA247E-D344-A270-F9DC-A9453003F02B}"/>
              </a:ext>
            </a:extLst>
          </p:cNvPr>
          <p:cNvSpPr txBox="1"/>
          <p:nvPr/>
        </p:nvSpPr>
        <p:spPr>
          <a:xfrm>
            <a:off x="12718146" y="3344342"/>
            <a:ext cx="9072295" cy="400110"/>
          </a:xfrm>
          <a:prstGeom prst="rect">
            <a:avLst/>
          </a:prstGeom>
          <a:noFill/>
        </p:spPr>
        <p:txBody>
          <a:bodyPr wrap="square">
            <a:spAutoFit/>
          </a:bodyPr>
          <a:lstStyle/>
          <a:p>
            <a:pPr algn="ctr"/>
            <a:r>
              <a:rPr lang="en-US" sz="2000" noProof="0">
                <a:solidFill>
                  <a:srgbClr val="003B58"/>
                </a:solidFill>
                <a:latin typeface="Montserrat" pitchFamily="2" charset="77"/>
                <a:cs typeface="Arial" panose="020B0604020202020204" pitchFamily="34" charset="0"/>
              </a:rPr>
              <a:t>Based on medical record reviews in countries with </a:t>
            </a:r>
            <a:r>
              <a:rPr lang="en-US" sz="2000">
                <a:solidFill>
                  <a:srgbClr val="003B58"/>
                </a:solidFill>
                <a:latin typeface="Montserrat" pitchFamily="2" charset="77"/>
                <a:cs typeface="Arial" panose="020B0604020202020204" pitchFamily="34" charset="0"/>
              </a:rPr>
              <a:t>three</a:t>
            </a:r>
            <a:r>
              <a:rPr lang="en-US" sz="2000" noProof="0">
                <a:solidFill>
                  <a:srgbClr val="003B58"/>
                </a:solidFill>
                <a:latin typeface="Montserrat" pitchFamily="2" charset="77"/>
                <a:cs typeface="Arial" panose="020B0604020202020204" pitchFamily="34" charset="0"/>
              </a:rPr>
              <a:t> phases</a:t>
            </a:r>
          </a:p>
        </p:txBody>
      </p:sp>
      <p:sp>
        <p:nvSpPr>
          <p:cNvPr id="7" name="TextBox 6">
            <a:extLst>
              <a:ext uri="{FF2B5EF4-FFF2-40B4-BE49-F238E27FC236}">
                <a16:creationId xmlns:a16="http://schemas.microsoft.com/office/drawing/2014/main" id="{33EDA694-0F56-7B70-6901-B22B80D1C684}"/>
              </a:ext>
            </a:extLst>
          </p:cNvPr>
          <p:cNvSpPr txBox="1"/>
          <p:nvPr/>
        </p:nvSpPr>
        <p:spPr>
          <a:xfrm>
            <a:off x="12862327" y="11718316"/>
            <a:ext cx="9592723" cy="523220"/>
          </a:xfrm>
          <a:prstGeom prst="rect">
            <a:avLst/>
          </a:prstGeom>
          <a:noFill/>
        </p:spPr>
        <p:txBody>
          <a:bodyPr wrap="square" rtlCol="0">
            <a:spAutoFit/>
          </a:bodyPr>
          <a:lstStyle/>
          <a:p>
            <a:r>
              <a:rPr lang="en-US" sz="1400" noProof="0" dirty="0">
                <a:solidFill>
                  <a:srgbClr val="595A5C"/>
                </a:solidFill>
                <a:latin typeface="Montserrat" pitchFamily="2" charset="77"/>
              </a:rPr>
              <a:t>Notes: NORC. 2025. Final Evaluation of the Salud Mesoamerica Initiative. Data based on medical record reviews on countries with three phases, which are NI, HO and BZ. </a:t>
            </a:r>
          </a:p>
        </p:txBody>
      </p:sp>
      <p:sp>
        <p:nvSpPr>
          <p:cNvPr id="10" name="Rectangle 9">
            <a:extLst>
              <a:ext uri="{FF2B5EF4-FFF2-40B4-BE49-F238E27FC236}">
                <a16:creationId xmlns:a16="http://schemas.microsoft.com/office/drawing/2014/main" id="{22AE58AF-9F0B-9BF8-C3A3-63258C3F4FFA}"/>
              </a:ext>
            </a:extLst>
          </p:cNvPr>
          <p:cNvSpPr/>
          <p:nvPr/>
        </p:nvSpPr>
        <p:spPr>
          <a:xfrm>
            <a:off x="18769150" y="4075611"/>
            <a:ext cx="1427899" cy="6923315"/>
          </a:xfrm>
          <a:prstGeom prst="rect">
            <a:avLst/>
          </a:prstGeom>
          <a:solidFill>
            <a:schemeClr val="bg1">
              <a:lumMod val="6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graphicFrame>
        <p:nvGraphicFramePr>
          <p:cNvPr id="11" name="Chart 10">
            <a:extLst>
              <a:ext uri="{FF2B5EF4-FFF2-40B4-BE49-F238E27FC236}">
                <a16:creationId xmlns:a16="http://schemas.microsoft.com/office/drawing/2014/main" id="{E35D36B4-6AE8-0250-44F3-EE586939CFB1}"/>
              </a:ext>
            </a:extLst>
          </p:cNvPr>
          <p:cNvGraphicFramePr>
            <a:graphicFrameLocks/>
          </p:cNvGraphicFramePr>
          <p:nvPr>
            <p:extLst>
              <p:ext uri="{D42A27DB-BD31-4B8C-83A1-F6EECF244321}">
                <p14:modId xmlns:p14="http://schemas.microsoft.com/office/powerpoint/2010/main" val="544221925"/>
              </p:ext>
            </p:extLst>
          </p:nvPr>
        </p:nvGraphicFramePr>
        <p:xfrm>
          <a:off x="12053538" y="4075611"/>
          <a:ext cx="10401512" cy="748114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8A732E0-FDD5-944C-21D2-84CD6E04FD8A}"/>
              </a:ext>
            </a:extLst>
          </p:cNvPr>
          <p:cNvSpPr txBox="1"/>
          <p:nvPr/>
        </p:nvSpPr>
        <p:spPr>
          <a:xfrm>
            <a:off x="18887444" y="10399211"/>
            <a:ext cx="125403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noProof="0" dirty="0">
                <a:ln>
                  <a:noFill/>
                </a:ln>
                <a:solidFill>
                  <a:schemeClr val="bg1"/>
                </a:solidFill>
                <a:effectLst/>
                <a:uFillTx/>
                <a:latin typeface="+mj-lt"/>
                <a:ea typeface="+mj-ea"/>
                <a:cs typeface="+mj-cs"/>
                <a:sym typeface="Arial"/>
              </a:rPr>
              <a:t>COVID-19</a:t>
            </a:r>
          </a:p>
        </p:txBody>
      </p:sp>
      <p:pic>
        <p:nvPicPr>
          <p:cNvPr id="13" name="Graphic 12">
            <a:extLst>
              <a:ext uri="{FF2B5EF4-FFF2-40B4-BE49-F238E27FC236}">
                <a16:creationId xmlns:a16="http://schemas.microsoft.com/office/drawing/2014/main" id="{932F3DC3-007D-1A86-B021-2C312CCCD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8911567" y="9318020"/>
            <a:ext cx="1143063" cy="1017263"/>
          </a:xfrm>
          <a:prstGeom prst="rect">
            <a:avLst/>
          </a:prstGeom>
        </p:spPr>
      </p:pic>
      <p:sp>
        <p:nvSpPr>
          <p:cNvPr id="14" name="Title 1">
            <a:extLst>
              <a:ext uri="{FF2B5EF4-FFF2-40B4-BE49-F238E27FC236}">
                <a16:creationId xmlns:a16="http://schemas.microsoft.com/office/drawing/2014/main" id="{AF8BF8CC-4333-FE08-D824-5B0C93BF54FC}"/>
              </a:ext>
            </a:extLst>
          </p:cNvPr>
          <p:cNvSpPr txBox="1">
            <a:spLocks/>
          </p:cNvSpPr>
          <p:nvPr/>
        </p:nvSpPr>
        <p:spPr bwMode="auto">
          <a:xfrm>
            <a:off x="4404077" y="8303865"/>
            <a:ext cx="5809631" cy="3028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2400" i="1" noProof="0" dirty="0">
                <a:latin typeface="Montserrat" pitchFamily="2" charset="77"/>
              </a:rPr>
              <a:t>NORC (2025)-Final Evaluation of SMI </a:t>
            </a:r>
          </a:p>
        </p:txBody>
      </p:sp>
      <p:sp>
        <p:nvSpPr>
          <p:cNvPr id="2" name="Modelo de financiamiento basado en resultados">
            <a:extLst>
              <a:ext uri="{FF2B5EF4-FFF2-40B4-BE49-F238E27FC236}">
                <a16:creationId xmlns:a16="http://schemas.microsoft.com/office/drawing/2014/main" id="{CB9E440B-50E0-CA9E-6583-42A5DCA37666}"/>
              </a:ext>
            </a:extLst>
          </p:cNvPr>
          <p:cNvSpPr txBox="1"/>
          <p:nvPr/>
        </p:nvSpPr>
        <p:spPr>
          <a:xfrm>
            <a:off x="1894781" y="927028"/>
            <a:ext cx="13147099" cy="7441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Impact in coverage and quality</a:t>
            </a:r>
          </a:p>
        </p:txBody>
      </p:sp>
      <p:pic>
        <p:nvPicPr>
          <p:cNvPr id="15" name="Graphic 9">
            <a:extLst>
              <a:ext uri="{FF2B5EF4-FFF2-40B4-BE49-F238E27FC236}">
                <a16:creationId xmlns:a16="http://schemas.microsoft.com/office/drawing/2014/main" id="{2687F9AD-270F-8896-B028-D5FA9E1510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74" y="751492"/>
            <a:ext cx="1095185" cy="1095185"/>
          </a:xfrm>
          <a:prstGeom prst="rect">
            <a:avLst/>
          </a:prstGeom>
        </p:spPr>
      </p:pic>
    </p:spTree>
    <p:extLst>
      <p:ext uri="{BB962C8B-B14F-4D97-AF65-F5344CB8AC3E}">
        <p14:creationId xmlns:p14="http://schemas.microsoft.com/office/powerpoint/2010/main" val="39590217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0591-6AC5-211A-1179-9E09E86ABD3A}"/>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A2FF0332-A570-9989-AFDC-9CA345D15B12}"/>
              </a:ext>
            </a:extLst>
          </p:cNvPr>
          <p:cNvSpPr txBox="1"/>
          <p:nvPr/>
        </p:nvSpPr>
        <p:spPr>
          <a:xfrm>
            <a:off x="2874356" y="7317901"/>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endParaRPr>
          </a:p>
        </p:txBody>
      </p:sp>
      <p:sp>
        <p:nvSpPr>
          <p:cNvPr id="3" name="Modelo de financiamiento basado en resultados">
            <a:extLst>
              <a:ext uri="{FF2B5EF4-FFF2-40B4-BE49-F238E27FC236}">
                <a16:creationId xmlns:a16="http://schemas.microsoft.com/office/drawing/2014/main" id="{CC21E8BC-659A-C604-CE53-6E30C0B22CD8}"/>
              </a:ext>
            </a:extLst>
          </p:cNvPr>
          <p:cNvSpPr txBox="1"/>
          <p:nvPr/>
        </p:nvSpPr>
        <p:spPr>
          <a:xfrm>
            <a:off x="1949106" y="2619005"/>
            <a:ext cx="24373603" cy="682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5500" i="1" noProof="0">
                <a:solidFill>
                  <a:schemeClr val="bg2">
                    <a:lumMod val="75000"/>
                  </a:schemeClr>
                </a:solidFill>
                <a:latin typeface="Montserrat" pitchFamily="2" charset="77"/>
              </a:rPr>
              <a:t>Isolated interventions are not enough to improve health</a:t>
            </a:r>
            <a:endParaRPr lang="en-US" sz="5500" b="1" i="1" noProof="0">
              <a:solidFill>
                <a:schemeClr val="bg2">
                  <a:lumMod val="75000"/>
                </a:schemeClr>
              </a:solidFill>
              <a:latin typeface="Montserrat" pitchFamily="2" charset="77"/>
            </a:endParaRPr>
          </a:p>
        </p:txBody>
      </p:sp>
      <p:sp>
        <p:nvSpPr>
          <p:cNvPr id="4" name="TextBox 3">
            <a:extLst>
              <a:ext uri="{FF2B5EF4-FFF2-40B4-BE49-F238E27FC236}">
                <a16:creationId xmlns:a16="http://schemas.microsoft.com/office/drawing/2014/main" id="{14237CC6-72E0-7E44-2834-AC74C414A660}"/>
              </a:ext>
            </a:extLst>
          </p:cNvPr>
          <p:cNvSpPr txBox="1"/>
          <p:nvPr/>
        </p:nvSpPr>
        <p:spPr>
          <a:xfrm>
            <a:off x="12508123" y="4248978"/>
            <a:ext cx="9274627" cy="1200329"/>
          </a:xfrm>
          <a:prstGeom prst="rect">
            <a:avLst/>
          </a:prstGeom>
          <a:noFill/>
        </p:spPr>
        <p:txBody>
          <a:bodyPr wrap="square">
            <a:spAutoFit/>
          </a:bodyPr>
          <a:lstStyle/>
          <a:p>
            <a:pPr algn="ctr"/>
            <a:r>
              <a:rPr lang="en-US" b="1" noProof="0" dirty="0">
                <a:solidFill>
                  <a:schemeClr val="tx1">
                    <a:lumMod val="65000"/>
                    <a:lumOff val="35000"/>
                  </a:schemeClr>
                </a:solidFill>
                <a:latin typeface="Montserrat" pitchFamily="2" charset="77"/>
                <a:cs typeface="Arial" panose="020B0604020202020204" pitchFamily="34" charset="0"/>
              </a:rPr>
              <a:t>Effect of transportation vouchers </a:t>
            </a:r>
          </a:p>
          <a:p>
            <a:pPr algn="ctr"/>
            <a:r>
              <a:rPr lang="en-US" b="1" noProof="0" dirty="0">
                <a:solidFill>
                  <a:schemeClr val="tx1">
                    <a:lumMod val="65000"/>
                    <a:lumOff val="35000"/>
                  </a:schemeClr>
                </a:solidFill>
                <a:latin typeface="Montserrat" pitchFamily="2" charset="77"/>
                <a:cs typeface="Arial" panose="020B0604020202020204" pitchFamily="34" charset="0"/>
              </a:rPr>
              <a:t>on neonatal mortality</a:t>
            </a:r>
          </a:p>
        </p:txBody>
      </p:sp>
      <p:sp>
        <p:nvSpPr>
          <p:cNvPr id="5" name="TextBox 4">
            <a:extLst>
              <a:ext uri="{FF2B5EF4-FFF2-40B4-BE49-F238E27FC236}">
                <a16:creationId xmlns:a16="http://schemas.microsoft.com/office/drawing/2014/main" id="{F31F756A-46AE-037C-1AF8-5F7EB41744B3}"/>
              </a:ext>
            </a:extLst>
          </p:cNvPr>
          <p:cNvSpPr txBox="1"/>
          <p:nvPr/>
        </p:nvSpPr>
        <p:spPr>
          <a:xfrm>
            <a:off x="12508123" y="11608073"/>
            <a:ext cx="10303380" cy="307777"/>
          </a:xfrm>
          <a:prstGeom prst="rect">
            <a:avLst/>
          </a:prstGeom>
          <a:noFill/>
        </p:spPr>
        <p:txBody>
          <a:bodyPr wrap="square" rtlCol="0">
            <a:spAutoFit/>
          </a:bodyPr>
          <a:lstStyle/>
          <a:p>
            <a:r>
              <a:rPr lang="en-US" sz="1400" noProof="0">
                <a:solidFill>
                  <a:srgbClr val="595A5C"/>
                </a:solidFill>
              </a:rPr>
              <a:t>Notes: </a:t>
            </a:r>
            <a:r>
              <a:rPr lang="en-US" sz="1400" noProof="0" err="1">
                <a:solidFill>
                  <a:srgbClr val="595A5C"/>
                </a:solidFill>
              </a:rPr>
              <a:t>Bancalari</a:t>
            </a:r>
            <a:r>
              <a:rPr lang="en-US" sz="1400" noProof="0">
                <a:solidFill>
                  <a:srgbClr val="595A5C"/>
                </a:solidFill>
              </a:rPr>
              <a:t> et al. 2024. Using Subsidies to Enhance Access to Maternal and Newborn Health Care in Remote Villages. </a:t>
            </a:r>
          </a:p>
        </p:txBody>
      </p:sp>
      <p:sp>
        <p:nvSpPr>
          <p:cNvPr id="6" name="TextBox 5">
            <a:extLst>
              <a:ext uri="{FF2B5EF4-FFF2-40B4-BE49-F238E27FC236}">
                <a16:creationId xmlns:a16="http://schemas.microsoft.com/office/drawing/2014/main" id="{D2F91356-F8AB-9099-B573-6A59ADF096EE}"/>
              </a:ext>
            </a:extLst>
          </p:cNvPr>
          <p:cNvSpPr txBox="1"/>
          <p:nvPr/>
        </p:nvSpPr>
        <p:spPr>
          <a:xfrm>
            <a:off x="12508124" y="5425566"/>
            <a:ext cx="9274628" cy="461665"/>
          </a:xfrm>
          <a:prstGeom prst="rect">
            <a:avLst/>
          </a:prstGeom>
          <a:noFill/>
        </p:spPr>
        <p:txBody>
          <a:bodyPr wrap="square">
            <a:spAutoFit/>
          </a:bodyPr>
          <a:lstStyle/>
          <a:p>
            <a:pPr algn="ctr"/>
            <a:r>
              <a:rPr lang="en-US" sz="2400" noProof="0">
                <a:solidFill>
                  <a:schemeClr val="tx1">
                    <a:lumMod val="65000"/>
                    <a:lumOff val="35000"/>
                  </a:schemeClr>
                </a:solidFill>
                <a:latin typeface="Montserrat" pitchFamily="2" charset="77"/>
                <a:cs typeface="Arial" panose="020B0604020202020204" pitchFamily="34" charset="0"/>
              </a:rPr>
              <a:t>Based on a RCT in Nicaragua</a:t>
            </a:r>
          </a:p>
        </p:txBody>
      </p:sp>
      <p:sp>
        <p:nvSpPr>
          <p:cNvPr id="7" name="TextBox 6">
            <a:extLst>
              <a:ext uri="{FF2B5EF4-FFF2-40B4-BE49-F238E27FC236}">
                <a16:creationId xmlns:a16="http://schemas.microsoft.com/office/drawing/2014/main" id="{DFEEBFF5-3D52-0B5B-A4AE-9DE9F85C76B2}"/>
              </a:ext>
            </a:extLst>
          </p:cNvPr>
          <p:cNvSpPr txBox="1"/>
          <p:nvPr/>
        </p:nvSpPr>
        <p:spPr>
          <a:xfrm>
            <a:off x="1894781" y="7786647"/>
            <a:ext cx="6173873" cy="1615827"/>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lnSpc>
                <a:spcPct val="100000"/>
              </a:lnSpc>
            </a:pPr>
            <a:r>
              <a:rPr lang="en-US" sz="3500" b="1" noProof="0" dirty="0">
                <a:solidFill>
                  <a:srgbClr val="4D80BE"/>
                </a:solidFill>
                <a:latin typeface="Montserrat" pitchFamily="2" charset="77"/>
              </a:rPr>
              <a:t>Transportation vouchers </a:t>
            </a:r>
            <a:r>
              <a:rPr lang="en-US" sz="3500" noProof="0" dirty="0">
                <a:solidFill>
                  <a:srgbClr val="6E6F71"/>
                </a:solidFill>
                <a:latin typeface="Montserrat" pitchFamily="2" charset="77"/>
              </a:rPr>
              <a:t>for institutional delivery and maternal care</a:t>
            </a:r>
          </a:p>
        </p:txBody>
      </p:sp>
      <p:sp>
        <p:nvSpPr>
          <p:cNvPr id="8" name="TextBox 7">
            <a:extLst>
              <a:ext uri="{FF2B5EF4-FFF2-40B4-BE49-F238E27FC236}">
                <a16:creationId xmlns:a16="http://schemas.microsoft.com/office/drawing/2014/main" id="{821C131C-681C-B4EB-2478-1D2381D13FBE}"/>
              </a:ext>
            </a:extLst>
          </p:cNvPr>
          <p:cNvSpPr txBox="1"/>
          <p:nvPr/>
        </p:nvSpPr>
        <p:spPr>
          <a:xfrm>
            <a:off x="1949106" y="10196894"/>
            <a:ext cx="6341453" cy="1077218"/>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lnSpc>
                <a:spcPct val="100000"/>
              </a:lnSpc>
            </a:pPr>
            <a:r>
              <a:rPr lang="en-US" sz="3500" dirty="0">
                <a:solidFill>
                  <a:srgbClr val="6E6F71"/>
                </a:solidFill>
                <a:latin typeface="Montserrat" pitchFamily="2" charset="77"/>
              </a:rPr>
              <a:t>In-facility </a:t>
            </a:r>
            <a:r>
              <a:rPr lang="en-US" sz="3500" b="1" dirty="0">
                <a:solidFill>
                  <a:srgbClr val="4D80BE"/>
                </a:solidFill>
                <a:latin typeface="Montserrat" pitchFamily="2" charset="77"/>
              </a:rPr>
              <a:t>neonatal quality of care</a:t>
            </a:r>
            <a:r>
              <a:rPr lang="en-US" sz="3500" b="1" dirty="0">
                <a:solidFill>
                  <a:srgbClr val="E72582"/>
                </a:solidFill>
                <a:latin typeface="Montserrat" pitchFamily="2" charset="77"/>
              </a:rPr>
              <a:t> </a:t>
            </a:r>
            <a:r>
              <a:rPr lang="en-US" sz="3500" dirty="0">
                <a:solidFill>
                  <a:srgbClr val="6E6F71"/>
                </a:solidFill>
                <a:latin typeface="Montserrat" pitchFamily="2" charset="77"/>
              </a:rPr>
              <a:t>improved</a:t>
            </a:r>
            <a:endParaRPr lang="en-US" sz="3500" noProof="0" dirty="0">
              <a:solidFill>
                <a:srgbClr val="003B58"/>
              </a:solidFill>
              <a:latin typeface="Montserrat" pitchFamily="2" charset="77"/>
            </a:endParaRPr>
          </a:p>
        </p:txBody>
      </p:sp>
      <p:sp>
        <p:nvSpPr>
          <p:cNvPr id="11" name="TextBox 10">
            <a:extLst>
              <a:ext uri="{FF2B5EF4-FFF2-40B4-BE49-F238E27FC236}">
                <a16:creationId xmlns:a16="http://schemas.microsoft.com/office/drawing/2014/main" id="{B6273751-5377-ABB2-CDB4-A08CCE23B79F}"/>
              </a:ext>
            </a:extLst>
          </p:cNvPr>
          <p:cNvSpPr txBox="1"/>
          <p:nvPr/>
        </p:nvSpPr>
        <p:spPr>
          <a:xfrm>
            <a:off x="1918627" y="4260701"/>
            <a:ext cx="8947493" cy="2769989"/>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lnSpc>
                <a:spcPct val="100000"/>
              </a:lnSpc>
            </a:pPr>
            <a:r>
              <a:rPr lang="en-US" sz="4500" noProof="0" dirty="0">
                <a:solidFill>
                  <a:srgbClr val="6E6F71"/>
                </a:solidFill>
                <a:latin typeface="Montserrat" pitchFamily="2" charset="77"/>
              </a:rPr>
              <a:t>In Nicaragua </a:t>
            </a:r>
            <a:r>
              <a:rPr lang="en-US" sz="4500" b="1" noProof="0" dirty="0">
                <a:solidFill>
                  <a:srgbClr val="E72582"/>
                </a:solidFill>
                <a:latin typeface="Montserrat" pitchFamily="2" charset="77"/>
              </a:rPr>
              <a:t>neonatal mortality </a:t>
            </a:r>
            <a:r>
              <a:rPr lang="en-US" sz="4500" dirty="0">
                <a:solidFill>
                  <a:srgbClr val="6E6F71"/>
                </a:solidFill>
                <a:latin typeface="Montserrat" pitchFamily="2" charset="77"/>
              </a:rPr>
              <a:t>was</a:t>
            </a:r>
            <a:r>
              <a:rPr lang="en-US" sz="4500" b="1" noProof="0" dirty="0">
                <a:solidFill>
                  <a:srgbClr val="003B58"/>
                </a:solidFill>
                <a:latin typeface="Montserrat" pitchFamily="2" charset="77"/>
              </a:rPr>
              <a:t> </a:t>
            </a:r>
            <a:r>
              <a:rPr lang="en-US" sz="4500" b="1" noProof="0" dirty="0">
                <a:solidFill>
                  <a:srgbClr val="E72582"/>
                </a:solidFill>
                <a:latin typeface="Montserrat" pitchFamily="2" charset="77"/>
              </a:rPr>
              <a:t>reduced</a:t>
            </a:r>
            <a:r>
              <a:rPr lang="en-US" sz="4500" b="1" noProof="0" dirty="0">
                <a:solidFill>
                  <a:srgbClr val="003B58"/>
                </a:solidFill>
                <a:latin typeface="Montserrat" pitchFamily="2" charset="77"/>
              </a:rPr>
              <a:t> </a:t>
            </a:r>
            <a:r>
              <a:rPr lang="en-US" sz="4500" dirty="0">
                <a:solidFill>
                  <a:srgbClr val="6E6F71"/>
                </a:solidFill>
                <a:latin typeface="Montserrat" pitchFamily="2" charset="77"/>
              </a:rPr>
              <a:t>in </a:t>
            </a:r>
            <a:r>
              <a:rPr lang="en-US" sz="4500" dirty="0">
                <a:solidFill>
                  <a:srgbClr val="E72582"/>
                </a:solidFill>
                <a:latin typeface="Montserrat" pitchFamily="2" charset="77"/>
              </a:rPr>
              <a:t>remote areas </a:t>
            </a:r>
            <a:r>
              <a:rPr lang="en-US" sz="4500" dirty="0">
                <a:solidFill>
                  <a:srgbClr val="6E6F71"/>
                </a:solidFill>
                <a:latin typeface="Montserrat" pitchFamily="2" charset="77"/>
              </a:rPr>
              <a:t>by addressing </a:t>
            </a:r>
            <a:r>
              <a:rPr lang="en-US" sz="4500" dirty="0">
                <a:solidFill>
                  <a:srgbClr val="E72582"/>
                </a:solidFill>
                <a:latin typeface="Montserrat" pitchFamily="2" charset="77"/>
              </a:rPr>
              <a:t>supply</a:t>
            </a:r>
            <a:r>
              <a:rPr lang="en-US" sz="4500" dirty="0">
                <a:solidFill>
                  <a:srgbClr val="6E6F71"/>
                </a:solidFill>
                <a:latin typeface="Montserrat" pitchFamily="2" charset="77"/>
              </a:rPr>
              <a:t> and </a:t>
            </a:r>
            <a:r>
              <a:rPr lang="en-US" sz="4500" dirty="0">
                <a:solidFill>
                  <a:srgbClr val="E72582"/>
                </a:solidFill>
                <a:latin typeface="Montserrat" pitchFamily="2" charset="77"/>
              </a:rPr>
              <a:t>demand</a:t>
            </a:r>
            <a:r>
              <a:rPr lang="en-US" sz="4500" dirty="0">
                <a:solidFill>
                  <a:srgbClr val="6E6F71"/>
                </a:solidFill>
                <a:latin typeface="Montserrat" pitchFamily="2" charset="77"/>
              </a:rPr>
              <a:t> issues</a:t>
            </a:r>
            <a:endParaRPr lang="en-US" sz="4500" noProof="0" dirty="0">
              <a:solidFill>
                <a:srgbClr val="6E6F71"/>
              </a:solidFill>
              <a:latin typeface="Montserrat" pitchFamily="2" charset="77"/>
            </a:endParaRPr>
          </a:p>
        </p:txBody>
      </p:sp>
      <p:pic>
        <p:nvPicPr>
          <p:cNvPr id="12" name="Picture 11" descr="A graph with numbers and lines&#10;&#10;AI-generated content may be incorrect.">
            <a:extLst>
              <a:ext uri="{FF2B5EF4-FFF2-40B4-BE49-F238E27FC236}">
                <a16:creationId xmlns:a16="http://schemas.microsoft.com/office/drawing/2014/main" id="{A8DA30F7-F88D-7B16-ACC7-F8CEE9DB775C}"/>
              </a:ext>
            </a:extLst>
          </p:cNvPr>
          <p:cNvPicPr>
            <a:picLocks noChangeAspect="1"/>
          </p:cNvPicPr>
          <p:nvPr/>
        </p:nvPicPr>
        <p:blipFill>
          <a:blip r:embed="rId2">
            <a:extLst>
              <a:ext uri="{28A0092B-C50C-407E-A947-70E740481C1C}">
                <a14:useLocalDpi xmlns:a14="http://schemas.microsoft.com/office/drawing/2010/main" val="0"/>
              </a:ext>
            </a:extLst>
          </a:blip>
          <a:srcRect t="15026" b="13942"/>
          <a:stretch>
            <a:fillRect/>
          </a:stretch>
        </p:blipFill>
        <p:spPr>
          <a:xfrm>
            <a:off x="10749891" y="6079124"/>
            <a:ext cx="11436519" cy="5910864"/>
          </a:xfrm>
          <a:prstGeom prst="rect">
            <a:avLst/>
          </a:prstGeom>
        </p:spPr>
      </p:pic>
      <p:sp>
        <p:nvSpPr>
          <p:cNvPr id="13" name="Modelo de financiamiento basado en resultados">
            <a:extLst>
              <a:ext uri="{FF2B5EF4-FFF2-40B4-BE49-F238E27FC236}">
                <a16:creationId xmlns:a16="http://schemas.microsoft.com/office/drawing/2014/main" id="{A15CAEC4-AE9C-5B59-5AD1-85FB6FF7441C}"/>
              </a:ext>
            </a:extLst>
          </p:cNvPr>
          <p:cNvSpPr txBox="1"/>
          <p:nvPr/>
        </p:nvSpPr>
        <p:spPr>
          <a:xfrm>
            <a:off x="1894781" y="927028"/>
            <a:ext cx="13147099" cy="7441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Impact in health</a:t>
            </a:r>
          </a:p>
        </p:txBody>
      </p:sp>
      <p:pic>
        <p:nvPicPr>
          <p:cNvPr id="14" name="Graphic 9">
            <a:extLst>
              <a:ext uri="{FF2B5EF4-FFF2-40B4-BE49-F238E27FC236}">
                <a16:creationId xmlns:a16="http://schemas.microsoft.com/office/drawing/2014/main" id="{C89FAFAB-9095-3512-FF4A-175A7CDF68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774" y="751492"/>
            <a:ext cx="1095185" cy="1095185"/>
          </a:xfrm>
          <a:prstGeom prst="rect">
            <a:avLst/>
          </a:prstGeom>
        </p:spPr>
      </p:pic>
      <p:pic>
        <p:nvPicPr>
          <p:cNvPr id="15" name="Gráfico 14">
            <a:extLst>
              <a:ext uri="{FF2B5EF4-FFF2-40B4-BE49-F238E27FC236}">
                <a16:creationId xmlns:a16="http://schemas.microsoft.com/office/drawing/2014/main" id="{2B0B7876-6F8F-D684-03CD-22CDAE82A9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09966" y="2561479"/>
            <a:ext cx="708660" cy="708660"/>
          </a:xfrm>
          <a:prstGeom prst="rect">
            <a:avLst/>
          </a:prstGeom>
        </p:spPr>
      </p:pic>
    </p:spTree>
    <p:extLst>
      <p:ext uri="{BB962C8B-B14F-4D97-AF65-F5344CB8AC3E}">
        <p14:creationId xmlns:p14="http://schemas.microsoft.com/office/powerpoint/2010/main" val="15474237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FED1-F47E-844D-3DEF-E181AC9EE224}"/>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D2EC4F37-D5EC-4CDA-5B2D-2B735632A2B8}"/>
              </a:ext>
            </a:extLst>
          </p:cNvPr>
          <p:cNvSpPr txBox="1"/>
          <p:nvPr/>
        </p:nvSpPr>
        <p:spPr>
          <a:xfrm>
            <a:off x="2874356" y="7317901"/>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endParaRPr>
          </a:p>
        </p:txBody>
      </p:sp>
      <p:sp>
        <p:nvSpPr>
          <p:cNvPr id="3" name="TextBox 2">
            <a:extLst>
              <a:ext uri="{FF2B5EF4-FFF2-40B4-BE49-F238E27FC236}">
                <a16:creationId xmlns:a16="http://schemas.microsoft.com/office/drawing/2014/main" id="{F79A4636-657E-D129-3708-7F46B76538B9}"/>
              </a:ext>
            </a:extLst>
          </p:cNvPr>
          <p:cNvSpPr txBox="1"/>
          <p:nvPr/>
        </p:nvSpPr>
        <p:spPr>
          <a:xfrm>
            <a:off x="10583763" y="1786655"/>
            <a:ext cx="12271182" cy="954107"/>
          </a:xfrm>
          <a:prstGeom prst="rect">
            <a:avLst/>
          </a:prstGeom>
          <a:noFill/>
        </p:spPr>
        <p:txBody>
          <a:bodyPr wrap="square">
            <a:spAutoFit/>
          </a:bodyPr>
          <a:lstStyle/>
          <a:p>
            <a:pPr algn="ctr"/>
            <a:r>
              <a:rPr lang="en-US" b="1" noProof="0" dirty="0">
                <a:solidFill>
                  <a:schemeClr val="tx1">
                    <a:lumMod val="65000"/>
                    <a:lumOff val="35000"/>
                  </a:schemeClr>
                </a:solidFill>
                <a:latin typeface="Montserrat" pitchFamily="2" charset="77"/>
                <a:cs typeface="Arial" panose="020B0604020202020204" pitchFamily="34" charset="0"/>
              </a:rPr>
              <a:t>Effect of SMI on adolescent fertility in Costa Rica</a:t>
            </a:r>
          </a:p>
          <a:p>
            <a:pPr algn="ctr"/>
            <a:r>
              <a:rPr lang="en-US" sz="2000" dirty="0">
                <a:solidFill>
                  <a:schemeClr val="tx1">
                    <a:lumMod val="65000"/>
                    <a:lumOff val="35000"/>
                  </a:schemeClr>
                </a:solidFill>
                <a:latin typeface="Montserrat" pitchFamily="2" charset="77"/>
                <a:cs typeface="Arial" panose="020B0604020202020204" pitchFamily="34" charset="0"/>
              </a:rPr>
              <a:t>Estimates based on a DID impact evaluation using administrative data</a:t>
            </a:r>
            <a:endParaRPr lang="en-US" sz="2000" noProof="0" dirty="0">
              <a:solidFill>
                <a:schemeClr val="tx1">
                  <a:lumMod val="65000"/>
                  <a:lumOff val="35000"/>
                </a:schemeClr>
              </a:solidFill>
              <a:latin typeface="Montserrat" pitchFamily="2" charset="77"/>
              <a:cs typeface="Arial" panose="020B0604020202020204" pitchFamily="34" charset="0"/>
            </a:endParaRPr>
          </a:p>
        </p:txBody>
      </p:sp>
      <p:sp>
        <p:nvSpPr>
          <p:cNvPr id="4" name="TextBox 3">
            <a:extLst>
              <a:ext uri="{FF2B5EF4-FFF2-40B4-BE49-F238E27FC236}">
                <a16:creationId xmlns:a16="http://schemas.microsoft.com/office/drawing/2014/main" id="{423D0C16-E101-0DF5-A84C-C6ED14FAD5D6}"/>
              </a:ext>
            </a:extLst>
          </p:cNvPr>
          <p:cNvSpPr txBox="1"/>
          <p:nvPr/>
        </p:nvSpPr>
        <p:spPr>
          <a:xfrm>
            <a:off x="11140440" y="11280814"/>
            <a:ext cx="11201400" cy="1015663"/>
          </a:xfrm>
          <a:prstGeom prst="rect">
            <a:avLst/>
          </a:prstGeom>
          <a:noFill/>
        </p:spPr>
        <p:txBody>
          <a:bodyPr wrap="square" rtlCol="0">
            <a:spAutoFit/>
          </a:bodyPr>
          <a:lstStyle/>
          <a:p>
            <a:r>
              <a:rPr lang="en-US" sz="1200" noProof="0" dirty="0">
                <a:solidFill>
                  <a:schemeClr val="tx1">
                    <a:lumMod val="65000"/>
                    <a:lumOff val="35000"/>
                  </a:schemeClr>
                </a:solidFill>
                <a:latin typeface="Montserrat" pitchFamily="2" charset="77"/>
              </a:rPr>
              <a:t>Notes: Bernal et al 2024. This figure plots the coefficients of the interaction between each year and an indicator for treatment status. The shaded area around each coefficient is the 95% confidence interval. The reference year is 2011, the last pre-intervention year. Since it is the reference year, it is normalized to zero and no confidence intervals can be calculated for this year. The comparison group is composed of districts with similar poverty levels outside the treated regions. The pre-trends p-value refers to an F-test of joint significance of all pre-treatment interactions. Adolescents’ fertility refers to that of women 10 to 19 years old. </a:t>
            </a:r>
          </a:p>
        </p:txBody>
      </p:sp>
      <p:sp>
        <p:nvSpPr>
          <p:cNvPr id="5" name="TextBox 4">
            <a:extLst>
              <a:ext uri="{FF2B5EF4-FFF2-40B4-BE49-F238E27FC236}">
                <a16:creationId xmlns:a16="http://schemas.microsoft.com/office/drawing/2014/main" id="{E494932D-7685-0001-C980-0936E958F2F1}"/>
              </a:ext>
            </a:extLst>
          </p:cNvPr>
          <p:cNvSpPr txBox="1"/>
          <p:nvPr/>
        </p:nvSpPr>
        <p:spPr>
          <a:xfrm>
            <a:off x="1020345" y="4431409"/>
            <a:ext cx="8891790" cy="2077492"/>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lnSpc>
                <a:spcPct val="100000"/>
              </a:lnSpc>
            </a:pPr>
            <a:r>
              <a:rPr lang="en-US" sz="4500" noProof="0" dirty="0">
                <a:solidFill>
                  <a:srgbClr val="6E6F71"/>
                </a:solidFill>
                <a:latin typeface="Montserrat" pitchFamily="2" charset="77"/>
              </a:rPr>
              <a:t>With SMI </a:t>
            </a:r>
            <a:r>
              <a:rPr lang="en-US" sz="4500" noProof="0" dirty="0">
                <a:solidFill>
                  <a:srgbClr val="E72582"/>
                </a:solidFill>
                <a:latin typeface="Montserrat" pitchFamily="2" charset="77"/>
              </a:rPr>
              <a:t>Costa Rica reduced</a:t>
            </a:r>
            <a:r>
              <a:rPr lang="en-US" sz="4500" noProof="0" dirty="0">
                <a:solidFill>
                  <a:srgbClr val="6E6F71"/>
                </a:solidFill>
                <a:latin typeface="Montserrat" pitchFamily="2" charset="77"/>
              </a:rPr>
              <a:t> </a:t>
            </a:r>
            <a:r>
              <a:rPr lang="en-US" sz="4500" noProof="0" dirty="0">
                <a:solidFill>
                  <a:srgbClr val="E72582"/>
                </a:solidFill>
                <a:latin typeface="Montserrat" pitchFamily="2" charset="77"/>
              </a:rPr>
              <a:t>adolescent fertility by </a:t>
            </a:r>
            <a:r>
              <a:rPr lang="en-US" sz="4500" b="1" noProof="0" dirty="0">
                <a:solidFill>
                  <a:srgbClr val="E72582"/>
                </a:solidFill>
                <a:latin typeface="Montserrat" pitchFamily="2" charset="77"/>
              </a:rPr>
              <a:t>11.3%</a:t>
            </a:r>
            <a:r>
              <a:rPr lang="en-US" sz="4500" noProof="0" dirty="0">
                <a:solidFill>
                  <a:srgbClr val="6E6F71"/>
                </a:solidFill>
                <a:latin typeface="Montserrat" pitchFamily="2" charset="77"/>
              </a:rPr>
              <a:t> </a:t>
            </a:r>
            <a:br>
              <a:rPr lang="en-US" sz="4500" noProof="0" dirty="0">
                <a:solidFill>
                  <a:srgbClr val="6E6F71"/>
                </a:solidFill>
                <a:latin typeface="Montserrat" pitchFamily="2" charset="77"/>
              </a:rPr>
            </a:br>
            <a:r>
              <a:rPr lang="en-US" sz="4500" noProof="0" dirty="0">
                <a:solidFill>
                  <a:srgbClr val="6E6F71"/>
                </a:solidFill>
                <a:latin typeface="Montserrat" pitchFamily="2" charset="77"/>
              </a:rPr>
              <a:t>in the poorest districts</a:t>
            </a:r>
          </a:p>
        </p:txBody>
      </p:sp>
      <p:sp>
        <p:nvSpPr>
          <p:cNvPr id="6" name="TextBox 5">
            <a:extLst>
              <a:ext uri="{FF2B5EF4-FFF2-40B4-BE49-F238E27FC236}">
                <a16:creationId xmlns:a16="http://schemas.microsoft.com/office/drawing/2014/main" id="{1D668397-6ACF-46E1-135E-3EE8A50272C6}"/>
              </a:ext>
            </a:extLst>
          </p:cNvPr>
          <p:cNvSpPr txBox="1"/>
          <p:nvPr/>
        </p:nvSpPr>
        <p:spPr>
          <a:xfrm>
            <a:off x="12529527" y="8969008"/>
            <a:ext cx="3554594" cy="277000"/>
          </a:xfrm>
          <a:prstGeom prst="rect">
            <a:avLst/>
          </a:prstGeom>
          <a:noFill/>
        </p:spPr>
        <p:txBody>
          <a:bodyPr wrap="square" rtlCol="0">
            <a:spAutoFit/>
          </a:bodyPr>
          <a:lstStyle/>
          <a:p>
            <a:pPr algn="ctr"/>
            <a:r>
              <a:rPr lang="en-US" sz="1200" noProof="0">
                <a:solidFill>
                  <a:srgbClr val="595A5C"/>
                </a:solidFill>
              </a:rPr>
              <a:t>Pre-trends p-value=[0.57]</a:t>
            </a:r>
          </a:p>
        </p:txBody>
      </p:sp>
      <p:sp>
        <p:nvSpPr>
          <p:cNvPr id="7" name="TextBox 6">
            <a:extLst>
              <a:ext uri="{FF2B5EF4-FFF2-40B4-BE49-F238E27FC236}">
                <a16:creationId xmlns:a16="http://schemas.microsoft.com/office/drawing/2014/main" id="{A960C22E-B4B4-1EC0-0DD2-E5D2E2349CD2}"/>
              </a:ext>
            </a:extLst>
          </p:cNvPr>
          <p:cNvSpPr txBox="1"/>
          <p:nvPr/>
        </p:nvSpPr>
        <p:spPr>
          <a:xfrm>
            <a:off x="18561318" y="8750369"/>
            <a:ext cx="924506" cy="600164"/>
          </a:xfrm>
          <a:prstGeom prst="rect">
            <a:avLst/>
          </a:prstGeom>
          <a:noFill/>
        </p:spPr>
        <p:txBody>
          <a:bodyPr wrap="square" rtlCol="0">
            <a:spAutoFit/>
          </a:bodyPr>
          <a:lstStyle/>
          <a:p>
            <a:pPr algn="ctr"/>
            <a:r>
              <a:rPr lang="en-US" sz="1200" noProof="0">
                <a:solidFill>
                  <a:srgbClr val="595A5C"/>
                </a:solidFill>
              </a:rPr>
              <a:t>Avg. effect</a:t>
            </a:r>
          </a:p>
          <a:p>
            <a:pPr algn="ctr"/>
            <a:r>
              <a:rPr lang="en-US" sz="1200" noProof="0">
                <a:solidFill>
                  <a:srgbClr val="595A5C"/>
                </a:solidFill>
              </a:rPr>
              <a:t>-2.17</a:t>
            </a:r>
          </a:p>
          <a:p>
            <a:pPr algn="ctr"/>
            <a:r>
              <a:rPr lang="en-US" sz="900" noProof="0">
                <a:solidFill>
                  <a:srgbClr val="595A5C"/>
                </a:solidFill>
              </a:rPr>
              <a:t>p-value=[0.36]</a:t>
            </a:r>
          </a:p>
        </p:txBody>
      </p:sp>
      <p:sp>
        <p:nvSpPr>
          <p:cNvPr id="8" name="TextBox 7">
            <a:extLst>
              <a:ext uri="{FF2B5EF4-FFF2-40B4-BE49-F238E27FC236}">
                <a16:creationId xmlns:a16="http://schemas.microsoft.com/office/drawing/2014/main" id="{27576586-0E88-20FE-863D-FFB7527BD814}"/>
              </a:ext>
            </a:extLst>
          </p:cNvPr>
          <p:cNvSpPr txBox="1"/>
          <p:nvPr/>
        </p:nvSpPr>
        <p:spPr>
          <a:xfrm>
            <a:off x="20193179" y="8750369"/>
            <a:ext cx="1164433" cy="600164"/>
          </a:xfrm>
          <a:prstGeom prst="rect">
            <a:avLst/>
          </a:prstGeom>
          <a:noFill/>
        </p:spPr>
        <p:txBody>
          <a:bodyPr wrap="square" rtlCol="0">
            <a:spAutoFit/>
          </a:bodyPr>
          <a:lstStyle/>
          <a:p>
            <a:pPr algn="ctr"/>
            <a:r>
              <a:rPr lang="en-US" sz="1200" noProof="0">
                <a:solidFill>
                  <a:srgbClr val="595A5C"/>
                </a:solidFill>
              </a:rPr>
              <a:t>Avg. effect</a:t>
            </a:r>
          </a:p>
          <a:p>
            <a:pPr algn="ctr"/>
            <a:r>
              <a:rPr lang="en-US" sz="1200" noProof="0">
                <a:solidFill>
                  <a:srgbClr val="595A5C"/>
                </a:solidFill>
              </a:rPr>
              <a:t>-5.14*</a:t>
            </a:r>
          </a:p>
          <a:p>
            <a:pPr algn="ctr"/>
            <a:r>
              <a:rPr lang="en-US" sz="900" noProof="0">
                <a:solidFill>
                  <a:srgbClr val="595A5C"/>
                </a:solidFill>
              </a:rPr>
              <a:t>p-value=[0.07]</a:t>
            </a:r>
          </a:p>
        </p:txBody>
      </p:sp>
      <p:pic>
        <p:nvPicPr>
          <p:cNvPr id="11" name="Picture 10" descr="A graph of a graph with numbers and lines&#10;&#10;AI-generated content may be incorrect.">
            <a:extLst>
              <a:ext uri="{FF2B5EF4-FFF2-40B4-BE49-F238E27FC236}">
                <a16:creationId xmlns:a16="http://schemas.microsoft.com/office/drawing/2014/main" id="{83172443-CC79-47E9-52CD-212720C6C646}"/>
              </a:ext>
            </a:extLst>
          </p:cNvPr>
          <p:cNvPicPr>
            <a:picLocks noChangeAspect="1"/>
          </p:cNvPicPr>
          <p:nvPr/>
        </p:nvPicPr>
        <p:blipFill>
          <a:blip r:embed="rId2">
            <a:extLst>
              <a:ext uri="{28A0092B-C50C-407E-A947-70E740481C1C}">
                <a14:useLocalDpi xmlns:a14="http://schemas.microsoft.com/office/drawing/2010/main" val="0"/>
              </a:ext>
            </a:extLst>
          </a:blip>
          <a:srcRect l="7044" b="10364"/>
          <a:stretch>
            <a:fillRect/>
          </a:stretch>
        </p:blipFill>
        <p:spPr>
          <a:xfrm>
            <a:off x="10421913" y="2740762"/>
            <a:ext cx="12271182" cy="8597284"/>
          </a:xfrm>
          <a:prstGeom prst="rect">
            <a:avLst/>
          </a:prstGeom>
        </p:spPr>
      </p:pic>
      <p:sp>
        <p:nvSpPr>
          <p:cNvPr id="12" name="TextBox 11">
            <a:extLst>
              <a:ext uri="{FF2B5EF4-FFF2-40B4-BE49-F238E27FC236}">
                <a16:creationId xmlns:a16="http://schemas.microsoft.com/office/drawing/2014/main" id="{FA117D7C-93D3-9553-1932-02945FCAEBE0}"/>
              </a:ext>
            </a:extLst>
          </p:cNvPr>
          <p:cNvSpPr txBox="1"/>
          <p:nvPr/>
        </p:nvSpPr>
        <p:spPr>
          <a:xfrm>
            <a:off x="955418" y="7429828"/>
            <a:ext cx="7512912" cy="1708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500" noProof="0" dirty="0">
                <a:solidFill>
                  <a:srgbClr val="6E6F71"/>
                </a:solidFill>
                <a:latin typeface="Montserrat" pitchFamily="2" charset="77"/>
              </a:rPr>
              <a:t>Co-creating and implementing a </a:t>
            </a:r>
            <a:r>
              <a:rPr lang="en-US" sz="3500" b="1" noProof="0" dirty="0">
                <a:solidFill>
                  <a:srgbClr val="4D80BE"/>
                </a:solidFill>
                <a:latin typeface="Montserrat" pitchFamily="2" charset="77"/>
              </a:rPr>
              <a:t>comprehensive intersectoral </a:t>
            </a:r>
            <a:r>
              <a:rPr lang="en-US" sz="3500" noProof="0" dirty="0">
                <a:solidFill>
                  <a:srgbClr val="6E6F71"/>
                </a:solidFill>
                <a:latin typeface="Montserrat" pitchFamily="2" charset="77"/>
              </a:rPr>
              <a:t>model of care</a:t>
            </a:r>
            <a:endParaRPr lang="en-US" sz="3500" noProof="0" dirty="0">
              <a:solidFill>
                <a:srgbClr val="003B58"/>
              </a:solidFill>
              <a:latin typeface="Montserrat" pitchFamily="2" charset="77"/>
            </a:endParaRPr>
          </a:p>
        </p:txBody>
      </p:sp>
      <p:sp>
        <p:nvSpPr>
          <p:cNvPr id="13" name="Modelo de financiamiento basado en resultados">
            <a:extLst>
              <a:ext uri="{FF2B5EF4-FFF2-40B4-BE49-F238E27FC236}">
                <a16:creationId xmlns:a16="http://schemas.microsoft.com/office/drawing/2014/main" id="{7CB4161D-6110-21D6-F2B2-864E1413EA6B}"/>
              </a:ext>
            </a:extLst>
          </p:cNvPr>
          <p:cNvSpPr txBox="1"/>
          <p:nvPr/>
        </p:nvSpPr>
        <p:spPr>
          <a:xfrm>
            <a:off x="1894781" y="927028"/>
            <a:ext cx="13147099" cy="7441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Impact in health</a:t>
            </a:r>
          </a:p>
        </p:txBody>
      </p:sp>
      <p:pic>
        <p:nvPicPr>
          <p:cNvPr id="14" name="Graphic 9">
            <a:extLst>
              <a:ext uri="{FF2B5EF4-FFF2-40B4-BE49-F238E27FC236}">
                <a16:creationId xmlns:a16="http://schemas.microsoft.com/office/drawing/2014/main" id="{A1B13339-57F0-D4F3-1C7B-43AC9ABFB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774" y="751492"/>
            <a:ext cx="1095185" cy="1095185"/>
          </a:xfrm>
          <a:prstGeom prst="rect">
            <a:avLst/>
          </a:prstGeom>
        </p:spPr>
      </p:pic>
    </p:spTree>
    <p:extLst>
      <p:ext uri="{BB962C8B-B14F-4D97-AF65-F5344CB8AC3E}">
        <p14:creationId xmlns:p14="http://schemas.microsoft.com/office/powerpoint/2010/main" val="5612660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DF73-C508-CE0C-D6A6-6EFFFD43053E}"/>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5CDAE5E7-20B4-9049-6254-39AF86DE222D}"/>
              </a:ext>
            </a:extLst>
          </p:cNvPr>
          <p:cNvSpPr txBox="1"/>
          <p:nvPr/>
        </p:nvSpPr>
        <p:spPr>
          <a:xfrm>
            <a:off x="3449121" y="7317901"/>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endParaRPr>
          </a:p>
        </p:txBody>
      </p:sp>
      <p:sp>
        <p:nvSpPr>
          <p:cNvPr id="3" name="Modelo de financiamiento basado en resultados">
            <a:extLst>
              <a:ext uri="{FF2B5EF4-FFF2-40B4-BE49-F238E27FC236}">
                <a16:creationId xmlns:a16="http://schemas.microsoft.com/office/drawing/2014/main" id="{D96B5B7A-320E-20D1-0114-0C06ECEDB16C}"/>
              </a:ext>
            </a:extLst>
          </p:cNvPr>
          <p:cNvSpPr txBox="1"/>
          <p:nvPr/>
        </p:nvSpPr>
        <p:spPr>
          <a:xfrm>
            <a:off x="1886018" y="1004068"/>
            <a:ext cx="19693822" cy="1482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Key mechanisms for results based on process evaluations</a:t>
            </a:r>
          </a:p>
        </p:txBody>
      </p:sp>
      <p:sp>
        <p:nvSpPr>
          <p:cNvPr id="4" name="TextBox 3">
            <a:extLst>
              <a:ext uri="{FF2B5EF4-FFF2-40B4-BE49-F238E27FC236}">
                <a16:creationId xmlns:a16="http://schemas.microsoft.com/office/drawing/2014/main" id="{14BA6C76-E3D7-1BD2-8214-657A9212BB12}"/>
              </a:ext>
            </a:extLst>
          </p:cNvPr>
          <p:cNvSpPr txBox="1"/>
          <p:nvPr/>
        </p:nvSpPr>
        <p:spPr>
          <a:xfrm>
            <a:off x="2460783" y="3492228"/>
            <a:ext cx="18707593" cy="496098"/>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4000" noProof="0" dirty="0">
                <a:solidFill>
                  <a:schemeClr val="tx1">
                    <a:lumMod val="65000"/>
                    <a:lumOff val="35000"/>
                  </a:schemeClr>
                </a:solidFill>
                <a:latin typeface="Montserrat" pitchFamily="2" charset="77"/>
              </a:rPr>
              <a:t>Getting the </a:t>
            </a:r>
            <a:r>
              <a:rPr lang="en-US" sz="4000" b="1" noProof="0" dirty="0">
                <a:solidFill>
                  <a:srgbClr val="E72582"/>
                </a:solidFill>
                <a:latin typeface="Montserrat" pitchFamily="2" charset="77"/>
              </a:rPr>
              <a:t>system ready </a:t>
            </a:r>
            <a:r>
              <a:rPr lang="en-US" sz="4000" dirty="0">
                <a:solidFill>
                  <a:schemeClr val="tx1">
                    <a:lumMod val="65000"/>
                    <a:lumOff val="35000"/>
                  </a:schemeClr>
                </a:solidFill>
                <a:latin typeface="Montserrat" pitchFamily="2" charset="77"/>
              </a:rPr>
              <a:t>was crucial to create </a:t>
            </a:r>
            <a:r>
              <a:rPr lang="en-US" sz="4000" b="1" noProof="0" dirty="0">
                <a:solidFill>
                  <a:srgbClr val="E72582"/>
                </a:solidFill>
                <a:latin typeface="Montserrat" pitchFamily="2" charset="77"/>
              </a:rPr>
              <a:t>foundational</a:t>
            </a:r>
            <a:r>
              <a:rPr lang="en-US" sz="4000" noProof="0" dirty="0">
                <a:solidFill>
                  <a:srgbClr val="003B58"/>
                </a:solidFill>
                <a:latin typeface="Montserrat" pitchFamily="2" charset="77"/>
              </a:rPr>
              <a:t> </a:t>
            </a:r>
            <a:r>
              <a:rPr lang="en-US" sz="4000" dirty="0">
                <a:solidFill>
                  <a:schemeClr val="tx1">
                    <a:lumMod val="65000"/>
                    <a:lumOff val="35000"/>
                  </a:schemeClr>
                </a:solidFill>
                <a:latin typeface="Montserrat" pitchFamily="2" charset="77"/>
              </a:rPr>
              <a:t>structures</a:t>
            </a:r>
          </a:p>
        </p:txBody>
      </p:sp>
      <p:sp>
        <p:nvSpPr>
          <p:cNvPr id="5" name="TextBox 4">
            <a:extLst>
              <a:ext uri="{FF2B5EF4-FFF2-40B4-BE49-F238E27FC236}">
                <a16:creationId xmlns:a16="http://schemas.microsoft.com/office/drawing/2014/main" id="{164971C1-74AC-E0CA-BBA3-24352A7E2ABF}"/>
              </a:ext>
            </a:extLst>
          </p:cNvPr>
          <p:cNvSpPr txBox="1"/>
          <p:nvPr/>
        </p:nvSpPr>
        <p:spPr>
          <a:xfrm>
            <a:off x="2460783" y="5195567"/>
            <a:ext cx="17000697" cy="1973425"/>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4000" b="1" noProof="0" dirty="0">
                <a:solidFill>
                  <a:srgbClr val="E72582"/>
                </a:solidFill>
                <a:latin typeface="Montserrat" pitchFamily="2" charset="77"/>
              </a:rPr>
              <a:t>RBF</a:t>
            </a:r>
            <a:r>
              <a:rPr lang="en-US" sz="4000" noProof="0" dirty="0">
                <a:solidFill>
                  <a:srgbClr val="003B58"/>
                </a:solidFill>
                <a:latin typeface="Montserrat" pitchFamily="2" charset="77"/>
              </a:rPr>
              <a:t> </a:t>
            </a:r>
            <a:r>
              <a:rPr lang="en-US" sz="4000" b="1" noProof="0" dirty="0">
                <a:solidFill>
                  <a:srgbClr val="E72582"/>
                </a:solidFill>
                <a:latin typeface="Montserrat" pitchFamily="2" charset="77"/>
              </a:rPr>
              <a:t>incentives</a:t>
            </a:r>
            <a:r>
              <a:rPr lang="en-US" sz="4000" noProof="0" dirty="0">
                <a:solidFill>
                  <a:srgbClr val="003B58"/>
                </a:solidFill>
                <a:latin typeface="Montserrat" pitchFamily="2" charset="77"/>
              </a:rPr>
              <a:t> </a:t>
            </a:r>
            <a:r>
              <a:rPr lang="en-US" sz="4000" dirty="0">
                <a:solidFill>
                  <a:schemeClr val="tx1">
                    <a:lumMod val="65000"/>
                    <a:lumOff val="35000"/>
                  </a:schemeClr>
                </a:solidFill>
                <a:latin typeface="Montserrat" pitchFamily="2" charset="77"/>
              </a:rPr>
              <a:t>played a crucial role for </a:t>
            </a:r>
            <a:r>
              <a:rPr lang="en-US" sz="4000" b="1" noProof="0" dirty="0">
                <a:solidFill>
                  <a:srgbClr val="E72582"/>
                </a:solidFill>
                <a:latin typeface="Montserrat" pitchFamily="2" charset="77"/>
              </a:rPr>
              <a:t>buy-in and coordination</a:t>
            </a:r>
            <a:r>
              <a:rPr lang="en-US" sz="4000" dirty="0">
                <a:solidFill>
                  <a:schemeClr val="tx1">
                    <a:lumMod val="65000"/>
                    <a:lumOff val="35000"/>
                  </a:schemeClr>
                </a:solidFill>
                <a:latin typeface="Montserrat" pitchFamily="2" charset="77"/>
              </a:rPr>
              <a:t>, </a:t>
            </a:r>
          </a:p>
          <a:p>
            <a:pPr algn="l"/>
            <a:r>
              <a:rPr lang="en-US" sz="4000" dirty="0">
                <a:solidFill>
                  <a:schemeClr val="tx1">
                    <a:lumMod val="65000"/>
                    <a:lumOff val="35000"/>
                  </a:schemeClr>
                </a:solidFill>
                <a:latin typeface="Montserrat" pitchFamily="2" charset="77"/>
              </a:rPr>
              <a:t>but</a:t>
            </a:r>
            <a:r>
              <a:rPr lang="en-US" sz="4000" noProof="0" dirty="0">
                <a:solidFill>
                  <a:srgbClr val="003B58"/>
                </a:solidFill>
                <a:latin typeface="Montserrat" pitchFamily="2" charset="77"/>
              </a:rPr>
              <a:t> </a:t>
            </a:r>
            <a:r>
              <a:rPr lang="en-US" sz="4000" b="1" noProof="0" dirty="0">
                <a:solidFill>
                  <a:srgbClr val="E72582"/>
                </a:solidFill>
                <a:latin typeface="Montserrat" pitchFamily="2" charset="77"/>
              </a:rPr>
              <a:t>sense of accomplishment </a:t>
            </a:r>
            <a:r>
              <a:rPr lang="en-US" sz="4000" dirty="0">
                <a:solidFill>
                  <a:schemeClr val="tx1">
                    <a:lumMod val="65000"/>
                    <a:lumOff val="35000"/>
                  </a:schemeClr>
                </a:solidFill>
                <a:latin typeface="Montserrat" pitchFamily="2" charset="77"/>
              </a:rPr>
              <a:t>and</a:t>
            </a:r>
            <a:r>
              <a:rPr lang="en-US" sz="4000" noProof="0" dirty="0">
                <a:solidFill>
                  <a:srgbClr val="003B58"/>
                </a:solidFill>
                <a:latin typeface="Montserrat" pitchFamily="2" charset="77"/>
              </a:rPr>
              <a:t> </a:t>
            </a:r>
            <a:r>
              <a:rPr lang="en-US" sz="4000" b="1" noProof="0" dirty="0">
                <a:solidFill>
                  <a:srgbClr val="E72582"/>
                </a:solidFill>
                <a:latin typeface="Montserrat" pitchFamily="2" charset="77"/>
              </a:rPr>
              <a:t>reputation</a:t>
            </a:r>
            <a:r>
              <a:rPr lang="en-US" sz="4000" noProof="0" dirty="0">
                <a:solidFill>
                  <a:srgbClr val="003B58"/>
                </a:solidFill>
                <a:latin typeface="Montserrat" pitchFamily="2" charset="77"/>
              </a:rPr>
              <a:t> </a:t>
            </a:r>
            <a:r>
              <a:rPr lang="en-US" sz="4000" dirty="0">
                <a:solidFill>
                  <a:schemeClr val="tx1">
                    <a:lumMod val="65000"/>
                    <a:lumOff val="35000"/>
                  </a:schemeClr>
                </a:solidFill>
                <a:latin typeface="Montserrat" pitchFamily="2" charset="77"/>
              </a:rPr>
              <a:t>became</a:t>
            </a:r>
            <a:r>
              <a:rPr lang="en-US" sz="4000" noProof="0" dirty="0">
                <a:solidFill>
                  <a:srgbClr val="003B58"/>
                </a:solidFill>
                <a:latin typeface="Montserrat" pitchFamily="2" charset="77"/>
              </a:rPr>
              <a:t> </a:t>
            </a:r>
            <a:r>
              <a:rPr lang="en-US" sz="4000" b="1" noProof="0" dirty="0">
                <a:solidFill>
                  <a:srgbClr val="E72582"/>
                </a:solidFill>
                <a:latin typeface="Montserrat" pitchFamily="2" charset="77"/>
              </a:rPr>
              <a:t>primary drivers </a:t>
            </a:r>
            <a:r>
              <a:rPr lang="en-US" sz="4000" dirty="0">
                <a:solidFill>
                  <a:schemeClr val="tx1">
                    <a:lumMod val="65000"/>
                    <a:lumOff val="35000"/>
                  </a:schemeClr>
                </a:solidFill>
                <a:latin typeface="Montserrat" pitchFamily="2" charset="77"/>
              </a:rPr>
              <a:t>as SMI progressed</a:t>
            </a:r>
          </a:p>
          <a:p>
            <a:pPr algn="l"/>
            <a:endParaRPr lang="en-US" sz="4000" b="1" noProof="0" dirty="0">
              <a:solidFill>
                <a:srgbClr val="003B58"/>
              </a:solidFill>
              <a:latin typeface="Montserrat" pitchFamily="2" charset="77"/>
            </a:endParaRPr>
          </a:p>
        </p:txBody>
      </p:sp>
      <p:sp>
        <p:nvSpPr>
          <p:cNvPr id="7" name="TextBox 6">
            <a:extLst>
              <a:ext uri="{FF2B5EF4-FFF2-40B4-BE49-F238E27FC236}">
                <a16:creationId xmlns:a16="http://schemas.microsoft.com/office/drawing/2014/main" id="{951D411F-0762-898C-5B0F-C17F92B82FD9}"/>
              </a:ext>
            </a:extLst>
          </p:cNvPr>
          <p:cNvSpPr txBox="1"/>
          <p:nvPr/>
        </p:nvSpPr>
        <p:spPr>
          <a:xfrm>
            <a:off x="2460783" y="7593241"/>
            <a:ext cx="16734455" cy="9885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4000" noProof="0">
                <a:solidFill>
                  <a:srgbClr val="003B58"/>
                </a:solidFill>
                <a:latin typeface="Montserrat" pitchFamily="2" charset="77"/>
              </a:rPr>
              <a:t>A </a:t>
            </a:r>
            <a:r>
              <a:rPr lang="en-US" sz="4000" b="1" noProof="0">
                <a:solidFill>
                  <a:srgbClr val="E72582"/>
                </a:solidFill>
                <a:latin typeface="Montserrat" pitchFamily="2" charset="77"/>
              </a:rPr>
              <a:t>distinct technical assistance </a:t>
            </a:r>
            <a:r>
              <a:rPr lang="en-US" sz="4000">
                <a:solidFill>
                  <a:schemeClr val="tx1">
                    <a:lumMod val="65000"/>
                    <a:lumOff val="35000"/>
                  </a:schemeClr>
                </a:solidFill>
                <a:latin typeface="Montserrat" pitchFamily="2" charset="77"/>
              </a:rPr>
              <a:t>was key to transform targets into results </a:t>
            </a:r>
          </a:p>
        </p:txBody>
      </p:sp>
      <p:sp>
        <p:nvSpPr>
          <p:cNvPr id="8" name="TextBox 7">
            <a:extLst>
              <a:ext uri="{FF2B5EF4-FFF2-40B4-BE49-F238E27FC236}">
                <a16:creationId xmlns:a16="http://schemas.microsoft.com/office/drawing/2014/main" id="{507C5082-A2E9-12E1-9D17-1FDC2687FC7F}"/>
              </a:ext>
            </a:extLst>
          </p:cNvPr>
          <p:cNvSpPr txBox="1"/>
          <p:nvPr/>
        </p:nvSpPr>
        <p:spPr>
          <a:xfrm>
            <a:off x="2460783" y="9790917"/>
            <a:ext cx="16734455" cy="9885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4000" dirty="0">
                <a:solidFill>
                  <a:schemeClr val="tx1">
                    <a:lumMod val="65000"/>
                    <a:lumOff val="35000"/>
                  </a:schemeClr>
                </a:solidFill>
                <a:latin typeface="Montserrat" pitchFamily="2" charset="77"/>
              </a:rPr>
              <a:t>The</a:t>
            </a:r>
            <a:r>
              <a:rPr lang="en-US" sz="4000" noProof="0" dirty="0">
                <a:solidFill>
                  <a:srgbClr val="003B58"/>
                </a:solidFill>
                <a:latin typeface="Montserrat" pitchFamily="2" charset="77"/>
              </a:rPr>
              <a:t> </a:t>
            </a:r>
            <a:r>
              <a:rPr lang="en-US" sz="4000" b="1" noProof="0" dirty="0">
                <a:solidFill>
                  <a:srgbClr val="E72582"/>
                </a:solidFill>
                <a:latin typeface="Montserrat" pitchFamily="2" charset="77"/>
              </a:rPr>
              <a:t>democratization of learning and accountability </a:t>
            </a:r>
            <a:r>
              <a:rPr lang="en-US" sz="4000" dirty="0">
                <a:solidFill>
                  <a:schemeClr val="tx1">
                    <a:lumMod val="65000"/>
                    <a:lumOff val="35000"/>
                  </a:schemeClr>
                </a:solidFill>
                <a:latin typeface="Montserrat" pitchFamily="2" charset="77"/>
              </a:rPr>
              <a:t>were key to transform national incentives into local results</a:t>
            </a:r>
          </a:p>
        </p:txBody>
      </p:sp>
      <p:pic>
        <p:nvPicPr>
          <p:cNvPr id="9" name="Graphic 8">
            <a:extLst>
              <a:ext uri="{FF2B5EF4-FFF2-40B4-BE49-F238E27FC236}">
                <a16:creationId xmlns:a16="http://schemas.microsoft.com/office/drawing/2014/main" id="{053E5243-F67E-DEB1-594E-83254E79FA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8959" y="7522389"/>
            <a:ext cx="1134004" cy="1134004"/>
          </a:xfrm>
          <a:prstGeom prst="rect">
            <a:avLst/>
          </a:prstGeom>
        </p:spPr>
      </p:pic>
      <p:pic>
        <p:nvPicPr>
          <p:cNvPr id="10" name="Graphic 9">
            <a:extLst>
              <a:ext uri="{FF2B5EF4-FFF2-40B4-BE49-F238E27FC236}">
                <a16:creationId xmlns:a16="http://schemas.microsoft.com/office/drawing/2014/main" id="{3E2FAA50-0F2E-256D-3C10-8C6A744557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8763" y="5239270"/>
            <a:ext cx="901402" cy="901402"/>
          </a:xfrm>
          <a:prstGeom prst="rect">
            <a:avLst/>
          </a:prstGeom>
        </p:spPr>
      </p:pic>
      <p:pic>
        <p:nvPicPr>
          <p:cNvPr id="11" name="Graphic 10">
            <a:extLst>
              <a:ext uri="{FF2B5EF4-FFF2-40B4-BE49-F238E27FC236}">
                <a16:creationId xmlns:a16="http://schemas.microsoft.com/office/drawing/2014/main" id="{83B882E7-95B6-9F3A-6C4B-E84A79DA9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3580" y="3128405"/>
            <a:ext cx="1072607" cy="1072607"/>
          </a:xfrm>
          <a:prstGeom prst="rect">
            <a:avLst/>
          </a:prstGeom>
        </p:spPr>
      </p:pic>
      <p:pic>
        <p:nvPicPr>
          <p:cNvPr id="12" name="Graphic 11">
            <a:extLst>
              <a:ext uri="{FF2B5EF4-FFF2-40B4-BE49-F238E27FC236}">
                <a16:creationId xmlns:a16="http://schemas.microsoft.com/office/drawing/2014/main" id="{6DAAB40D-3D2F-75BC-8941-07990AE60B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0234" y="9726580"/>
            <a:ext cx="940768" cy="940768"/>
          </a:xfrm>
          <a:prstGeom prst="rect">
            <a:avLst/>
          </a:prstGeom>
        </p:spPr>
      </p:pic>
      <p:sp>
        <p:nvSpPr>
          <p:cNvPr id="14" name="Title 1">
            <a:extLst>
              <a:ext uri="{FF2B5EF4-FFF2-40B4-BE49-F238E27FC236}">
                <a16:creationId xmlns:a16="http://schemas.microsoft.com/office/drawing/2014/main" id="{23063417-A276-E031-E030-29440B76B412}"/>
              </a:ext>
            </a:extLst>
          </p:cNvPr>
          <p:cNvSpPr txBox="1">
            <a:spLocks/>
          </p:cNvSpPr>
          <p:nvPr/>
        </p:nvSpPr>
        <p:spPr bwMode="auto">
          <a:xfrm>
            <a:off x="16566278" y="4112246"/>
            <a:ext cx="4288959" cy="3028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2400" i="1" noProof="0">
                <a:solidFill>
                  <a:schemeClr val="tx1">
                    <a:lumMod val="65000"/>
                    <a:lumOff val="35000"/>
                  </a:schemeClr>
                </a:solidFill>
              </a:rPr>
              <a:t>NORC (2025), Eichler et al (2015)</a:t>
            </a:r>
          </a:p>
        </p:txBody>
      </p:sp>
      <p:sp>
        <p:nvSpPr>
          <p:cNvPr id="15" name="Title 1">
            <a:extLst>
              <a:ext uri="{FF2B5EF4-FFF2-40B4-BE49-F238E27FC236}">
                <a16:creationId xmlns:a16="http://schemas.microsoft.com/office/drawing/2014/main" id="{DF401AFB-B93B-ACF3-03B9-E5A9372812D1}"/>
              </a:ext>
            </a:extLst>
          </p:cNvPr>
          <p:cNvSpPr txBox="1">
            <a:spLocks/>
          </p:cNvSpPr>
          <p:nvPr/>
        </p:nvSpPr>
        <p:spPr bwMode="auto">
          <a:xfrm>
            <a:off x="11724435" y="6620688"/>
            <a:ext cx="7470803" cy="3028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2400" i="1" noProof="0">
                <a:solidFill>
                  <a:schemeClr val="tx1">
                    <a:lumMod val="65000"/>
                    <a:lumOff val="35000"/>
                  </a:schemeClr>
                </a:solidFill>
              </a:rPr>
              <a:t>NORC (2025), El </a:t>
            </a:r>
            <a:r>
              <a:rPr lang="en-US" sz="2400" i="1" noProof="0" err="1">
                <a:solidFill>
                  <a:schemeClr val="tx1">
                    <a:lumMod val="65000"/>
                    <a:lumOff val="35000"/>
                  </a:schemeClr>
                </a:solidFill>
              </a:rPr>
              <a:t>Bcheraoui</a:t>
            </a:r>
            <a:r>
              <a:rPr lang="en-US" sz="2400" i="1" noProof="0">
                <a:solidFill>
                  <a:schemeClr val="tx1">
                    <a:lumMod val="65000"/>
                    <a:lumOff val="35000"/>
                  </a:schemeClr>
                </a:solidFill>
              </a:rPr>
              <a:t> et al (2016), Munar et al (2017)</a:t>
            </a:r>
          </a:p>
        </p:txBody>
      </p:sp>
      <p:sp>
        <p:nvSpPr>
          <p:cNvPr id="16" name="Title 1">
            <a:extLst>
              <a:ext uri="{FF2B5EF4-FFF2-40B4-BE49-F238E27FC236}">
                <a16:creationId xmlns:a16="http://schemas.microsoft.com/office/drawing/2014/main" id="{BD42942E-26AC-FECB-DACA-D481195B39D1}"/>
              </a:ext>
            </a:extLst>
          </p:cNvPr>
          <p:cNvSpPr txBox="1">
            <a:spLocks/>
          </p:cNvSpPr>
          <p:nvPr/>
        </p:nvSpPr>
        <p:spPr bwMode="auto">
          <a:xfrm>
            <a:off x="14031386" y="8287153"/>
            <a:ext cx="5438172" cy="30696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2400" i="1" noProof="0">
                <a:solidFill>
                  <a:schemeClr val="tx1">
                    <a:lumMod val="65000"/>
                    <a:lumOff val="35000"/>
                  </a:schemeClr>
                </a:solidFill>
              </a:rPr>
              <a:t>NORC (2025), El </a:t>
            </a:r>
            <a:r>
              <a:rPr lang="en-US" sz="2400" i="1" noProof="0" err="1">
                <a:solidFill>
                  <a:schemeClr val="tx1">
                    <a:lumMod val="65000"/>
                    <a:lumOff val="35000"/>
                  </a:schemeClr>
                </a:solidFill>
              </a:rPr>
              <a:t>Bcheraoui</a:t>
            </a:r>
            <a:r>
              <a:rPr lang="en-US" sz="2400" i="1" noProof="0">
                <a:solidFill>
                  <a:schemeClr val="tx1">
                    <a:lumMod val="65000"/>
                    <a:lumOff val="35000"/>
                  </a:schemeClr>
                </a:solidFill>
              </a:rPr>
              <a:t> et al (2016)</a:t>
            </a:r>
          </a:p>
        </p:txBody>
      </p:sp>
      <p:sp>
        <p:nvSpPr>
          <p:cNvPr id="17" name="Title 1">
            <a:extLst>
              <a:ext uri="{FF2B5EF4-FFF2-40B4-BE49-F238E27FC236}">
                <a16:creationId xmlns:a16="http://schemas.microsoft.com/office/drawing/2014/main" id="{E969CB24-2281-6711-90B3-195B7E04F1CB}"/>
              </a:ext>
            </a:extLst>
          </p:cNvPr>
          <p:cNvSpPr txBox="1">
            <a:spLocks/>
          </p:cNvSpPr>
          <p:nvPr/>
        </p:nvSpPr>
        <p:spPr bwMode="auto">
          <a:xfrm>
            <a:off x="12192000" y="10849322"/>
            <a:ext cx="7410896" cy="3028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r>
              <a:rPr lang="en-US" sz="2400" i="1" noProof="0">
                <a:solidFill>
                  <a:schemeClr val="tx1">
                    <a:lumMod val="65000"/>
                    <a:lumOff val="35000"/>
                  </a:schemeClr>
                </a:solidFill>
              </a:rPr>
              <a:t>NORC (2025), Munar et al (2017), Aranda et al (2023)</a:t>
            </a:r>
          </a:p>
        </p:txBody>
      </p:sp>
      <p:pic>
        <p:nvPicPr>
          <p:cNvPr id="18" name="Graphic 10">
            <a:extLst>
              <a:ext uri="{FF2B5EF4-FFF2-40B4-BE49-F238E27FC236}">
                <a16:creationId xmlns:a16="http://schemas.microsoft.com/office/drawing/2014/main" id="{ECB65124-5A3D-2C9B-4275-1BF8DE0090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1535" y="734196"/>
            <a:ext cx="1134848" cy="1134848"/>
          </a:xfrm>
          <a:prstGeom prst="rect">
            <a:avLst/>
          </a:prstGeom>
        </p:spPr>
      </p:pic>
    </p:spTree>
    <p:extLst>
      <p:ext uri="{BB962C8B-B14F-4D97-AF65-F5344CB8AC3E}">
        <p14:creationId xmlns:p14="http://schemas.microsoft.com/office/powerpoint/2010/main" val="4989486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xto regional…">
            <a:extLst>
              <a:ext uri="{FF2B5EF4-FFF2-40B4-BE49-F238E27FC236}">
                <a16:creationId xmlns:a16="http://schemas.microsoft.com/office/drawing/2014/main" id="{67C0B1DA-C050-34EF-59F2-3DB463B3D5B0}"/>
              </a:ext>
            </a:extLst>
          </p:cNvPr>
          <p:cNvSpPr txBox="1"/>
          <p:nvPr/>
        </p:nvSpPr>
        <p:spPr>
          <a:xfrm>
            <a:off x="2120819" y="772449"/>
            <a:ext cx="21509202" cy="1359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noProof="0">
                <a:solidFill>
                  <a:srgbClr val="E72582"/>
                </a:solidFill>
                <a:latin typeface="Montserrat" pitchFamily="2" charset="77"/>
              </a:rPr>
              <a:t>In </a:t>
            </a:r>
            <a:r>
              <a:rPr lang="en-US" sz="5500" b="1" noProof="0">
                <a:solidFill>
                  <a:srgbClr val="E72582"/>
                </a:solidFill>
                <a:latin typeface="Montserrat" pitchFamily="2" charset="77"/>
              </a:rPr>
              <a:t>2010</a:t>
            </a:r>
            <a:r>
              <a:rPr lang="en-US" sz="5500" noProof="0">
                <a:solidFill>
                  <a:srgbClr val="E72582"/>
                </a:solidFill>
                <a:latin typeface="Montserrat" pitchFamily="2" charset="77"/>
              </a:rPr>
              <a:t> countries in </a:t>
            </a:r>
            <a:r>
              <a:rPr lang="en-US" sz="5500" b="1" noProof="0">
                <a:solidFill>
                  <a:srgbClr val="E72582"/>
                </a:solidFill>
                <a:latin typeface="Montserrat" pitchFamily="2" charset="77"/>
              </a:rPr>
              <a:t>Mesoamerica</a:t>
            </a:r>
            <a:r>
              <a:rPr lang="en-US" sz="5500" noProof="0">
                <a:solidFill>
                  <a:srgbClr val="E72582"/>
                </a:solidFill>
                <a:latin typeface="Montserrat" pitchFamily="2" charset="77"/>
              </a:rPr>
              <a:t>…</a:t>
            </a:r>
          </a:p>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b="1" noProof="0">
                <a:solidFill>
                  <a:srgbClr val="4D80BE"/>
                </a:solidFill>
                <a:latin typeface="Montserrat" pitchFamily="2" charset="77"/>
              </a:rPr>
              <a:t>           </a:t>
            </a:r>
            <a:r>
              <a:rPr lang="en-US" sz="5500" noProof="0">
                <a:solidFill>
                  <a:srgbClr val="4D80BE"/>
                </a:solidFill>
                <a:latin typeface="Montserrat" pitchFamily="2" charset="77"/>
              </a:rPr>
              <a:t>…had </a:t>
            </a:r>
            <a:r>
              <a:rPr lang="en-US" sz="5500" b="1" noProof="0">
                <a:solidFill>
                  <a:srgbClr val="4D80BE"/>
                </a:solidFill>
                <a:latin typeface="Montserrat" pitchFamily="2" charset="77"/>
              </a:rPr>
              <a:t>high coverage </a:t>
            </a:r>
            <a:r>
              <a:rPr lang="en-US" sz="5500" noProof="0">
                <a:solidFill>
                  <a:srgbClr val="4D80BE"/>
                </a:solidFill>
                <a:latin typeface="Montserrat" pitchFamily="2" charset="77"/>
              </a:rPr>
              <a:t>of maternal health services</a:t>
            </a:r>
            <a:endParaRPr lang="en-US" sz="5500" i="1" noProof="0">
              <a:solidFill>
                <a:srgbClr val="4D80BE"/>
              </a:solidFill>
              <a:latin typeface="Montserrat" pitchFamily="2" charset="77"/>
            </a:endParaRPr>
          </a:p>
        </p:txBody>
      </p:sp>
      <p:graphicFrame>
        <p:nvGraphicFramePr>
          <p:cNvPr id="20" name="Chart 19">
            <a:extLst>
              <a:ext uri="{FF2B5EF4-FFF2-40B4-BE49-F238E27FC236}">
                <a16:creationId xmlns:a16="http://schemas.microsoft.com/office/drawing/2014/main" id="{B7F858B5-5DFD-C2D2-D0E6-32F25B2207D7}"/>
              </a:ext>
            </a:extLst>
          </p:cNvPr>
          <p:cNvGraphicFramePr>
            <a:graphicFrameLocks/>
          </p:cNvGraphicFramePr>
          <p:nvPr>
            <p:extLst>
              <p:ext uri="{D42A27DB-BD31-4B8C-83A1-F6EECF244321}">
                <p14:modId xmlns:p14="http://schemas.microsoft.com/office/powerpoint/2010/main" val="2281453290"/>
              </p:ext>
            </p:extLst>
          </p:nvPr>
        </p:nvGraphicFramePr>
        <p:xfrm>
          <a:off x="1647507" y="4485677"/>
          <a:ext cx="7386622" cy="6443228"/>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C9755358-377A-45A8-1BDA-0A00D7442C6A}"/>
              </a:ext>
            </a:extLst>
          </p:cNvPr>
          <p:cNvSpPr txBox="1"/>
          <p:nvPr/>
        </p:nvSpPr>
        <p:spPr>
          <a:xfrm>
            <a:off x="4162955" y="3390763"/>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Antenatal care</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sp>
        <p:nvSpPr>
          <p:cNvPr id="22" name="TextBox 21">
            <a:extLst>
              <a:ext uri="{FF2B5EF4-FFF2-40B4-BE49-F238E27FC236}">
                <a16:creationId xmlns:a16="http://schemas.microsoft.com/office/drawing/2014/main" id="{860BF5EC-F074-49D2-ED20-A45586D3B973}"/>
              </a:ext>
            </a:extLst>
          </p:cNvPr>
          <p:cNvSpPr txBox="1"/>
          <p:nvPr/>
        </p:nvSpPr>
        <p:spPr>
          <a:xfrm>
            <a:off x="659461" y="4868958"/>
            <a:ext cx="2423843" cy="830997"/>
          </a:xfrm>
          <a:prstGeom prst="rect">
            <a:avLst/>
          </a:prstGeom>
          <a:noFill/>
        </p:spPr>
        <p:txBody>
          <a:bodyPr wrap="square">
            <a:spAutoFit/>
          </a:bodyPr>
          <a:lstStyle/>
          <a:p>
            <a:pPr algn="ctr"/>
            <a:r>
              <a:rPr lang="en-US" sz="2400" b="1" noProof="0">
                <a:solidFill>
                  <a:schemeClr val="tx1">
                    <a:lumMod val="65000"/>
                    <a:lumOff val="35000"/>
                  </a:schemeClr>
                </a:solidFill>
                <a:latin typeface="Montserrat" pitchFamily="2" charset="77"/>
                <a:cs typeface="Arial" panose="020B0604020202020204" pitchFamily="34" charset="0"/>
              </a:rPr>
              <a:t>Country-level average</a:t>
            </a:r>
          </a:p>
        </p:txBody>
      </p:sp>
      <p:pic>
        <p:nvPicPr>
          <p:cNvPr id="23" name="Graphic 22">
            <a:extLst>
              <a:ext uri="{FF2B5EF4-FFF2-40B4-BE49-F238E27FC236}">
                <a16:creationId xmlns:a16="http://schemas.microsoft.com/office/drawing/2014/main" id="{419C2ABA-BEC7-AC64-F899-5AB6FD789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083304" y="3376950"/>
            <a:ext cx="1106960" cy="1106960"/>
          </a:xfrm>
          <a:prstGeom prst="rect">
            <a:avLst/>
          </a:prstGeom>
        </p:spPr>
      </p:pic>
      <p:sp>
        <p:nvSpPr>
          <p:cNvPr id="24" name="TextBox 23">
            <a:extLst>
              <a:ext uri="{FF2B5EF4-FFF2-40B4-BE49-F238E27FC236}">
                <a16:creationId xmlns:a16="http://schemas.microsoft.com/office/drawing/2014/main" id="{1E303900-FFDD-6A74-E121-29799D86A91C}"/>
              </a:ext>
            </a:extLst>
          </p:cNvPr>
          <p:cNvSpPr txBox="1"/>
          <p:nvPr/>
        </p:nvSpPr>
        <p:spPr>
          <a:xfrm>
            <a:off x="17471671" y="3514671"/>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Institutional delivery</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pic>
        <p:nvPicPr>
          <p:cNvPr id="25" name="Graphic 24">
            <a:extLst>
              <a:ext uri="{FF2B5EF4-FFF2-40B4-BE49-F238E27FC236}">
                <a16:creationId xmlns:a16="http://schemas.microsoft.com/office/drawing/2014/main" id="{EEC99319-8051-7401-3597-9F2716F57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12842" y="3546483"/>
            <a:ext cx="937427" cy="937427"/>
          </a:xfrm>
          <a:prstGeom prst="rect">
            <a:avLst/>
          </a:prstGeom>
        </p:spPr>
      </p:pic>
      <p:graphicFrame>
        <p:nvGraphicFramePr>
          <p:cNvPr id="26" name="Chart 25">
            <a:extLst>
              <a:ext uri="{FF2B5EF4-FFF2-40B4-BE49-F238E27FC236}">
                <a16:creationId xmlns:a16="http://schemas.microsoft.com/office/drawing/2014/main" id="{CE5EA66E-BED0-AE1B-5BE4-A86BDF8B0FA1}"/>
              </a:ext>
            </a:extLst>
          </p:cNvPr>
          <p:cNvGraphicFramePr>
            <a:graphicFrameLocks/>
          </p:cNvGraphicFramePr>
          <p:nvPr>
            <p:extLst>
              <p:ext uri="{D42A27DB-BD31-4B8C-83A1-F6EECF244321}">
                <p14:modId xmlns:p14="http://schemas.microsoft.com/office/powerpoint/2010/main" val="2249387533"/>
              </p:ext>
            </p:extLst>
          </p:nvPr>
        </p:nvGraphicFramePr>
        <p:xfrm>
          <a:off x="14682527" y="5405444"/>
          <a:ext cx="8053966" cy="5892248"/>
        </p:xfrm>
        <a:graphic>
          <a:graphicData uri="http://schemas.openxmlformats.org/drawingml/2006/chart">
            <c:chart xmlns:c="http://schemas.openxmlformats.org/drawingml/2006/chart" xmlns:r="http://schemas.openxmlformats.org/officeDocument/2006/relationships" r:id="rId7"/>
          </a:graphicData>
        </a:graphic>
      </p:graphicFrame>
      <p:cxnSp>
        <p:nvCxnSpPr>
          <p:cNvPr id="27" name="Straight Connector 26">
            <a:extLst>
              <a:ext uri="{FF2B5EF4-FFF2-40B4-BE49-F238E27FC236}">
                <a16:creationId xmlns:a16="http://schemas.microsoft.com/office/drawing/2014/main" id="{EB4E4867-8E7F-88E4-8C79-2CE9AE2C6668}"/>
              </a:ext>
            </a:extLst>
          </p:cNvPr>
          <p:cNvCxnSpPr>
            <a:cxnSpLocks/>
          </p:cNvCxnSpPr>
          <p:nvPr/>
        </p:nvCxnSpPr>
        <p:spPr>
          <a:xfrm>
            <a:off x="1232968" y="10331116"/>
            <a:ext cx="22397053" cy="0"/>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D860C67C-546C-50FE-1641-E6477FEBDEC4}"/>
              </a:ext>
            </a:extLst>
          </p:cNvPr>
          <p:cNvSpPr txBox="1"/>
          <p:nvPr/>
        </p:nvSpPr>
        <p:spPr>
          <a:xfrm>
            <a:off x="13788999" y="5735901"/>
            <a:ext cx="2423843" cy="830997"/>
          </a:xfrm>
          <a:prstGeom prst="rect">
            <a:avLst/>
          </a:prstGeom>
          <a:noFill/>
        </p:spPr>
        <p:txBody>
          <a:bodyPr wrap="square">
            <a:spAutoFit/>
          </a:bodyPr>
          <a:lstStyle/>
          <a:p>
            <a:pPr algn="ctr"/>
            <a:r>
              <a:rPr lang="en-US" sz="2400" b="1" noProof="0">
                <a:solidFill>
                  <a:schemeClr val="tx1">
                    <a:lumMod val="65000"/>
                    <a:lumOff val="35000"/>
                  </a:schemeClr>
                </a:solidFill>
                <a:latin typeface="Montserrat" pitchFamily="2" charset="77"/>
                <a:cs typeface="Arial" panose="020B0604020202020204" pitchFamily="34" charset="0"/>
              </a:rPr>
              <a:t>Country-level average</a:t>
            </a:r>
          </a:p>
        </p:txBody>
      </p:sp>
      <p:pic>
        <p:nvPicPr>
          <p:cNvPr id="35" name="Picture 34" descr="A white background with black lines&#10;&#10;AI-generated content may be incorrect.">
            <a:extLst>
              <a:ext uri="{FF2B5EF4-FFF2-40B4-BE49-F238E27FC236}">
                <a16:creationId xmlns:a16="http://schemas.microsoft.com/office/drawing/2014/main" id="{4CF79A16-69C5-C7DA-7BEE-EDF3F7DD0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45225" y="10507117"/>
            <a:ext cx="3791268" cy="762000"/>
          </a:xfrm>
          <a:prstGeom prst="rect">
            <a:avLst/>
          </a:prstGeom>
        </p:spPr>
      </p:pic>
      <p:pic>
        <p:nvPicPr>
          <p:cNvPr id="37" name="Picture 36" descr="A white background with black dots&#10;&#10;AI-generated content may be incorrect.">
            <a:extLst>
              <a:ext uri="{FF2B5EF4-FFF2-40B4-BE49-F238E27FC236}">
                <a16:creationId xmlns:a16="http://schemas.microsoft.com/office/drawing/2014/main" id="{716CBB5C-3B5A-0E75-5D4F-352BCB9541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91244" y="10512174"/>
            <a:ext cx="2959778" cy="787400"/>
          </a:xfrm>
          <a:prstGeom prst="rect">
            <a:avLst/>
          </a:prstGeom>
        </p:spPr>
      </p:pic>
      <p:sp>
        <p:nvSpPr>
          <p:cNvPr id="33" name="TextBox 32">
            <a:extLst>
              <a:ext uri="{FF2B5EF4-FFF2-40B4-BE49-F238E27FC236}">
                <a16:creationId xmlns:a16="http://schemas.microsoft.com/office/drawing/2014/main" id="{803A3D69-5F70-A9AC-39ED-469FAAC5763C}"/>
              </a:ext>
            </a:extLst>
          </p:cNvPr>
          <p:cNvSpPr txBox="1"/>
          <p:nvPr/>
        </p:nvSpPr>
        <p:spPr>
          <a:xfrm>
            <a:off x="15519797" y="10513987"/>
            <a:ext cx="2702671"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chemeClr val="tx1">
                    <a:lumMod val="65000"/>
                    <a:lumOff val="35000"/>
                  </a:schemeClr>
                </a:solidFill>
                <a:effectLst/>
                <a:uFillTx/>
                <a:latin typeface="Montserrat" pitchFamily="2" charset="77"/>
                <a:cs typeface="Arial" panose="020B0604020202020204" pitchFamily="34" charset="0"/>
                <a:sym typeface="Arial"/>
              </a:rPr>
              <a:t>Coverage Institutional delivery</a:t>
            </a:r>
          </a:p>
        </p:txBody>
      </p:sp>
      <p:pic>
        <p:nvPicPr>
          <p:cNvPr id="39" name="Picture 38" descr="A white background with black dots&#10;&#10;AI-generated content may be incorrect.">
            <a:extLst>
              <a:ext uri="{FF2B5EF4-FFF2-40B4-BE49-F238E27FC236}">
                <a16:creationId xmlns:a16="http://schemas.microsoft.com/office/drawing/2014/main" id="{78CEFDBE-7475-DCF4-8D84-6837B79149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6801" y="10474074"/>
            <a:ext cx="6275659" cy="863600"/>
          </a:xfrm>
          <a:prstGeom prst="rect">
            <a:avLst/>
          </a:prstGeom>
        </p:spPr>
      </p:pic>
      <p:sp>
        <p:nvSpPr>
          <p:cNvPr id="32" name="TextBox 31">
            <a:extLst>
              <a:ext uri="{FF2B5EF4-FFF2-40B4-BE49-F238E27FC236}">
                <a16:creationId xmlns:a16="http://schemas.microsoft.com/office/drawing/2014/main" id="{A19C727B-FE62-8219-73E2-873C4187400B}"/>
              </a:ext>
            </a:extLst>
          </p:cNvPr>
          <p:cNvSpPr txBox="1"/>
          <p:nvPr/>
        </p:nvSpPr>
        <p:spPr>
          <a:xfrm>
            <a:off x="2296801" y="10559028"/>
            <a:ext cx="267996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dirty="0">
                <a:ln>
                  <a:noFill/>
                </a:ln>
                <a:solidFill>
                  <a:schemeClr val="tx1">
                    <a:lumMod val="65000"/>
                    <a:lumOff val="35000"/>
                  </a:schemeClr>
                </a:solidFill>
                <a:effectLst/>
                <a:uFillTx/>
                <a:latin typeface="Montserrat" pitchFamily="2" charset="77"/>
                <a:cs typeface="Arial" panose="020B0604020202020204" pitchFamily="34" charset="0"/>
                <a:sym typeface="Arial"/>
              </a:rPr>
              <a:t>Coverage Antenatal care</a:t>
            </a:r>
          </a:p>
        </p:txBody>
      </p:sp>
    </p:spTree>
    <p:extLst>
      <p:ext uri="{BB962C8B-B14F-4D97-AF65-F5344CB8AC3E}">
        <p14:creationId xmlns:p14="http://schemas.microsoft.com/office/powerpoint/2010/main" val="9695942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21DA-3C2B-EE0B-28CD-DF7A6688CE40}"/>
            </a:ext>
          </a:extLst>
        </p:cNvPr>
        <p:cNvGrpSpPr/>
        <p:nvPr/>
      </p:nvGrpSpPr>
      <p:grpSpPr>
        <a:xfrm>
          <a:off x="0" y="0"/>
          <a:ext cx="0" cy="0"/>
          <a:chOff x="0" y="0"/>
          <a:chExt cx="0" cy="0"/>
        </a:xfrm>
      </p:grpSpPr>
      <p:sp>
        <p:nvSpPr>
          <p:cNvPr id="14" name="Modelo de financiamiento basado en resultados">
            <a:extLst>
              <a:ext uri="{FF2B5EF4-FFF2-40B4-BE49-F238E27FC236}">
                <a16:creationId xmlns:a16="http://schemas.microsoft.com/office/drawing/2014/main" id="{94510575-316F-C44B-9590-D64F63744061}"/>
              </a:ext>
            </a:extLst>
          </p:cNvPr>
          <p:cNvSpPr txBox="1"/>
          <p:nvPr/>
        </p:nvSpPr>
        <p:spPr>
          <a:xfrm>
            <a:off x="958019" y="1009644"/>
            <a:ext cx="22374416" cy="8833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7000" b="1" noProof="0">
                <a:solidFill>
                  <a:srgbClr val="E72582"/>
                </a:solidFill>
                <a:latin typeface="Montserrat" pitchFamily="2" charset="77"/>
              </a:rPr>
              <a:t>How did SMI </a:t>
            </a:r>
            <a:r>
              <a:rPr lang="en-US" sz="7000" b="1">
                <a:solidFill>
                  <a:srgbClr val="E72582"/>
                </a:solidFill>
                <a:latin typeface="Montserrat" pitchFamily="2" charset="77"/>
              </a:rPr>
              <a:t>achieve </a:t>
            </a:r>
            <a:r>
              <a:rPr lang="en-US" sz="7000" b="1" noProof="0">
                <a:solidFill>
                  <a:srgbClr val="4D80BE"/>
                </a:solidFill>
                <a:latin typeface="Montserrat" pitchFamily="2" charset="77"/>
              </a:rPr>
              <a:t>these results… </a:t>
            </a:r>
          </a:p>
        </p:txBody>
      </p:sp>
      <p:pic>
        <p:nvPicPr>
          <p:cNvPr id="35" name="Imagen" descr="Imagen">
            <a:extLst>
              <a:ext uri="{FF2B5EF4-FFF2-40B4-BE49-F238E27FC236}">
                <a16:creationId xmlns:a16="http://schemas.microsoft.com/office/drawing/2014/main" id="{3C691B97-D1B3-6AA8-95EE-56A6D99F54F4}"/>
              </a:ext>
            </a:extLst>
          </p:cNvPr>
          <p:cNvPicPr>
            <a:picLocks noChangeAspect="1"/>
          </p:cNvPicPr>
          <p:nvPr/>
        </p:nvPicPr>
        <p:blipFill>
          <a:blip r:embed="rId2"/>
          <a:stretch>
            <a:fillRect/>
          </a:stretch>
        </p:blipFill>
        <p:spPr>
          <a:xfrm>
            <a:off x="1604227" y="2460244"/>
            <a:ext cx="5674333" cy="9202152"/>
          </a:xfrm>
          <a:prstGeom prst="rect">
            <a:avLst/>
          </a:prstGeom>
          <a:ln w="12700">
            <a:miter lim="400000"/>
          </a:ln>
        </p:spPr>
      </p:pic>
      <p:grpSp>
        <p:nvGrpSpPr>
          <p:cNvPr id="12" name="Agrupar">
            <a:extLst>
              <a:ext uri="{FF2B5EF4-FFF2-40B4-BE49-F238E27FC236}">
                <a16:creationId xmlns:a16="http://schemas.microsoft.com/office/drawing/2014/main" id="{076E811F-4408-5E02-3766-C5A8AD52C2F7}"/>
              </a:ext>
            </a:extLst>
          </p:cNvPr>
          <p:cNvGrpSpPr/>
          <p:nvPr/>
        </p:nvGrpSpPr>
        <p:grpSpPr>
          <a:xfrm>
            <a:off x="10624508" y="4308565"/>
            <a:ext cx="12456720" cy="3938343"/>
            <a:chOff x="294496" y="214598"/>
            <a:chExt cx="6139819" cy="3938340"/>
          </a:xfrm>
        </p:grpSpPr>
        <p:sp>
          <p:nvSpPr>
            <p:cNvPr id="13" name="Rectángulo redondeado">
              <a:extLst>
                <a:ext uri="{FF2B5EF4-FFF2-40B4-BE49-F238E27FC236}">
                  <a16:creationId xmlns:a16="http://schemas.microsoft.com/office/drawing/2014/main" id="{FB129932-F220-2265-476B-B7DB778D7FE0}"/>
                </a:ext>
              </a:extLst>
            </p:cNvPr>
            <p:cNvSpPr/>
            <p:nvPr/>
          </p:nvSpPr>
          <p:spPr>
            <a:xfrm>
              <a:off x="294496" y="214598"/>
              <a:ext cx="6083359"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18" name="Rectángulo redondeado">
              <a:extLst>
                <a:ext uri="{FF2B5EF4-FFF2-40B4-BE49-F238E27FC236}">
                  <a16:creationId xmlns:a16="http://schemas.microsoft.com/office/drawing/2014/main" id="{A164F70D-CF00-9B56-555B-137950986984}"/>
                </a:ext>
              </a:extLst>
            </p:cNvPr>
            <p:cNvSpPr/>
            <p:nvPr/>
          </p:nvSpPr>
          <p:spPr>
            <a:xfrm>
              <a:off x="344855" y="1581046"/>
              <a:ext cx="4981366"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19" name="Rectángulo redondeado">
              <a:extLst>
                <a:ext uri="{FF2B5EF4-FFF2-40B4-BE49-F238E27FC236}">
                  <a16:creationId xmlns:a16="http://schemas.microsoft.com/office/drawing/2014/main" id="{CB23DA83-64CD-B2F7-E31A-B9DBF85420A6}"/>
                </a:ext>
              </a:extLst>
            </p:cNvPr>
            <p:cNvSpPr/>
            <p:nvPr/>
          </p:nvSpPr>
          <p:spPr>
            <a:xfrm>
              <a:off x="330047" y="3006091"/>
              <a:ext cx="4432798"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21" name="Tendencias de indicadores nacionales de salud…">
              <a:extLst>
                <a:ext uri="{FF2B5EF4-FFF2-40B4-BE49-F238E27FC236}">
                  <a16:creationId xmlns:a16="http://schemas.microsoft.com/office/drawing/2014/main" id="{F1635B57-5C78-8AA8-6433-3A1C5781918E}"/>
                </a:ext>
              </a:extLst>
            </p:cNvPr>
            <p:cNvSpPr txBox="1"/>
            <p:nvPr/>
          </p:nvSpPr>
          <p:spPr>
            <a:xfrm>
              <a:off x="541561" y="385694"/>
              <a:ext cx="5892754" cy="3513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the existing system and teams?</a:t>
              </a:r>
            </a:p>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the existing conditions?</a:t>
              </a:r>
            </a:p>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modest investment?</a:t>
              </a:r>
            </a:p>
          </p:txBody>
        </p:sp>
      </p:grpSp>
      <p:sp>
        <p:nvSpPr>
          <p:cNvPr id="2" name="Elipse 24">
            <a:extLst>
              <a:ext uri="{FF2B5EF4-FFF2-40B4-BE49-F238E27FC236}">
                <a16:creationId xmlns:a16="http://schemas.microsoft.com/office/drawing/2014/main" id="{277CA806-0EAF-7ECD-BA8F-09B8F649A776}"/>
              </a:ext>
            </a:extLst>
          </p:cNvPr>
          <p:cNvSpPr/>
          <p:nvPr/>
        </p:nvSpPr>
        <p:spPr>
          <a:xfrm>
            <a:off x="9516615" y="5812678"/>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
        <p:nvSpPr>
          <p:cNvPr id="3" name="Elipse 24">
            <a:extLst>
              <a:ext uri="{FF2B5EF4-FFF2-40B4-BE49-F238E27FC236}">
                <a16:creationId xmlns:a16="http://schemas.microsoft.com/office/drawing/2014/main" id="{B308973E-BA3A-C657-2436-2083475ABD0E}"/>
              </a:ext>
            </a:extLst>
          </p:cNvPr>
          <p:cNvSpPr/>
          <p:nvPr/>
        </p:nvSpPr>
        <p:spPr>
          <a:xfrm>
            <a:off x="9516501" y="7235380"/>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
        <p:nvSpPr>
          <p:cNvPr id="4" name="Elipse 3">
            <a:extLst>
              <a:ext uri="{FF2B5EF4-FFF2-40B4-BE49-F238E27FC236}">
                <a16:creationId xmlns:a16="http://schemas.microsoft.com/office/drawing/2014/main" id="{FC61C27F-9059-0842-FC68-EB3F0406CDEF}"/>
              </a:ext>
            </a:extLst>
          </p:cNvPr>
          <p:cNvSpPr/>
          <p:nvPr/>
        </p:nvSpPr>
        <p:spPr>
          <a:xfrm>
            <a:off x="9516501" y="4517472"/>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Tree>
    <p:extLst>
      <p:ext uri="{BB962C8B-B14F-4D97-AF65-F5344CB8AC3E}">
        <p14:creationId xmlns:p14="http://schemas.microsoft.com/office/powerpoint/2010/main" val="4192616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4773-F91E-46CB-39FC-BB756CEEA233}"/>
            </a:ext>
          </a:extLst>
        </p:cNvPr>
        <p:cNvGrpSpPr/>
        <p:nvPr/>
      </p:nvGrpSpPr>
      <p:grpSpPr>
        <a:xfrm>
          <a:off x="0" y="0"/>
          <a:ext cx="0" cy="0"/>
          <a:chOff x="0" y="0"/>
          <a:chExt cx="0" cy="0"/>
        </a:xfrm>
      </p:grpSpPr>
      <p:pic>
        <p:nvPicPr>
          <p:cNvPr id="35" name="Imagen" descr="Imagen">
            <a:extLst>
              <a:ext uri="{FF2B5EF4-FFF2-40B4-BE49-F238E27FC236}">
                <a16:creationId xmlns:a16="http://schemas.microsoft.com/office/drawing/2014/main" id="{F42D96FD-2E77-C136-984A-F2ADC47C80FF}"/>
              </a:ext>
            </a:extLst>
          </p:cNvPr>
          <p:cNvPicPr>
            <a:picLocks noChangeAspect="1"/>
          </p:cNvPicPr>
          <p:nvPr/>
        </p:nvPicPr>
        <p:blipFill>
          <a:blip r:embed="rId2"/>
          <a:stretch>
            <a:fillRect/>
          </a:stretch>
        </p:blipFill>
        <p:spPr>
          <a:xfrm>
            <a:off x="1604227" y="2460244"/>
            <a:ext cx="5674333" cy="9202152"/>
          </a:xfrm>
          <a:prstGeom prst="rect">
            <a:avLst/>
          </a:prstGeom>
          <a:ln w="12700">
            <a:miter lim="400000"/>
          </a:ln>
        </p:spPr>
      </p:pic>
      <p:sp>
        <p:nvSpPr>
          <p:cNvPr id="2" name="Rectángulo redondeado">
            <a:extLst>
              <a:ext uri="{FF2B5EF4-FFF2-40B4-BE49-F238E27FC236}">
                <a16:creationId xmlns:a16="http://schemas.microsoft.com/office/drawing/2014/main" id="{ED8BEE9E-AE8E-590B-271A-BEDFAE3C4D12}"/>
              </a:ext>
            </a:extLst>
          </p:cNvPr>
          <p:cNvSpPr/>
          <p:nvPr/>
        </p:nvSpPr>
        <p:spPr>
          <a:xfrm>
            <a:off x="9342783" y="9318131"/>
            <a:ext cx="13738444" cy="1146848"/>
          </a:xfrm>
          <a:prstGeom prst="roundRect">
            <a:avLst>
              <a:gd name="adj" fmla="val 39009"/>
            </a:avLst>
          </a:prstGeom>
          <a:pattFill prst="pct25">
            <a:fgClr>
              <a:srgbClr val="B91870"/>
            </a:fgClr>
            <a:bgClr>
              <a:schemeClr val="bg1"/>
            </a:bgClr>
          </a:pattFill>
          <a:ln w="12700" cap="flat">
            <a:noFill/>
            <a:miter lim="400000"/>
          </a:ln>
          <a:effectLst/>
        </p:spPr>
        <p:txBody>
          <a:bodyPr wrap="square" lIns="0" tIns="0" rIns="0" bIns="0" numCol="1" anchor="t">
            <a:noAutofit/>
          </a:bodyPr>
          <a:lstStyle/>
          <a:p>
            <a:pPr algn="ctr"/>
            <a:r>
              <a:rPr lang="en-US" sz="4400" b="1" noProof="0" dirty="0">
                <a:solidFill>
                  <a:schemeClr val="tx1">
                    <a:lumMod val="65000"/>
                    <a:lumOff val="35000"/>
                  </a:schemeClr>
                </a:solidFill>
                <a:latin typeface="Montserrat" pitchFamily="2" charset="77"/>
              </a:rPr>
              <a:t>By changing the way of thinking and doing…</a:t>
            </a:r>
          </a:p>
        </p:txBody>
      </p:sp>
      <p:sp>
        <p:nvSpPr>
          <p:cNvPr id="15" name="Rectángulo redondeado">
            <a:extLst>
              <a:ext uri="{FF2B5EF4-FFF2-40B4-BE49-F238E27FC236}">
                <a16:creationId xmlns:a16="http://schemas.microsoft.com/office/drawing/2014/main" id="{2DA1F653-B661-E09A-47DF-3EE21FD2C3E3}"/>
              </a:ext>
            </a:extLst>
          </p:cNvPr>
          <p:cNvSpPr/>
          <p:nvPr/>
        </p:nvSpPr>
        <p:spPr>
          <a:xfrm>
            <a:off x="9342783" y="10722813"/>
            <a:ext cx="13738444" cy="1146848"/>
          </a:xfrm>
          <a:prstGeom prst="roundRect">
            <a:avLst>
              <a:gd name="adj" fmla="val 39009"/>
            </a:avLst>
          </a:prstGeom>
          <a:pattFill prst="pct25">
            <a:fgClr>
              <a:srgbClr val="B91870"/>
            </a:fgClr>
            <a:bgClr>
              <a:schemeClr val="bg1"/>
            </a:bgClr>
          </a:pattFill>
          <a:ln w="12700" cap="flat">
            <a:noFill/>
            <a:miter lim="400000"/>
          </a:ln>
          <a:effectLst/>
        </p:spPr>
        <p:txBody>
          <a:bodyPr wrap="square" lIns="0" tIns="0" rIns="0" bIns="0" numCol="1" anchor="t">
            <a:noAutofit/>
          </a:bodyPr>
          <a:lstStyle/>
          <a:p>
            <a:pPr algn="ctr"/>
            <a:r>
              <a:rPr lang="en-US" sz="4400" b="1">
                <a:solidFill>
                  <a:schemeClr val="tx1">
                    <a:lumMod val="65000"/>
                    <a:lumOff val="35000"/>
                  </a:schemeClr>
                </a:solidFill>
                <a:latin typeface="Montserrat" pitchFamily="2" charset="77"/>
              </a:rPr>
              <a:t>…using a </a:t>
            </a:r>
            <a:r>
              <a:rPr lang="en-US" sz="4400" b="1">
                <a:solidFill>
                  <a:srgbClr val="E72582"/>
                </a:solidFill>
                <a:latin typeface="Montserrat" pitchFamily="2" charset="77"/>
              </a:rPr>
              <a:t>systems approach towards results</a:t>
            </a:r>
            <a:endParaRPr lang="en-US" sz="4400" b="1" noProof="0">
              <a:solidFill>
                <a:srgbClr val="E72582"/>
              </a:solidFill>
              <a:latin typeface="Montserrat" pitchFamily="2" charset="77"/>
            </a:endParaRPr>
          </a:p>
        </p:txBody>
      </p:sp>
      <p:sp>
        <p:nvSpPr>
          <p:cNvPr id="3" name="Modelo de financiamiento basado en resultados">
            <a:extLst>
              <a:ext uri="{FF2B5EF4-FFF2-40B4-BE49-F238E27FC236}">
                <a16:creationId xmlns:a16="http://schemas.microsoft.com/office/drawing/2014/main" id="{C0EB58F0-5D42-58AA-01E7-5C67E8D4FC81}"/>
              </a:ext>
            </a:extLst>
          </p:cNvPr>
          <p:cNvSpPr txBox="1"/>
          <p:nvPr/>
        </p:nvSpPr>
        <p:spPr>
          <a:xfrm>
            <a:off x="958019" y="1009644"/>
            <a:ext cx="22374416" cy="8833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7000" b="1" noProof="0">
                <a:solidFill>
                  <a:srgbClr val="E72582"/>
                </a:solidFill>
                <a:latin typeface="Montserrat" pitchFamily="2" charset="77"/>
              </a:rPr>
              <a:t>How did SMI </a:t>
            </a:r>
            <a:r>
              <a:rPr lang="en-US" sz="7000" b="1">
                <a:solidFill>
                  <a:srgbClr val="E72582"/>
                </a:solidFill>
                <a:latin typeface="Montserrat" pitchFamily="2" charset="77"/>
              </a:rPr>
              <a:t>achieve </a:t>
            </a:r>
            <a:r>
              <a:rPr lang="en-US" sz="7000" b="1" noProof="0">
                <a:solidFill>
                  <a:srgbClr val="4D80BE"/>
                </a:solidFill>
                <a:latin typeface="Montserrat" pitchFamily="2" charset="77"/>
              </a:rPr>
              <a:t>these results… </a:t>
            </a:r>
          </a:p>
        </p:txBody>
      </p:sp>
      <p:grpSp>
        <p:nvGrpSpPr>
          <p:cNvPr id="5" name="Agrupar">
            <a:extLst>
              <a:ext uri="{FF2B5EF4-FFF2-40B4-BE49-F238E27FC236}">
                <a16:creationId xmlns:a16="http://schemas.microsoft.com/office/drawing/2014/main" id="{E0F16078-00B4-C4C2-D9A8-7B43188EAD8A}"/>
              </a:ext>
            </a:extLst>
          </p:cNvPr>
          <p:cNvGrpSpPr/>
          <p:nvPr/>
        </p:nvGrpSpPr>
        <p:grpSpPr>
          <a:xfrm>
            <a:off x="10624508" y="4308565"/>
            <a:ext cx="12456720" cy="3938343"/>
            <a:chOff x="294496" y="214598"/>
            <a:chExt cx="6139819" cy="3938340"/>
          </a:xfrm>
        </p:grpSpPr>
        <p:sp>
          <p:nvSpPr>
            <p:cNvPr id="6" name="Rectángulo redondeado">
              <a:extLst>
                <a:ext uri="{FF2B5EF4-FFF2-40B4-BE49-F238E27FC236}">
                  <a16:creationId xmlns:a16="http://schemas.microsoft.com/office/drawing/2014/main" id="{36E1200F-E2A2-7615-D503-798A34BC1D14}"/>
                </a:ext>
              </a:extLst>
            </p:cNvPr>
            <p:cNvSpPr/>
            <p:nvPr/>
          </p:nvSpPr>
          <p:spPr>
            <a:xfrm>
              <a:off x="294496" y="214598"/>
              <a:ext cx="6083359"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7" name="Rectángulo redondeado">
              <a:extLst>
                <a:ext uri="{FF2B5EF4-FFF2-40B4-BE49-F238E27FC236}">
                  <a16:creationId xmlns:a16="http://schemas.microsoft.com/office/drawing/2014/main" id="{19973E6B-D79E-EABB-358E-17F0D8C935E6}"/>
                </a:ext>
              </a:extLst>
            </p:cNvPr>
            <p:cNvSpPr/>
            <p:nvPr/>
          </p:nvSpPr>
          <p:spPr>
            <a:xfrm>
              <a:off x="344855" y="1581046"/>
              <a:ext cx="4981366"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8" name="Rectángulo redondeado">
              <a:extLst>
                <a:ext uri="{FF2B5EF4-FFF2-40B4-BE49-F238E27FC236}">
                  <a16:creationId xmlns:a16="http://schemas.microsoft.com/office/drawing/2014/main" id="{207CD10F-5389-5E5D-F261-499ECAF5F62D}"/>
                </a:ext>
              </a:extLst>
            </p:cNvPr>
            <p:cNvSpPr/>
            <p:nvPr/>
          </p:nvSpPr>
          <p:spPr>
            <a:xfrm>
              <a:off x="330047" y="3006091"/>
              <a:ext cx="4432798" cy="1146847"/>
            </a:xfrm>
            <a:prstGeom prst="roundRect">
              <a:avLst>
                <a:gd name="adj" fmla="val 50000"/>
              </a:avLst>
            </a:prstGeom>
            <a:solidFill>
              <a:srgbClr val="597FB9"/>
            </a:solidFill>
            <a:ln w="12700" cap="flat">
              <a:noFill/>
              <a:miter lim="400000"/>
            </a:ln>
            <a:effectLst/>
          </p:spPr>
          <p:txBody>
            <a:bodyPr wrap="square" lIns="0" tIns="0" rIns="0" bIns="0" numCol="1" anchor="t">
              <a:noAutofit/>
            </a:bodyPr>
            <a:lstStyle/>
            <a:p>
              <a:endParaRPr lang="en-US" sz="4000" noProof="0">
                <a:latin typeface="Montserrat" pitchFamily="2" charset="77"/>
              </a:endParaRPr>
            </a:p>
          </p:txBody>
        </p:sp>
        <p:sp>
          <p:nvSpPr>
            <p:cNvPr id="9" name="Tendencias de indicadores nacionales de salud…">
              <a:extLst>
                <a:ext uri="{FF2B5EF4-FFF2-40B4-BE49-F238E27FC236}">
                  <a16:creationId xmlns:a16="http://schemas.microsoft.com/office/drawing/2014/main" id="{1B82A630-8DA3-714A-1537-A2B320C5375A}"/>
                </a:ext>
              </a:extLst>
            </p:cNvPr>
            <p:cNvSpPr txBox="1"/>
            <p:nvPr/>
          </p:nvSpPr>
          <p:spPr>
            <a:xfrm>
              <a:off x="541561" y="385694"/>
              <a:ext cx="5892754" cy="3513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the existing system and teams?</a:t>
              </a:r>
            </a:p>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the existing conditions?</a:t>
              </a:r>
            </a:p>
            <a:p>
              <a:pPr defTabSz="457200">
                <a:spcBef>
                  <a:spcPts val="5600"/>
                </a:spcBef>
                <a:buSzPct val="100000"/>
                <a:defRPr sz="3000">
                  <a:solidFill>
                    <a:srgbClr val="FFFFFF"/>
                  </a:solidFill>
                  <a:uFill>
                    <a:solidFill>
                      <a:srgbClr val="000000"/>
                    </a:solidFill>
                  </a:uFill>
                  <a:latin typeface="UniSansRegular"/>
                  <a:ea typeface="UniSansRegular"/>
                  <a:cs typeface="UniSansRegular"/>
                  <a:sym typeface="UniSansRegular"/>
                </a:defRPr>
              </a:pPr>
              <a:r>
                <a:rPr lang="en-US" sz="4500" b="1">
                  <a:latin typeface="Montserrat" pitchFamily="2" charset="77"/>
                </a:rPr>
                <a:t>…w</a:t>
              </a:r>
              <a:r>
                <a:rPr lang="en-US" sz="4500" b="1" noProof="0" err="1">
                  <a:latin typeface="Montserrat" pitchFamily="2" charset="77"/>
                </a:rPr>
                <a:t>ith</a:t>
              </a:r>
              <a:r>
                <a:rPr lang="en-US" sz="4500" b="1" noProof="0">
                  <a:latin typeface="Montserrat" pitchFamily="2" charset="77"/>
                </a:rPr>
                <a:t> modest investment?</a:t>
              </a:r>
            </a:p>
          </p:txBody>
        </p:sp>
      </p:grpSp>
      <p:sp>
        <p:nvSpPr>
          <p:cNvPr id="10" name="Elipse 24">
            <a:extLst>
              <a:ext uri="{FF2B5EF4-FFF2-40B4-BE49-F238E27FC236}">
                <a16:creationId xmlns:a16="http://schemas.microsoft.com/office/drawing/2014/main" id="{8F8D0AB1-C73A-1952-6E09-F843F8A06200}"/>
              </a:ext>
            </a:extLst>
          </p:cNvPr>
          <p:cNvSpPr/>
          <p:nvPr/>
        </p:nvSpPr>
        <p:spPr>
          <a:xfrm>
            <a:off x="9516615" y="5812678"/>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
        <p:nvSpPr>
          <p:cNvPr id="11" name="Elipse 24">
            <a:extLst>
              <a:ext uri="{FF2B5EF4-FFF2-40B4-BE49-F238E27FC236}">
                <a16:creationId xmlns:a16="http://schemas.microsoft.com/office/drawing/2014/main" id="{9F78E5D5-E4D2-349E-B754-4B7664309B79}"/>
              </a:ext>
            </a:extLst>
          </p:cNvPr>
          <p:cNvSpPr/>
          <p:nvPr/>
        </p:nvSpPr>
        <p:spPr>
          <a:xfrm>
            <a:off x="9516501" y="7235380"/>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
        <p:nvSpPr>
          <p:cNvPr id="14" name="Elipse 13">
            <a:extLst>
              <a:ext uri="{FF2B5EF4-FFF2-40B4-BE49-F238E27FC236}">
                <a16:creationId xmlns:a16="http://schemas.microsoft.com/office/drawing/2014/main" id="{9E937D78-29BF-382E-E3C0-1B08718FB75E}"/>
              </a:ext>
            </a:extLst>
          </p:cNvPr>
          <p:cNvSpPr/>
          <p:nvPr/>
        </p:nvSpPr>
        <p:spPr>
          <a:xfrm>
            <a:off x="9516501" y="4517472"/>
            <a:ext cx="743100" cy="771563"/>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ctr" defTabSz="2438400" rtl="0" fontAlgn="auto" latinLnBrk="0" hangingPunct="0">
              <a:lnSpc>
                <a:spcPct val="100000"/>
              </a:lnSpc>
              <a:spcBef>
                <a:spcPts val="0"/>
              </a:spcBef>
              <a:spcAft>
                <a:spcPts val="0"/>
              </a:spcAft>
              <a:buClrTx/>
              <a:buSzTx/>
              <a:buFontTx/>
              <a:buNone/>
              <a:tabLst/>
            </a:pPr>
            <a:endParaRPr kumimoji="0" lang="en-US" sz="4000" u="none" strike="noStrike" cap="none" spc="0" normalizeH="0" baseline="0" noProof="0">
              <a:ln>
                <a:noFill/>
              </a:ln>
              <a:solidFill>
                <a:srgbClr val="E9E9E9"/>
              </a:solidFill>
              <a:effectLst/>
              <a:uFillTx/>
              <a:latin typeface="Uni Sans Bold" pitchFamily="2" charset="77"/>
              <a:sym typeface="Arial"/>
            </a:endParaRPr>
          </a:p>
        </p:txBody>
      </p:sp>
    </p:spTree>
    <p:extLst>
      <p:ext uri="{BB962C8B-B14F-4D97-AF65-F5344CB8AC3E}">
        <p14:creationId xmlns:p14="http://schemas.microsoft.com/office/powerpoint/2010/main" val="41493042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2244-29C4-F25A-E603-A9FC535D7B50}"/>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C12AAEE3-0C5B-8215-D293-2599E3AEC8AA}"/>
              </a:ext>
            </a:extLst>
          </p:cNvPr>
          <p:cNvSpPr txBox="1"/>
          <p:nvPr/>
        </p:nvSpPr>
        <p:spPr>
          <a:xfrm>
            <a:off x="3449121" y="7317901"/>
            <a:ext cx="9717304" cy="504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sz="4000" noProof="0">
              <a:solidFill>
                <a:srgbClr val="0070C0"/>
              </a:solidFill>
            </a:endParaRPr>
          </a:p>
        </p:txBody>
      </p:sp>
      <p:sp>
        <p:nvSpPr>
          <p:cNvPr id="4" name="TextBox 3">
            <a:extLst>
              <a:ext uri="{FF2B5EF4-FFF2-40B4-BE49-F238E27FC236}">
                <a16:creationId xmlns:a16="http://schemas.microsoft.com/office/drawing/2014/main" id="{6F3304F0-C6D7-060E-D93A-D3C915F9E72B}"/>
              </a:ext>
            </a:extLst>
          </p:cNvPr>
          <p:cNvSpPr txBox="1"/>
          <p:nvPr/>
        </p:nvSpPr>
        <p:spPr>
          <a:xfrm>
            <a:off x="2460783" y="3939304"/>
            <a:ext cx="20149835" cy="620106"/>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5000" noProof="0">
                <a:solidFill>
                  <a:schemeClr val="tx1">
                    <a:lumMod val="65000"/>
                    <a:lumOff val="35000"/>
                  </a:schemeClr>
                </a:solidFill>
                <a:latin typeface="Montserrat" pitchFamily="2" charset="77"/>
              </a:rPr>
              <a:t>What </a:t>
            </a:r>
            <a:r>
              <a:rPr lang="en-US" sz="5000">
                <a:solidFill>
                  <a:schemeClr val="tx1">
                    <a:lumMod val="65000"/>
                    <a:lumOff val="35000"/>
                  </a:schemeClr>
                </a:solidFill>
                <a:latin typeface="Montserrat" pitchFamily="2" charset="77"/>
              </a:rPr>
              <a:t>is the </a:t>
            </a:r>
            <a:r>
              <a:rPr lang="en-US" sz="5000" b="1">
                <a:solidFill>
                  <a:srgbClr val="E72582"/>
                </a:solidFill>
                <a:latin typeface="Montserrat" pitchFamily="2" charset="77"/>
              </a:rPr>
              <a:t>systems approach towards results </a:t>
            </a:r>
            <a:r>
              <a:rPr lang="en-US" sz="5000">
                <a:solidFill>
                  <a:schemeClr val="tx1">
                    <a:lumMod val="65000"/>
                    <a:lumOff val="35000"/>
                  </a:schemeClr>
                </a:solidFill>
                <a:latin typeface="Montserrat" pitchFamily="2" charset="77"/>
              </a:rPr>
              <a:t>we used? </a:t>
            </a:r>
          </a:p>
        </p:txBody>
      </p:sp>
      <p:sp>
        <p:nvSpPr>
          <p:cNvPr id="13" name="Modelo de financiamiento basado en resultados">
            <a:extLst>
              <a:ext uri="{FF2B5EF4-FFF2-40B4-BE49-F238E27FC236}">
                <a16:creationId xmlns:a16="http://schemas.microsoft.com/office/drawing/2014/main" id="{84BDAD38-738D-6A7B-0F2B-7A5A79A56506}"/>
              </a:ext>
            </a:extLst>
          </p:cNvPr>
          <p:cNvSpPr txBox="1"/>
          <p:nvPr/>
        </p:nvSpPr>
        <p:spPr>
          <a:xfrm>
            <a:off x="958019" y="1009644"/>
            <a:ext cx="22374416" cy="8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7000" b="1">
                <a:solidFill>
                  <a:srgbClr val="E72582"/>
                </a:solidFill>
                <a:latin typeface="Montserrat" pitchFamily="2" charset="77"/>
              </a:rPr>
              <a:t>Three </a:t>
            </a:r>
            <a:r>
              <a:rPr lang="en-US" sz="7000" b="1">
                <a:solidFill>
                  <a:srgbClr val="4D80BE"/>
                </a:solidFill>
                <a:latin typeface="Montserrat" pitchFamily="2" charset="77"/>
              </a:rPr>
              <a:t>questions</a:t>
            </a:r>
            <a:endParaRPr lang="en-US" sz="7000" b="1" noProof="0">
              <a:solidFill>
                <a:srgbClr val="4D80BE"/>
              </a:solidFill>
              <a:latin typeface="Montserrat" pitchFamily="2" charset="77"/>
            </a:endParaRPr>
          </a:p>
        </p:txBody>
      </p:sp>
      <p:sp>
        <p:nvSpPr>
          <p:cNvPr id="18" name="TextBox 17">
            <a:extLst>
              <a:ext uri="{FF2B5EF4-FFF2-40B4-BE49-F238E27FC236}">
                <a16:creationId xmlns:a16="http://schemas.microsoft.com/office/drawing/2014/main" id="{12C9FB4B-6AA8-EEE5-262A-DBFD7ADC69B3}"/>
              </a:ext>
            </a:extLst>
          </p:cNvPr>
          <p:cNvSpPr txBox="1"/>
          <p:nvPr/>
        </p:nvSpPr>
        <p:spPr>
          <a:xfrm>
            <a:off x="2460782" y="6432631"/>
            <a:ext cx="16734455" cy="620106"/>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5000" noProof="0">
                <a:solidFill>
                  <a:schemeClr val="tx1">
                    <a:lumMod val="65000"/>
                    <a:lumOff val="35000"/>
                  </a:schemeClr>
                </a:solidFill>
                <a:latin typeface="Montserrat" pitchFamily="2" charset="77"/>
              </a:rPr>
              <a:t>What </a:t>
            </a:r>
            <a:r>
              <a:rPr lang="en-US" sz="5000" b="1">
                <a:solidFill>
                  <a:srgbClr val="E72582"/>
                </a:solidFill>
                <a:latin typeface="Montserrat" pitchFamily="2" charset="77"/>
              </a:rPr>
              <a:t>roadmap </a:t>
            </a:r>
            <a:r>
              <a:rPr lang="en-US" sz="5000">
                <a:solidFill>
                  <a:schemeClr val="tx1">
                    <a:lumMod val="65000"/>
                    <a:lumOff val="35000"/>
                  </a:schemeClr>
                </a:solidFill>
                <a:latin typeface="Montserrat" pitchFamily="2" charset="77"/>
              </a:rPr>
              <a:t>we used </a:t>
            </a:r>
            <a:r>
              <a:rPr lang="en-US" sz="5000" b="1">
                <a:solidFill>
                  <a:srgbClr val="E72582"/>
                </a:solidFill>
                <a:latin typeface="Montserrat" pitchFamily="2" charset="77"/>
              </a:rPr>
              <a:t>to operationalize </a:t>
            </a:r>
            <a:r>
              <a:rPr lang="en-US" sz="5000">
                <a:solidFill>
                  <a:schemeClr val="tx1">
                    <a:lumMod val="65000"/>
                    <a:lumOff val="35000"/>
                  </a:schemeClr>
                </a:solidFill>
                <a:latin typeface="Montserrat" pitchFamily="2" charset="77"/>
              </a:rPr>
              <a:t>it?  </a:t>
            </a:r>
          </a:p>
        </p:txBody>
      </p:sp>
      <p:sp>
        <p:nvSpPr>
          <p:cNvPr id="19" name="TextBox 18">
            <a:extLst>
              <a:ext uri="{FF2B5EF4-FFF2-40B4-BE49-F238E27FC236}">
                <a16:creationId xmlns:a16="http://schemas.microsoft.com/office/drawing/2014/main" id="{3AFBA86D-495E-A37B-A257-4D6AE5579E7D}"/>
              </a:ext>
            </a:extLst>
          </p:cNvPr>
          <p:cNvSpPr txBox="1"/>
          <p:nvPr/>
        </p:nvSpPr>
        <p:spPr>
          <a:xfrm>
            <a:off x="2460782" y="9099078"/>
            <a:ext cx="16734455" cy="620106"/>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pPr algn="l"/>
            <a:r>
              <a:rPr lang="en-US" sz="5000" noProof="0" dirty="0">
                <a:solidFill>
                  <a:schemeClr val="tx1">
                    <a:lumMod val="65000"/>
                    <a:lumOff val="35000"/>
                  </a:schemeClr>
                </a:solidFill>
                <a:latin typeface="Montserrat" pitchFamily="2" charset="77"/>
              </a:rPr>
              <a:t>What are the </a:t>
            </a:r>
            <a:r>
              <a:rPr lang="en-US" sz="5000" b="1" noProof="0" dirty="0">
                <a:solidFill>
                  <a:srgbClr val="E72582"/>
                </a:solidFill>
                <a:latin typeface="Montserrat" pitchFamily="2" charset="77"/>
              </a:rPr>
              <a:t>lessons for our work</a:t>
            </a:r>
            <a:r>
              <a:rPr lang="en-US" sz="5000" dirty="0">
                <a:solidFill>
                  <a:schemeClr val="tx1">
                    <a:lumMod val="65000"/>
                    <a:lumOff val="35000"/>
                  </a:schemeClr>
                </a:solidFill>
                <a:latin typeface="Montserrat" pitchFamily="2" charset="77"/>
              </a:rPr>
              <a:t>?  </a:t>
            </a:r>
          </a:p>
        </p:txBody>
      </p:sp>
      <p:pic>
        <p:nvPicPr>
          <p:cNvPr id="3" name="Gráfico 2">
            <a:extLst>
              <a:ext uri="{FF2B5EF4-FFF2-40B4-BE49-F238E27FC236}">
                <a16:creationId xmlns:a16="http://schemas.microsoft.com/office/drawing/2014/main" id="{53631444-9E84-886C-D5D8-0AA5104CC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752122" y="3766184"/>
            <a:ext cx="708660" cy="708660"/>
          </a:xfrm>
          <a:prstGeom prst="rect">
            <a:avLst/>
          </a:prstGeom>
        </p:spPr>
      </p:pic>
      <p:pic>
        <p:nvPicPr>
          <p:cNvPr id="5" name="Gráfico 4">
            <a:extLst>
              <a:ext uri="{FF2B5EF4-FFF2-40B4-BE49-F238E27FC236}">
                <a16:creationId xmlns:a16="http://schemas.microsoft.com/office/drawing/2014/main" id="{2859D521-3E29-6212-AE81-BD48582D9D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752122" y="6235064"/>
            <a:ext cx="708660" cy="708660"/>
          </a:xfrm>
          <a:prstGeom prst="rect">
            <a:avLst/>
          </a:prstGeom>
        </p:spPr>
      </p:pic>
      <p:pic>
        <p:nvPicPr>
          <p:cNvPr id="6" name="Gráfico 5">
            <a:extLst>
              <a:ext uri="{FF2B5EF4-FFF2-40B4-BE49-F238E27FC236}">
                <a16:creationId xmlns:a16="http://schemas.microsoft.com/office/drawing/2014/main" id="{0FC384CA-6ADB-5950-3BF0-189F5A463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752122" y="8963024"/>
            <a:ext cx="708660" cy="708660"/>
          </a:xfrm>
          <a:prstGeom prst="rect">
            <a:avLst/>
          </a:prstGeom>
        </p:spPr>
      </p:pic>
    </p:spTree>
    <p:extLst>
      <p:ext uri="{BB962C8B-B14F-4D97-AF65-F5344CB8AC3E}">
        <p14:creationId xmlns:p14="http://schemas.microsoft.com/office/powerpoint/2010/main" val="6607488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42EA-32C2-DB72-FE91-5B414279CC5D}"/>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E7715E46-AEF7-4FA2-3B04-8F17C18FDB31}"/>
              </a:ext>
            </a:extLst>
          </p:cNvPr>
          <p:cNvSpPr txBox="1"/>
          <p:nvPr/>
        </p:nvSpPr>
        <p:spPr>
          <a:xfrm>
            <a:off x="3449121" y="7317901"/>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endParaRPr>
          </a:p>
        </p:txBody>
      </p:sp>
      <p:sp>
        <p:nvSpPr>
          <p:cNvPr id="5" name="TextBox 3">
            <a:extLst>
              <a:ext uri="{FF2B5EF4-FFF2-40B4-BE49-F238E27FC236}">
                <a16:creationId xmlns:a16="http://schemas.microsoft.com/office/drawing/2014/main" id="{C9951685-D7A2-8667-01B3-DEE76EC960DC}"/>
              </a:ext>
            </a:extLst>
          </p:cNvPr>
          <p:cNvSpPr txBox="1"/>
          <p:nvPr/>
        </p:nvSpPr>
        <p:spPr>
          <a:xfrm>
            <a:off x="2034208" y="4769974"/>
            <a:ext cx="20315583" cy="2174763"/>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r>
              <a:rPr lang="en-US" sz="8800" b="1">
                <a:solidFill>
                  <a:srgbClr val="E72582"/>
                </a:solidFill>
                <a:latin typeface="Montserrat" pitchFamily="2" charset="77"/>
              </a:rPr>
              <a:t>Systems approach </a:t>
            </a:r>
            <a:br>
              <a:rPr lang="en-US" sz="8800" b="1">
                <a:solidFill>
                  <a:srgbClr val="4D80BE"/>
                </a:solidFill>
                <a:latin typeface="Montserrat" pitchFamily="2" charset="77"/>
              </a:rPr>
            </a:br>
            <a:r>
              <a:rPr lang="en-US" sz="8800" b="1">
                <a:solidFill>
                  <a:srgbClr val="4D80BE"/>
                </a:solidFill>
                <a:latin typeface="Montserrat" pitchFamily="2" charset="77"/>
              </a:rPr>
              <a:t>towards results</a:t>
            </a:r>
            <a:r>
              <a:rPr lang="en-US" sz="8800">
                <a:solidFill>
                  <a:srgbClr val="4D80BE"/>
                </a:solidFill>
                <a:latin typeface="Montserrat" pitchFamily="2" charset="77"/>
              </a:rPr>
              <a:t> </a:t>
            </a:r>
          </a:p>
        </p:txBody>
      </p:sp>
      <p:pic>
        <p:nvPicPr>
          <p:cNvPr id="6" name="Gráfico 5">
            <a:extLst>
              <a:ext uri="{FF2B5EF4-FFF2-40B4-BE49-F238E27FC236}">
                <a16:creationId xmlns:a16="http://schemas.microsoft.com/office/drawing/2014/main" id="{362EC1F3-BDE0-8E50-7F86-5763C83F3B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779" y="7114911"/>
            <a:ext cx="2758440" cy="2758440"/>
          </a:xfrm>
          <a:prstGeom prst="rect">
            <a:avLst/>
          </a:prstGeom>
        </p:spPr>
      </p:pic>
    </p:spTree>
    <p:extLst>
      <p:ext uri="{BB962C8B-B14F-4D97-AF65-F5344CB8AC3E}">
        <p14:creationId xmlns:p14="http://schemas.microsoft.com/office/powerpoint/2010/main" val="20694660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4EF2-627C-9FD7-C86D-108642E73DAA}"/>
            </a:ext>
          </a:extLst>
        </p:cNvPr>
        <p:cNvGrpSpPr/>
        <p:nvPr/>
      </p:nvGrpSpPr>
      <p:grpSpPr>
        <a:xfrm>
          <a:off x="0" y="0"/>
          <a:ext cx="0" cy="0"/>
          <a:chOff x="0" y="0"/>
          <a:chExt cx="0" cy="0"/>
        </a:xfrm>
      </p:grpSpPr>
      <p:pic>
        <p:nvPicPr>
          <p:cNvPr id="14" name="Google Shape;60;p13" descr="Google Shape;60;p13">
            <a:extLst>
              <a:ext uri="{FF2B5EF4-FFF2-40B4-BE49-F238E27FC236}">
                <a16:creationId xmlns:a16="http://schemas.microsoft.com/office/drawing/2014/main" id="{37497669-6C3F-9387-2720-664B77F1E1F7}"/>
              </a:ext>
            </a:extLst>
          </p:cNvPr>
          <p:cNvPicPr>
            <a:picLocks noChangeAspect="1"/>
          </p:cNvPicPr>
          <p:nvPr/>
        </p:nvPicPr>
        <p:blipFill>
          <a:blip r:embed="rId2"/>
          <a:srcRect l="4051" t="31027" r="45487" b="26470"/>
          <a:stretch>
            <a:fillRect/>
          </a:stretch>
        </p:blipFill>
        <p:spPr>
          <a:xfrm>
            <a:off x="168362" y="11913461"/>
            <a:ext cx="2914942" cy="1381008"/>
          </a:xfrm>
          <a:prstGeom prst="rect">
            <a:avLst/>
          </a:prstGeom>
          <a:ln w="12700">
            <a:miter lim="400000"/>
          </a:ln>
        </p:spPr>
      </p:pic>
      <p:pic>
        <p:nvPicPr>
          <p:cNvPr id="30" name="Google Shape;61;p13" descr="Google Shape;61;p13">
            <a:extLst>
              <a:ext uri="{FF2B5EF4-FFF2-40B4-BE49-F238E27FC236}">
                <a16:creationId xmlns:a16="http://schemas.microsoft.com/office/drawing/2014/main" id="{14439B4E-BEFA-E94F-B2CE-7145F84D674C}"/>
              </a:ext>
            </a:extLst>
          </p:cNvPr>
          <p:cNvPicPr>
            <a:picLocks noChangeAspect="1"/>
          </p:cNvPicPr>
          <p:nvPr/>
        </p:nvPicPr>
        <p:blipFill>
          <a:blip r:embed="rId2"/>
          <a:srcRect l="56879" t="31025" r="10028" b="26472"/>
          <a:stretch>
            <a:fillRect/>
          </a:stretch>
        </p:blipFill>
        <p:spPr>
          <a:xfrm>
            <a:off x="21784723" y="11780591"/>
            <a:ext cx="2279253" cy="1646747"/>
          </a:xfrm>
          <a:prstGeom prst="rect">
            <a:avLst/>
          </a:prstGeom>
          <a:ln w="12700">
            <a:miter lim="400000"/>
          </a:ln>
        </p:spPr>
      </p:pic>
      <p:pic>
        <p:nvPicPr>
          <p:cNvPr id="34" name="Picture 4">
            <a:extLst>
              <a:ext uri="{FF2B5EF4-FFF2-40B4-BE49-F238E27FC236}">
                <a16:creationId xmlns:a16="http://schemas.microsoft.com/office/drawing/2014/main" id="{B2B56ECB-FA02-AA50-9AA1-7A1D1D78331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065" t="20043" r="6034" b="17521"/>
          <a:stretch>
            <a:fillRect/>
          </a:stretch>
        </p:blipFill>
        <p:spPr bwMode="auto">
          <a:xfrm>
            <a:off x="1" y="0"/>
            <a:ext cx="24384000" cy="132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Modelo de financiamiento basado en resultados">
            <a:extLst>
              <a:ext uri="{FF2B5EF4-FFF2-40B4-BE49-F238E27FC236}">
                <a16:creationId xmlns:a16="http://schemas.microsoft.com/office/drawing/2014/main" id="{34026685-F95C-BA09-076E-2EC921B3A0EE}"/>
              </a:ext>
            </a:extLst>
          </p:cNvPr>
          <p:cNvSpPr txBox="1"/>
          <p:nvPr/>
        </p:nvSpPr>
        <p:spPr>
          <a:xfrm>
            <a:off x="1128366" y="994598"/>
            <a:ext cx="22967127"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4D80BE"/>
                </a:solidFill>
              </a:rPr>
              <a:t>To address </a:t>
            </a:r>
            <a:r>
              <a:rPr lang="en-US" b="1" noProof="0">
                <a:solidFill>
                  <a:srgbClr val="E72582"/>
                </a:solidFill>
              </a:rPr>
              <a:t>population needs</a:t>
            </a:r>
            <a:r>
              <a:rPr lang="en-US" b="1" noProof="0">
                <a:solidFill>
                  <a:srgbClr val="4D80BE"/>
                </a:solidFill>
              </a:rPr>
              <a:t>, we need a </a:t>
            </a:r>
            <a:r>
              <a:rPr lang="en-US" b="1">
                <a:solidFill>
                  <a:srgbClr val="E72582"/>
                </a:solidFill>
              </a:rPr>
              <a:t>systems approach</a:t>
            </a:r>
          </a:p>
        </p:txBody>
      </p:sp>
      <p:sp>
        <p:nvSpPr>
          <p:cNvPr id="36" name="Llamada ovalada 3">
            <a:extLst>
              <a:ext uri="{FF2B5EF4-FFF2-40B4-BE49-F238E27FC236}">
                <a16:creationId xmlns:a16="http://schemas.microsoft.com/office/drawing/2014/main" id="{147FF2E5-F77E-1A62-39D6-AF48247FCB50}"/>
              </a:ext>
            </a:extLst>
          </p:cNvPr>
          <p:cNvSpPr/>
          <p:nvPr/>
        </p:nvSpPr>
        <p:spPr>
          <a:xfrm>
            <a:off x="3856384" y="8495184"/>
            <a:ext cx="4517432" cy="2337078"/>
          </a:xfrm>
          <a:prstGeom prst="wedgeEllipseCallout">
            <a:avLst>
              <a:gd name="adj1" fmla="val 93366"/>
              <a:gd name="adj2" fmla="val -95188"/>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noProof="0">
                <a:solidFill>
                  <a:schemeClr val="tx1">
                    <a:lumMod val="65000"/>
                    <a:lumOff val="35000"/>
                  </a:schemeClr>
                </a:solidFill>
                <a:latin typeface="UniSansBold"/>
              </a:rPr>
              <a:t>Will I be able to get to the hospital?</a:t>
            </a:r>
          </a:p>
        </p:txBody>
      </p:sp>
      <p:sp>
        <p:nvSpPr>
          <p:cNvPr id="37" name="Llamada ovalada 4">
            <a:extLst>
              <a:ext uri="{FF2B5EF4-FFF2-40B4-BE49-F238E27FC236}">
                <a16:creationId xmlns:a16="http://schemas.microsoft.com/office/drawing/2014/main" id="{CF434A42-F288-2798-D6EE-EF59BCDC4527}"/>
              </a:ext>
            </a:extLst>
          </p:cNvPr>
          <p:cNvSpPr/>
          <p:nvPr/>
        </p:nvSpPr>
        <p:spPr>
          <a:xfrm>
            <a:off x="5134696" y="3602512"/>
            <a:ext cx="4618905" cy="3116104"/>
          </a:xfrm>
          <a:prstGeom prst="wedgeEllipseCallout">
            <a:avLst>
              <a:gd name="adj1" fmla="val 70545"/>
              <a:gd name="adj2" fmla="val 14235"/>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noProof="0">
                <a:solidFill>
                  <a:schemeClr val="tx1">
                    <a:lumMod val="65000"/>
                    <a:lumOff val="35000"/>
                  </a:schemeClr>
                </a:solidFill>
                <a:latin typeface="UniSansBold"/>
              </a:rPr>
              <a:t>If I arrive, will I be attended quickly and treated well?</a:t>
            </a:r>
          </a:p>
        </p:txBody>
      </p:sp>
      <p:sp>
        <p:nvSpPr>
          <p:cNvPr id="38" name="Llamada ovalada 8">
            <a:extLst>
              <a:ext uri="{FF2B5EF4-FFF2-40B4-BE49-F238E27FC236}">
                <a16:creationId xmlns:a16="http://schemas.microsoft.com/office/drawing/2014/main" id="{83BDBB7C-113F-893B-82A7-A594FB461DCA}"/>
              </a:ext>
            </a:extLst>
          </p:cNvPr>
          <p:cNvSpPr/>
          <p:nvPr/>
        </p:nvSpPr>
        <p:spPr>
          <a:xfrm>
            <a:off x="13743719" y="3499960"/>
            <a:ext cx="4424087" cy="1384935"/>
          </a:xfrm>
          <a:prstGeom prst="wedgeEllipseCallout">
            <a:avLst>
              <a:gd name="adj1" fmla="val -54808"/>
              <a:gd name="adj2" fmla="val 74454"/>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sz="3200" noProof="0">
                <a:solidFill>
                  <a:schemeClr val="tx1">
                    <a:lumMod val="65000"/>
                    <a:lumOff val="35000"/>
                  </a:schemeClr>
                </a:solidFill>
                <a:latin typeface="UniSansBold"/>
              </a:rPr>
              <a:t>Will they fix my problem?</a:t>
            </a:r>
          </a:p>
        </p:txBody>
      </p:sp>
      <p:sp>
        <p:nvSpPr>
          <p:cNvPr id="39" name="Llamada ovalada 9">
            <a:extLst>
              <a:ext uri="{FF2B5EF4-FFF2-40B4-BE49-F238E27FC236}">
                <a16:creationId xmlns:a16="http://schemas.microsoft.com/office/drawing/2014/main" id="{ADD39BBC-BA06-29FF-6565-195683B84156}"/>
              </a:ext>
            </a:extLst>
          </p:cNvPr>
          <p:cNvSpPr/>
          <p:nvPr/>
        </p:nvSpPr>
        <p:spPr>
          <a:xfrm>
            <a:off x="14630400" y="6762868"/>
            <a:ext cx="5489596" cy="1558052"/>
          </a:xfrm>
          <a:prstGeom prst="wedgeEllipseCallout">
            <a:avLst>
              <a:gd name="adj1" fmla="val -71530"/>
              <a:gd name="adj2" fmla="val -64861"/>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lang="en-US" noProof="0">
                <a:solidFill>
                  <a:schemeClr val="tx1">
                    <a:lumMod val="65000"/>
                    <a:lumOff val="35000"/>
                  </a:schemeClr>
                </a:solidFill>
                <a:latin typeface="UniSansBold"/>
              </a:rPr>
              <a:t>What will I do if they charge me?</a:t>
            </a:r>
          </a:p>
        </p:txBody>
      </p:sp>
      <p:sp>
        <p:nvSpPr>
          <p:cNvPr id="40" name="Rectángulo redondeado">
            <a:extLst>
              <a:ext uri="{FF2B5EF4-FFF2-40B4-BE49-F238E27FC236}">
                <a16:creationId xmlns:a16="http://schemas.microsoft.com/office/drawing/2014/main" id="{CE7C5502-4DB3-16CE-A047-E14DD6393125}"/>
              </a:ext>
            </a:extLst>
          </p:cNvPr>
          <p:cNvSpPr/>
          <p:nvPr/>
        </p:nvSpPr>
        <p:spPr>
          <a:xfrm>
            <a:off x="19434373" y="7741671"/>
            <a:ext cx="3956498" cy="1723600"/>
          </a:xfrm>
          <a:prstGeom prst="roundRect">
            <a:avLst>
              <a:gd name="adj" fmla="val 30382"/>
            </a:avLst>
          </a:prstGeom>
          <a:solidFill>
            <a:srgbClr val="D53C81"/>
          </a:solidFill>
          <a:ln w="12700" cap="flat">
            <a:noFill/>
            <a:miter lim="400000"/>
          </a:ln>
          <a:effectLst/>
        </p:spPr>
        <p:txBody>
          <a:bodyPr wrap="square" lIns="0" tIns="0" rIns="0" bIns="0" numCol="1" anchor="ctr">
            <a:noAutofit/>
          </a:bodyPr>
          <a:lstStyle/>
          <a:p>
            <a:pPr algn="ctr"/>
            <a:r>
              <a:rPr lang="en-US" b="1" noProof="0">
                <a:solidFill>
                  <a:srgbClr val="FCFFFF"/>
                </a:solidFill>
                <a:latin typeface="Uni Sans Bold" pitchFamily="2" charset="77"/>
              </a:rPr>
              <a:t>Efficiency</a:t>
            </a:r>
          </a:p>
        </p:txBody>
      </p:sp>
      <p:sp>
        <p:nvSpPr>
          <p:cNvPr id="41" name="Rectángulo redondeado">
            <a:extLst>
              <a:ext uri="{FF2B5EF4-FFF2-40B4-BE49-F238E27FC236}">
                <a16:creationId xmlns:a16="http://schemas.microsoft.com/office/drawing/2014/main" id="{898D9A5A-7420-709F-3B11-C983D722992F}"/>
              </a:ext>
            </a:extLst>
          </p:cNvPr>
          <p:cNvSpPr/>
          <p:nvPr/>
        </p:nvSpPr>
        <p:spPr>
          <a:xfrm>
            <a:off x="267755" y="8535667"/>
            <a:ext cx="3956498" cy="1723600"/>
          </a:xfrm>
          <a:prstGeom prst="roundRect">
            <a:avLst>
              <a:gd name="adj" fmla="val 30382"/>
            </a:avLst>
          </a:prstGeom>
          <a:solidFill>
            <a:srgbClr val="D53C81"/>
          </a:solidFill>
          <a:ln w="12700" cap="flat">
            <a:noFill/>
            <a:miter lim="400000"/>
          </a:ln>
          <a:effectLst/>
        </p:spPr>
        <p:txBody>
          <a:bodyPr wrap="square" lIns="0" tIns="0" rIns="0" bIns="0" numCol="1" anchor="ctr">
            <a:noAutofit/>
          </a:bodyPr>
          <a:lstStyle/>
          <a:p>
            <a:pPr algn="ctr"/>
            <a:r>
              <a:rPr lang="en-US" b="1" noProof="0">
                <a:solidFill>
                  <a:srgbClr val="FCFFFF"/>
                </a:solidFill>
                <a:latin typeface="Uni Sans Bold" pitchFamily="2" charset="77"/>
              </a:rPr>
              <a:t>Use and Coverage</a:t>
            </a:r>
          </a:p>
        </p:txBody>
      </p:sp>
      <p:sp>
        <p:nvSpPr>
          <p:cNvPr id="42" name="Rectángulo redondeado">
            <a:extLst>
              <a:ext uri="{FF2B5EF4-FFF2-40B4-BE49-F238E27FC236}">
                <a16:creationId xmlns:a16="http://schemas.microsoft.com/office/drawing/2014/main" id="{53D3CDD1-7A10-C32C-E946-578C0F1856D1}"/>
              </a:ext>
            </a:extLst>
          </p:cNvPr>
          <p:cNvSpPr/>
          <p:nvPr/>
        </p:nvSpPr>
        <p:spPr>
          <a:xfrm>
            <a:off x="1625833" y="4196942"/>
            <a:ext cx="3956498" cy="1723600"/>
          </a:xfrm>
          <a:prstGeom prst="roundRect">
            <a:avLst>
              <a:gd name="adj" fmla="val 30382"/>
            </a:avLst>
          </a:prstGeom>
          <a:solidFill>
            <a:srgbClr val="D53C81"/>
          </a:solidFill>
          <a:ln w="12700" cap="flat">
            <a:noFill/>
            <a:miter lim="400000"/>
          </a:ln>
          <a:effectLst/>
        </p:spPr>
        <p:txBody>
          <a:bodyPr wrap="square" lIns="0" tIns="0" rIns="0" bIns="0" numCol="1" anchor="ctr">
            <a:noAutofit/>
          </a:bodyPr>
          <a:lstStyle/>
          <a:p>
            <a:pPr algn="ctr"/>
            <a:r>
              <a:rPr lang="en-US" b="1" noProof="0">
                <a:solidFill>
                  <a:srgbClr val="FCFFFF"/>
                </a:solidFill>
                <a:latin typeface="Uni Sans Bold" pitchFamily="2" charset="77"/>
              </a:rPr>
              <a:t>Quality of Care</a:t>
            </a:r>
          </a:p>
        </p:txBody>
      </p:sp>
      <p:sp>
        <p:nvSpPr>
          <p:cNvPr id="43" name="Rectángulo redondeado">
            <a:extLst>
              <a:ext uri="{FF2B5EF4-FFF2-40B4-BE49-F238E27FC236}">
                <a16:creationId xmlns:a16="http://schemas.microsoft.com/office/drawing/2014/main" id="{F03F1AFB-E08C-DE3E-AE73-220437A503FE}"/>
              </a:ext>
            </a:extLst>
          </p:cNvPr>
          <p:cNvSpPr/>
          <p:nvPr/>
        </p:nvSpPr>
        <p:spPr>
          <a:xfrm>
            <a:off x="17716206" y="3924112"/>
            <a:ext cx="5428126" cy="1673774"/>
          </a:xfrm>
          <a:prstGeom prst="roundRect">
            <a:avLst>
              <a:gd name="adj" fmla="val 30382"/>
            </a:avLst>
          </a:prstGeom>
          <a:solidFill>
            <a:srgbClr val="D53C81"/>
          </a:solidFill>
          <a:ln w="12700" cap="flat">
            <a:noFill/>
            <a:miter lim="400000"/>
          </a:ln>
          <a:effectLst/>
        </p:spPr>
        <p:txBody>
          <a:bodyPr wrap="square" lIns="0" tIns="0" rIns="0" bIns="0" numCol="1" anchor="ctr">
            <a:noAutofit/>
          </a:bodyPr>
          <a:lstStyle/>
          <a:p>
            <a:pPr algn="ctr"/>
            <a:r>
              <a:rPr lang="en-US" b="1" noProof="0">
                <a:solidFill>
                  <a:srgbClr val="FCFFFF"/>
                </a:solidFill>
                <a:latin typeface="Uni Sans Bold" pitchFamily="2" charset="77"/>
              </a:rPr>
              <a:t>Better Health Outcomes- Impact</a:t>
            </a:r>
          </a:p>
        </p:txBody>
      </p:sp>
      <p:pic>
        <p:nvPicPr>
          <p:cNvPr id="46" name="Google Shape;60;p13" descr="Google Shape;60;p13">
            <a:extLst>
              <a:ext uri="{FF2B5EF4-FFF2-40B4-BE49-F238E27FC236}">
                <a16:creationId xmlns:a16="http://schemas.microsoft.com/office/drawing/2014/main" id="{2E0F0340-B126-DA30-6D95-61329484ABD9}"/>
              </a:ext>
            </a:extLst>
          </p:cNvPr>
          <p:cNvPicPr>
            <a:picLocks noChangeAspect="1"/>
          </p:cNvPicPr>
          <p:nvPr/>
        </p:nvPicPr>
        <p:blipFill>
          <a:blip r:embed="rId2"/>
          <a:srcRect l="4051" t="31027" r="45487" b="26470"/>
          <a:stretch>
            <a:fillRect/>
          </a:stretch>
        </p:blipFill>
        <p:spPr>
          <a:xfrm>
            <a:off x="-106443" y="12183072"/>
            <a:ext cx="2887743" cy="1341046"/>
          </a:xfrm>
          <a:prstGeom prst="rect">
            <a:avLst/>
          </a:prstGeom>
          <a:ln w="12700">
            <a:miter lim="400000"/>
          </a:ln>
        </p:spPr>
      </p:pic>
      <p:pic>
        <p:nvPicPr>
          <p:cNvPr id="47" name="Picture 46" descr="A logo with a blue and grey design&#10;&#10;AI-generated content may be incorrect.">
            <a:extLst>
              <a:ext uri="{FF2B5EF4-FFF2-40B4-BE49-F238E27FC236}">
                <a16:creationId xmlns:a16="http://schemas.microsoft.com/office/drawing/2014/main" id="{9DEBDF6A-F54E-3755-9EF7-5F22E205054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16" b="89916" l="2973" r="95838">
                        <a14:foregroundMark x1="8799" y1="59664" x2="8799" y2="59664"/>
                        <a14:foregroundMark x1="2973" y1="47731" x2="2973" y2="47731"/>
                        <a14:foregroundMark x1="25208" y1="36134" x2="25208" y2="36134"/>
                        <a14:foregroundMark x1="47444" y1="48739" x2="47444" y2="48739"/>
                        <a14:foregroundMark x1="47206" y1="36807" x2="48751" y2="63193"/>
                        <a14:foregroundMark x1="57907" y1="39328" x2="70987" y2="41345"/>
                        <a14:foregroundMark x1="70987" y1="41345" x2="71463" y2="50588"/>
                        <a14:foregroundMark x1="71463" y1="50588" x2="69441" y2="58824"/>
                        <a14:foregroundMark x1="69441" y1="58824" x2="56599" y2="62185"/>
                        <a14:foregroundMark x1="56599" y1="62185" x2="56599" y2="44706"/>
                        <a14:foregroundMark x1="56599" y1="44706" x2="57669" y2="38992"/>
                        <a14:foregroundMark x1="80975" y1="37983" x2="80975" y2="37983"/>
                        <a14:foregroundMark x1="80737" y1="37983" x2="87277" y2="38992"/>
                        <a14:foregroundMark x1="90888" y1="44370" x2="91677" y2="45546"/>
                        <a14:foregroundMark x1="87277" y1="38992" x2="88265" y2="40464"/>
                        <a14:foregroundMark x1="91677" y1="45546" x2="92985" y2="54118"/>
                        <a14:foregroundMark x1="89180" y1="61008" x2="82878" y2="62521"/>
                        <a14:foregroundMark x1="82878" y1="62521" x2="80143" y2="53950"/>
                        <a14:foregroundMark x1="80143" y1="53950" x2="85969" y2="49916"/>
                        <a14:foregroundMark x1="85969" y1="49916" x2="79905" y2="49580"/>
                        <a14:foregroundMark x1="79905" y1="49580" x2="80143" y2="38655"/>
                        <a14:foregroundMark x1="95363" y1="54454" x2="95838" y2="59496"/>
                        <a14:backgroundMark x1="26754" y1="45210" x2="26754" y2="45210"/>
                        <a14:backgroundMark x1="29489" y1="48067" x2="29489" y2="48067"/>
                        <a14:backgroundMark x1="89180" y1="42689" x2="89180" y2="42689"/>
                        <a14:backgroundMark x1="88347" y1="42017" x2="89893" y2="42521"/>
                        <a14:backgroundMark x1="89061" y1="43025" x2="89774" y2="44034"/>
                        <a14:backgroundMark x1="89893" y1="43697" x2="90012" y2="44370"/>
                        <a14:backgroundMark x1="90131" y1="43866" x2="90131" y2="44370"/>
                        <a14:backgroundMark x1="87753" y1="41176" x2="88109" y2="41513"/>
                        <a14:backgroundMark x1="88466" y1="41345" x2="88347" y2="41176"/>
                        <a14:backgroundMark x1="27586" y1="43025" x2="28419" y2="44034"/>
                        <a14:backgroundMark x1="30321" y1="46050" x2="31391" y2="46387"/>
                        <a14:backgroundMark x1="88109" y1="41008" x2="88585" y2="41176"/>
                        <a14:backgroundMark x1="96433" y1="44874" x2="96671" y2="45210"/>
                        <a14:backgroundMark x1="96076" y1="48571" x2="96076" y2="48571"/>
                        <a14:backgroundMark x1="91082" y1="56639" x2="91677" y2="56134"/>
                        <a14:backgroundMark x1="90844" y1="57815" x2="91201" y2="57311"/>
                        <a14:backgroundMark x1="91082" y1="56807" x2="91439" y2="56975"/>
                        <a14:backgroundMark x1="87990" y1="40840" x2="87990" y2="40840"/>
                        <a14:backgroundMark x1="88228" y1="40840" x2="88228" y2="40840"/>
                        <a14:backgroundMark x1="88228" y1="40840" x2="88228" y2="40840"/>
                        <a14:backgroundMark x1="88228" y1="40840" x2="88228" y2="40840"/>
                        <a14:backgroundMark x1="88228" y1="40672" x2="88228" y2="40672"/>
                        <a14:backgroundMark x1="88228" y1="40840" x2="88228" y2="40840"/>
                        <a14:backgroundMark x1="88228" y1="40840" x2="88228" y2="40840"/>
                      </a14:backgroundRemoval>
                    </a14:imgEffect>
                  </a14:imgLayer>
                </a14:imgProps>
              </a:ext>
              <a:ext uri="{28A0092B-C50C-407E-A947-70E740481C1C}">
                <a14:useLocalDpi xmlns:a14="http://schemas.microsoft.com/office/drawing/2010/main" val="0"/>
              </a:ext>
            </a:extLst>
          </a:blip>
          <a:stretch>
            <a:fillRect/>
          </a:stretch>
        </p:blipFill>
        <p:spPr>
          <a:xfrm>
            <a:off x="22453661" y="12224981"/>
            <a:ext cx="1641833" cy="1161583"/>
          </a:xfrm>
          <a:prstGeom prst="rect">
            <a:avLst/>
          </a:prstGeom>
        </p:spPr>
      </p:pic>
    </p:spTree>
    <p:extLst>
      <p:ext uri="{BB962C8B-B14F-4D97-AF65-F5344CB8AC3E}">
        <p14:creationId xmlns:p14="http://schemas.microsoft.com/office/powerpoint/2010/main" val="40634017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51B9D-4C41-E938-068C-9EFA642E1D6C}"/>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AB1E5A9F-2979-086C-6707-B4ED0614ECB5}"/>
              </a:ext>
            </a:extLst>
          </p:cNvPr>
          <p:cNvSpPr txBox="1"/>
          <p:nvPr/>
        </p:nvSpPr>
        <p:spPr>
          <a:xfrm>
            <a:off x="3687636" y="1045827"/>
            <a:ext cx="21717444" cy="7441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4D80BE"/>
                </a:solidFill>
                <a:latin typeface="Montserrat" pitchFamily="2" charset="77"/>
              </a:rPr>
              <a:t>Traditional approach Vs. </a:t>
            </a:r>
            <a:r>
              <a:rPr lang="en-US" b="1" noProof="0">
                <a:solidFill>
                  <a:srgbClr val="E72582"/>
                </a:solidFill>
                <a:latin typeface="Montserrat" pitchFamily="2" charset="77"/>
              </a:rPr>
              <a:t>S</a:t>
            </a:r>
            <a:r>
              <a:rPr lang="en-US" b="1" err="1">
                <a:solidFill>
                  <a:srgbClr val="E72582"/>
                </a:solidFill>
                <a:latin typeface="Montserrat" pitchFamily="2" charset="77"/>
              </a:rPr>
              <a:t>ystems</a:t>
            </a:r>
            <a:r>
              <a:rPr lang="en-US" b="1">
                <a:solidFill>
                  <a:srgbClr val="E72582"/>
                </a:solidFill>
                <a:latin typeface="Montserrat" pitchFamily="2" charset="77"/>
              </a:rPr>
              <a:t> approach</a:t>
            </a:r>
            <a:endParaRPr lang="en-US" b="1" noProof="0">
              <a:solidFill>
                <a:srgbClr val="4D80BE"/>
              </a:solidFill>
              <a:latin typeface="Montserrat" pitchFamily="2" charset="77"/>
            </a:endParaRPr>
          </a:p>
        </p:txBody>
      </p:sp>
      <p:sp>
        <p:nvSpPr>
          <p:cNvPr id="3" name="Incentivo nacional (no al proveedor)…">
            <a:extLst>
              <a:ext uri="{FF2B5EF4-FFF2-40B4-BE49-F238E27FC236}">
                <a16:creationId xmlns:a16="http://schemas.microsoft.com/office/drawing/2014/main" id="{BB07BA9A-12E6-731D-4E86-5FF922F596DA}"/>
              </a:ext>
            </a:extLst>
          </p:cNvPr>
          <p:cNvSpPr txBox="1"/>
          <p:nvPr/>
        </p:nvSpPr>
        <p:spPr>
          <a:xfrm>
            <a:off x="11459937" y="3659522"/>
            <a:ext cx="11840643" cy="11798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200" indent="-457200" algn="ctr"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500" noProof="0">
                <a:solidFill>
                  <a:schemeClr val="tx1">
                    <a:lumMod val="65000"/>
                    <a:lumOff val="35000"/>
                  </a:schemeClr>
                </a:solidFill>
                <a:latin typeface="Montserrat" pitchFamily="2" charset="77"/>
              </a:rPr>
              <a:t>Where are the key </a:t>
            </a:r>
            <a:r>
              <a:rPr lang="en-US" sz="3500" b="1" noProof="0">
                <a:solidFill>
                  <a:schemeClr val="tx1">
                    <a:lumMod val="65000"/>
                    <a:lumOff val="35000"/>
                  </a:schemeClr>
                </a:solidFill>
                <a:latin typeface="Montserrat" pitchFamily="2" charset="77"/>
              </a:rPr>
              <a:t>leverage points for results</a:t>
            </a:r>
            <a:r>
              <a:rPr lang="en-US" sz="3500" noProof="0">
                <a:solidFill>
                  <a:schemeClr val="tx1">
                    <a:lumMod val="65000"/>
                    <a:lumOff val="35000"/>
                  </a:schemeClr>
                </a:solidFill>
                <a:latin typeface="Montserrat" pitchFamily="2" charset="77"/>
              </a:rPr>
              <a:t>?</a:t>
            </a:r>
          </a:p>
          <a:p>
            <a:pPr marL="457200" indent="-457200" algn="ctr"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500" noProof="0">
                <a:solidFill>
                  <a:schemeClr val="tx1">
                    <a:lumMod val="65000"/>
                    <a:lumOff val="35000"/>
                  </a:schemeClr>
                </a:solidFill>
                <a:latin typeface="Montserrat" pitchFamily="2" charset="77"/>
              </a:rPr>
              <a:t>What are the key</a:t>
            </a:r>
            <a:r>
              <a:rPr lang="en-US" sz="3500" b="1" noProof="0">
                <a:solidFill>
                  <a:schemeClr val="tx1">
                    <a:lumMod val="65000"/>
                    <a:lumOff val="35000"/>
                  </a:schemeClr>
                </a:solidFill>
                <a:latin typeface="Montserrat" pitchFamily="2" charset="77"/>
              </a:rPr>
              <a:t> feedback mechanisms</a:t>
            </a:r>
            <a:r>
              <a:rPr lang="en-US" sz="3500" noProof="0">
                <a:solidFill>
                  <a:schemeClr val="tx1">
                    <a:lumMod val="65000"/>
                    <a:lumOff val="35000"/>
                  </a:schemeClr>
                </a:solidFill>
                <a:latin typeface="Montserrat" pitchFamily="2" charset="77"/>
              </a:rPr>
              <a:t>? </a:t>
            </a:r>
          </a:p>
        </p:txBody>
      </p:sp>
      <p:sp>
        <p:nvSpPr>
          <p:cNvPr id="4" name="Incentivo nacional (no al proveedor)…">
            <a:extLst>
              <a:ext uri="{FF2B5EF4-FFF2-40B4-BE49-F238E27FC236}">
                <a16:creationId xmlns:a16="http://schemas.microsoft.com/office/drawing/2014/main" id="{4A68CED7-D4A7-DE6C-619B-06C43253E6AF}"/>
              </a:ext>
            </a:extLst>
          </p:cNvPr>
          <p:cNvSpPr txBox="1"/>
          <p:nvPr/>
        </p:nvSpPr>
        <p:spPr>
          <a:xfrm>
            <a:off x="1562351" y="2966168"/>
            <a:ext cx="8060296"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defTabSz="457200">
              <a:spcBef>
                <a:spcPts val="800"/>
              </a:spcBef>
              <a:defRPr sz="3000">
                <a:solidFill>
                  <a:srgbClr val="6E6F71"/>
                </a:solidFill>
                <a:uFill>
                  <a:solidFill>
                    <a:srgbClr val="000000"/>
                  </a:solidFill>
                </a:uFill>
                <a:latin typeface="UniSansRegular"/>
                <a:ea typeface="UniSansRegular"/>
                <a:cs typeface="UniSansRegular"/>
                <a:sym typeface="UniSansRegular"/>
              </a:defRPr>
            </a:pPr>
            <a:r>
              <a:rPr lang="en-US" sz="4000" b="1" noProof="0">
                <a:solidFill>
                  <a:srgbClr val="4D80BE"/>
                </a:solidFill>
                <a:latin typeface="Montserrat" pitchFamily="2" charset="77"/>
              </a:rPr>
              <a:t>Linear cause-effect thinking </a:t>
            </a:r>
          </a:p>
        </p:txBody>
      </p:sp>
      <p:pic>
        <p:nvPicPr>
          <p:cNvPr id="5" name="Picture 4" descr="A diagram of a diagram&#10;&#10;AI-generated content may be incorrect.">
            <a:extLst>
              <a:ext uri="{FF2B5EF4-FFF2-40B4-BE49-F238E27FC236}">
                <a16:creationId xmlns:a16="http://schemas.microsoft.com/office/drawing/2014/main" id="{5ABE0727-EF0A-7F09-78D0-AEDB57CEC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2643" y="5100928"/>
            <a:ext cx="12255230" cy="7941587"/>
          </a:xfrm>
          <a:prstGeom prst="rect">
            <a:avLst/>
          </a:prstGeom>
        </p:spPr>
      </p:pic>
      <p:sp>
        <p:nvSpPr>
          <p:cNvPr id="7" name="TextBox 6">
            <a:extLst>
              <a:ext uri="{FF2B5EF4-FFF2-40B4-BE49-F238E27FC236}">
                <a16:creationId xmlns:a16="http://schemas.microsoft.com/office/drawing/2014/main" id="{7282C778-0735-54EF-C47E-1C3AA6515565}"/>
              </a:ext>
            </a:extLst>
          </p:cNvPr>
          <p:cNvSpPr txBox="1"/>
          <p:nvPr/>
        </p:nvSpPr>
        <p:spPr>
          <a:xfrm>
            <a:off x="15162588" y="2971721"/>
            <a:ext cx="4700005"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en-US" sz="4000" b="1">
                <a:solidFill>
                  <a:srgbClr val="E72582"/>
                </a:solidFill>
                <a:latin typeface="Montserrat" pitchFamily="2" charset="77"/>
              </a:rPr>
              <a:t>Systems thinking</a:t>
            </a:r>
            <a:endParaRPr kumimoji="0" lang="en-US" sz="4000" b="0" i="0" u="none" strike="noStrike" cap="none" spc="0" normalizeH="0" baseline="0">
              <a:ln>
                <a:noFill/>
              </a:ln>
              <a:solidFill>
                <a:srgbClr val="E72582"/>
              </a:solidFill>
              <a:effectLst/>
              <a:uFillTx/>
              <a:latin typeface="Montserrat" pitchFamily="2" charset="77"/>
              <a:sym typeface="Arial"/>
            </a:endParaRPr>
          </a:p>
        </p:txBody>
      </p:sp>
      <p:sp>
        <p:nvSpPr>
          <p:cNvPr id="9" name="CuadroTexto 8">
            <a:extLst>
              <a:ext uri="{FF2B5EF4-FFF2-40B4-BE49-F238E27FC236}">
                <a16:creationId xmlns:a16="http://schemas.microsoft.com/office/drawing/2014/main" id="{073B910B-BA6E-C41B-78FE-3BE400D8D16B}"/>
              </a:ext>
            </a:extLst>
          </p:cNvPr>
          <p:cNvSpPr txBox="1"/>
          <p:nvPr/>
        </p:nvSpPr>
        <p:spPr>
          <a:xfrm>
            <a:off x="2118408" y="4454380"/>
            <a:ext cx="226416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Access to Care</a:t>
            </a:r>
            <a:endParaRPr lang="es-CO" sz="2500" dirty="0"/>
          </a:p>
        </p:txBody>
      </p:sp>
      <p:sp>
        <p:nvSpPr>
          <p:cNvPr id="10" name="CuadroTexto 9">
            <a:extLst>
              <a:ext uri="{FF2B5EF4-FFF2-40B4-BE49-F238E27FC236}">
                <a16:creationId xmlns:a16="http://schemas.microsoft.com/office/drawing/2014/main" id="{DF91F3F8-8F66-37B5-4901-4098458BF2F4}"/>
              </a:ext>
            </a:extLst>
          </p:cNvPr>
          <p:cNvSpPr txBox="1"/>
          <p:nvPr/>
        </p:nvSpPr>
        <p:spPr>
          <a:xfrm>
            <a:off x="2118408" y="5722918"/>
            <a:ext cx="278174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Proportion</a:t>
            </a:r>
            <a:br>
              <a:rPr lang="en-US" sz="2500" noProof="0" dirty="0">
                <a:solidFill>
                  <a:schemeClr val="tx1">
                    <a:lumMod val="65000"/>
                    <a:lumOff val="35000"/>
                  </a:schemeClr>
                </a:solidFill>
                <a:latin typeface="Montserrat" pitchFamily="2" charset="77"/>
              </a:rPr>
            </a:br>
            <a:r>
              <a:rPr lang="en-US" sz="2500" noProof="0" dirty="0">
                <a:solidFill>
                  <a:schemeClr val="tx1">
                    <a:lumMod val="65000"/>
                    <a:lumOff val="35000"/>
                  </a:schemeClr>
                </a:solidFill>
                <a:latin typeface="Montserrat" pitchFamily="2" charset="77"/>
              </a:rPr>
              <a:t>using MCP</a:t>
            </a:r>
            <a:endParaRPr lang="es-CO" sz="2500" dirty="0"/>
          </a:p>
        </p:txBody>
      </p:sp>
      <p:sp>
        <p:nvSpPr>
          <p:cNvPr id="12" name="CuadroTexto 11">
            <a:extLst>
              <a:ext uri="{FF2B5EF4-FFF2-40B4-BE49-F238E27FC236}">
                <a16:creationId xmlns:a16="http://schemas.microsoft.com/office/drawing/2014/main" id="{E21D78D5-14C6-ED2F-F127-7CBB0BD953C1}"/>
              </a:ext>
            </a:extLst>
          </p:cNvPr>
          <p:cNvSpPr txBox="1"/>
          <p:nvPr/>
        </p:nvSpPr>
        <p:spPr>
          <a:xfrm>
            <a:off x="2118408" y="6991456"/>
            <a:ext cx="250372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Women’s Health Status</a:t>
            </a:r>
            <a:endParaRPr lang="es-CO" sz="2500" dirty="0"/>
          </a:p>
        </p:txBody>
      </p:sp>
      <p:sp>
        <p:nvSpPr>
          <p:cNvPr id="13" name="CuadroTexto 12">
            <a:extLst>
              <a:ext uri="{FF2B5EF4-FFF2-40B4-BE49-F238E27FC236}">
                <a16:creationId xmlns:a16="http://schemas.microsoft.com/office/drawing/2014/main" id="{0A0C6EA1-FF66-E7B8-B859-6478CE92FB49}"/>
              </a:ext>
            </a:extLst>
          </p:cNvPr>
          <p:cNvSpPr txBox="1"/>
          <p:nvPr/>
        </p:nvSpPr>
        <p:spPr>
          <a:xfrm>
            <a:off x="2118408" y="8259994"/>
            <a:ext cx="313845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Access to Health Services</a:t>
            </a:r>
            <a:endParaRPr lang="es-CO" sz="2500" dirty="0"/>
          </a:p>
        </p:txBody>
      </p:sp>
      <p:sp>
        <p:nvSpPr>
          <p:cNvPr id="14" name="CuadroTexto 13">
            <a:extLst>
              <a:ext uri="{FF2B5EF4-FFF2-40B4-BE49-F238E27FC236}">
                <a16:creationId xmlns:a16="http://schemas.microsoft.com/office/drawing/2014/main" id="{FA89608F-1C46-5F1D-A1A8-18D2D4356C7C}"/>
              </a:ext>
            </a:extLst>
          </p:cNvPr>
          <p:cNvSpPr txBox="1"/>
          <p:nvPr/>
        </p:nvSpPr>
        <p:spPr>
          <a:xfrm>
            <a:off x="2118408" y="9528532"/>
            <a:ext cx="240141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Quality of Supply</a:t>
            </a:r>
            <a:endParaRPr lang="es-CO" sz="2500" dirty="0"/>
          </a:p>
        </p:txBody>
      </p:sp>
      <p:sp>
        <p:nvSpPr>
          <p:cNvPr id="15" name="CuadroTexto 14">
            <a:extLst>
              <a:ext uri="{FF2B5EF4-FFF2-40B4-BE49-F238E27FC236}">
                <a16:creationId xmlns:a16="http://schemas.microsoft.com/office/drawing/2014/main" id="{F8D19A22-185F-5181-9A1E-497B9217FB4B}"/>
              </a:ext>
            </a:extLst>
          </p:cNvPr>
          <p:cNvSpPr txBox="1"/>
          <p:nvPr/>
        </p:nvSpPr>
        <p:spPr>
          <a:xfrm>
            <a:off x="2118408" y="10797070"/>
            <a:ext cx="2401412"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noProof="0" dirty="0">
                <a:solidFill>
                  <a:schemeClr val="tx1">
                    <a:lumMod val="65000"/>
                    <a:lumOff val="35000"/>
                  </a:schemeClr>
                </a:solidFill>
                <a:latin typeface="Montserrat" pitchFamily="2" charset="77"/>
              </a:rPr>
              <a:t>Accessibility</a:t>
            </a:r>
            <a:endParaRPr lang="es-CO" sz="2500" dirty="0"/>
          </a:p>
        </p:txBody>
      </p:sp>
      <p:sp>
        <p:nvSpPr>
          <p:cNvPr id="16" name="CuadroTexto 15">
            <a:extLst>
              <a:ext uri="{FF2B5EF4-FFF2-40B4-BE49-F238E27FC236}">
                <a16:creationId xmlns:a16="http://schemas.microsoft.com/office/drawing/2014/main" id="{6DFE885E-A8D4-466B-F62A-ED293AF4880B}"/>
              </a:ext>
            </a:extLst>
          </p:cNvPr>
          <p:cNvSpPr txBox="1"/>
          <p:nvPr/>
        </p:nvSpPr>
        <p:spPr>
          <a:xfrm>
            <a:off x="6634369" y="7578626"/>
            <a:ext cx="250372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500" b="1" noProof="0" dirty="0">
                <a:solidFill>
                  <a:schemeClr val="tx1">
                    <a:lumMod val="65000"/>
                    <a:lumOff val="35000"/>
                  </a:schemeClr>
                </a:solidFill>
                <a:latin typeface="Montserrat" pitchFamily="2" charset="77"/>
              </a:rPr>
              <a:t>Maternal Deaths</a:t>
            </a:r>
            <a:endParaRPr lang="es-CO" sz="2500" b="1" dirty="0"/>
          </a:p>
        </p:txBody>
      </p:sp>
      <p:cxnSp>
        <p:nvCxnSpPr>
          <p:cNvPr id="18" name="Conector recto de flecha 17">
            <a:extLst>
              <a:ext uri="{FF2B5EF4-FFF2-40B4-BE49-F238E27FC236}">
                <a16:creationId xmlns:a16="http://schemas.microsoft.com/office/drawing/2014/main" id="{9C18EF0B-0770-0E47-3C4D-846F1F426328}"/>
              </a:ext>
            </a:extLst>
          </p:cNvPr>
          <p:cNvCxnSpPr>
            <a:cxnSpLocks/>
          </p:cNvCxnSpPr>
          <p:nvPr/>
        </p:nvCxnSpPr>
        <p:spPr>
          <a:xfrm>
            <a:off x="4023360" y="4885267"/>
            <a:ext cx="2997866" cy="2537076"/>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19" name="Conector recto de flecha 18">
            <a:extLst>
              <a:ext uri="{FF2B5EF4-FFF2-40B4-BE49-F238E27FC236}">
                <a16:creationId xmlns:a16="http://schemas.microsoft.com/office/drawing/2014/main" id="{93A6FE7B-0DD2-CA61-02C8-C08D66887E0C}"/>
              </a:ext>
            </a:extLst>
          </p:cNvPr>
          <p:cNvCxnSpPr>
            <a:cxnSpLocks/>
          </p:cNvCxnSpPr>
          <p:nvPr/>
        </p:nvCxnSpPr>
        <p:spPr>
          <a:xfrm>
            <a:off x="4084320" y="6211147"/>
            <a:ext cx="2820447" cy="1486065"/>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20" name="Conector recto de flecha 19">
            <a:extLst>
              <a:ext uri="{FF2B5EF4-FFF2-40B4-BE49-F238E27FC236}">
                <a16:creationId xmlns:a16="http://schemas.microsoft.com/office/drawing/2014/main" id="{73AF5324-24FC-455F-D76D-185B305D16EB}"/>
              </a:ext>
            </a:extLst>
          </p:cNvPr>
          <p:cNvCxnSpPr>
            <a:cxnSpLocks/>
          </p:cNvCxnSpPr>
          <p:nvPr/>
        </p:nvCxnSpPr>
        <p:spPr>
          <a:xfrm>
            <a:off x="4480560" y="7399867"/>
            <a:ext cx="2424207" cy="614643"/>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21" name="Conector recto de flecha 20">
            <a:extLst>
              <a:ext uri="{FF2B5EF4-FFF2-40B4-BE49-F238E27FC236}">
                <a16:creationId xmlns:a16="http://schemas.microsoft.com/office/drawing/2014/main" id="{307AC7CE-057D-8FDF-F72E-370BDB60C79D}"/>
              </a:ext>
            </a:extLst>
          </p:cNvPr>
          <p:cNvCxnSpPr>
            <a:cxnSpLocks/>
          </p:cNvCxnSpPr>
          <p:nvPr/>
        </p:nvCxnSpPr>
        <p:spPr>
          <a:xfrm flipV="1">
            <a:off x="4953000" y="8271890"/>
            <a:ext cx="1960633" cy="240497"/>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Conector recto de flecha 21">
            <a:extLst>
              <a:ext uri="{FF2B5EF4-FFF2-40B4-BE49-F238E27FC236}">
                <a16:creationId xmlns:a16="http://schemas.microsoft.com/office/drawing/2014/main" id="{0F000A99-A163-A2DA-1DBD-DF33A7F3DDA4}"/>
              </a:ext>
            </a:extLst>
          </p:cNvPr>
          <p:cNvCxnSpPr>
            <a:cxnSpLocks/>
          </p:cNvCxnSpPr>
          <p:nvPr/>
        </p:nvCxnSpPr>
        <p:spPr>
          <a:xfrm flipV="1">
            <a:off x="3810000" y="8474671"/>
            <a:ext cx="3211226" cy="1546476"/>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23" name="Conector recto de flecha 22">
            <a:extLst>
              <a:ext uri="{FF2B5EF4-FFF2-40B4-BE49-F238E27FC236}">
                <a16:creationId xmlns:a16="http://schemas.microsoft.com/office/drawing/2014/main" id="{5FC36B1F-0690-2D07-D1E3-908C1E4486A8}"/>
              </a:ext>
            </a:extLst>
          </p:cNvPr>
          <p:cNvCxnSpPr>
            <a:cxnSpLocks/>
          </p:cNvCxnSpPr>
          <p:nvPr/>
        </p:nvCxnSpPr>
        <p:spPr>
          <a:xfrm flipV="1">
            <a:off x="4373880" y="8725889"/>
            <a:ext cx="2788920" cy="2285858"/>
          </a:xfrm>
          <a:prstGeom prst="straightConnector1">
            <a:avLst/>
          </a:prstGeom>
          <a:noFill/>
          <a:ln w="3175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085149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redondeado 25">
            <a:extLst>
              <a:ext uri="{FF2B5EF4-FFF2-40B4-BE49-F238E27FC236}">
                <a16:creationId xmlns:a16="http://schemas.microsoft.com/office/drawing/2014/main" id="{0D92B6EF-28F1-14F5-A7F2-B0B983A1B91B}"/>
              </a:ext>
            </a:extLst>
          </p:cNvPr>
          <p:cNvSpPr/>
          <p:nvPr/>
        </p:nvSpPr>
        <p:spPr>
          <a:xfrm>
            <a:off x="13973327" y="5589548"/>
            <a:ext cx="3139046" cy="2713181"/>
          </a:xfrm>
          <a:prstGeom prst="roundRect">
            <a:avLst>
              <a:gd name="adj" fmla="val 10744"/>
            </a:avLst>
          </a:prstGeom>
          <a:solidFill>
            <a:srgbClr val="4D80BE">
              <a:alpha val="78709"/>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sp>
        <p:nvSpPr>
          <p:cNvPr id="5" name="Modelo de financiamiento basado en resultados">
            <a:extLst>
              <a:ext uri="{FF2B5EF4-FFF2-40B4-BE49-F238E27FC236}">
                <a16:creationId xmlns:a16="http://schemas.microsoft.com/office/drawing/2014/main" id="{30B553B9-9469-72E9-1F6C-21DC5FF08820}"/>
              </a:ext>
            </a:extLst>
          </p:cNvPr>
          <p:cNvSpPr txBox="1"/>
          <p:nvPr/>
        </p:nvSpPr>
        <p:spPr>
          <a:xfrm>
            <a:off x="994801" y="620050"/>
            <a:ext cx="22374416" cy="1196610"/>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80000"/>
              </a:lnSpc>
              <a:spcBef>
                <a:spcPts val="0"/>
              </a:spcBef>
              <a:spcAft>
                <a:spcPts val="0"/>
              </a:spcAft>
              <a:buClrTx/>
              <a:buSzTx/>
              <a:buFontTx/>
              <a:buNone/>
              <a:tabLst/>
              <a:defRPr kumimoji="0" sz="6000" b="0" i="0" u="none" strike="noStrike" cap="none" spc="0" normalizeH="0" baseline="0">
                <a:ln>
                  <a:noFill/>
                </a:ln>
                <a:solidFill>
                  <a:srgbClr val="D43C81"/>
                </a:solidFill>
                <a:effectLst/>
                <a:uFill>
                  <a:solidFill>
                    <a:srgbClr val="000000"/>
                  </a:solidFill>
                </a:uFill>
                <a:latin typeface="UniSansBold"/>
                <a:ea typeface="UniSansBold"/>
                <a:cs typeface="UniSansBold"/>
                <a:sym typeface="UniSansBold"/>
              </a:defRPr>
            </a:lvl1pPr>
            <a:lvl2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2pPr>
            <a:lvl3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3pPr>
            <a:lvl4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4pPr>
            <a:lvl5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5pPr>
            <a:lvl6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6pPr>
            <a:lvl7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7pPr>
            <a:lvl8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8pPr>
            <a:lvl9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9pPr>
          </a:lstStyle>
          <a:p>
            <a:r>
              <a:rPr lang="en-US" sz="4800" b="1">
                <a:solidFill>
                  <a:srgbClr val="4D80BE"/>
                </a:solidFill>
                <a:latin typeface="Montserrat" pitchFamily="2" charset="77"/>
              </a:rPr>
              <a:t>To achieve results,</a:t>
            </a:r>
            <a:r>
              <a:rPr lang="en-US" sz="4800" b="1">
                <a:solidFill>
                  <a:srgbClr val="E72582"/>
                </a:solidFill>
                <a:latin typeface="Montserrat" pitchFamily="2" charset="77"/>
              </a:rPr>
              <a:t> program theory needs to go beyond inputs to focus on processes, management and culture</a:t>
            </a:r>
            <a:endParaRPr lang="en-US" sz="4800" b="1" noProof="0">
              <a:solidFill>
                <a:srgbClr val="E72582"/>
              </a:solidFill>
              <a:latin typeface="Montserrat" pitchFamily="2" charset="77"/>
            </a:endParaRPr>
          </a:p>
        </p:txBody>
      </p:sp>
      <p:sp>
        <p:nvSpPr>
          <p:cNvPr id="7" name="Oval 6">
            <a:extLst>
              <a:ext uri="{FF2B5EF4-FFF2-40B4-BE49-F238E27FC236}">
                <a16:creationId xmlns:a16="http://schemas.microsoft.com/office/drawing/2014/main" id="{72F683D5-68B8-E460-F67A-860AD690083A}"/>
              </a:ext>
            </a:extLst>
          </p:cNvPr>
          <p:cNvSpPr/>
          <p:nvPr/>
        </p:nvSpPr>
        <p:spPr>
          <a:xfrm rot="21300508">
            <a:off x="5418117" y="3749025"/>
            <a:ext cx="7874849" cy="7473206"/>
          </a:xfrm>
          <a:prstGeom prst="ellipse">
            <a:avLst/>
          </a:prstGeom>
          <a:solidFill>
            <a:srgbClr val="FFE5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3200">
              <a:latin typeface="Montserrat" pitchFamily="2" charset="77"/>
            </a:endParaRPr>
          </a:p>
        </p:txBody>
      </p:sp>
      <p:sp>
        <p:nvSpPr>
          <p:cNvPr id="19" name="Rectangle 18">
            <a:extLst>
              <a:ext uri="{FF2B5EF4-FFF2-40B4-BE49-F238E27FC236}">
                <a16:creationId xmlns:a16="http://schemas.microsoft.com/office/drawing/2014/main" id="{51891B08-5D72-5EF0-DA1F-D79F8BA01ACE}"/>
              </a:ext>
            </a:extLst>
          </p:cNvPr>
          <p:cNvSpPr/>
          <p:nvPr/>
        </p:nvSpPr>
        <p:spPr>
          <a:xfrm>
            <a:off x="7798526" y="3947505"/>
            <a:ext cx="3041146" cy="92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b="1" i="1">
                <a:solidFill>
                  <a:schemeClr val="tx1">
                    <a:lumMod val="65000"/>
                    <a:lumOff val="35000"/>
                  </a:schemeClr>
                </a:solidFill>
                <a:latin typeface="Montserrat" pitchFamily="2" charset="77"/>
              </a:rPr>
              <a:t>individual changes</a:t>
            </a:r>
          </a:p>
        </p:txBody>
      </p:sp>
      <p:sp>
        <p:nvSpPr>
          <p:cNvPr id="21" name="Rectangle 20">
            <a:extLst>
              <a:ext uri="{FF2B5EF4-FFF2-40B4-BE49-F238E27FC236}">
                <a16:creationId xmlns:a16="http://schemas.microsoft.com/office/drawing/2014/main" id="{48FD9018-3CE7-AC84-AC2D-70673188C744}"/>
              </a:ext>
            </a:extLst>
          </p:cNvPr>
          <p:cNvSpPr/>
          <p:nvPr/>
        </p:nvSpPr>
        <p:spPr>
          <a:xfrm>
            <a:off x="7650771" y="9649887"/>
            <a:ext cx="3517395" cy="1880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b="1" i="1">
                <a:solidFill>
                  <a:schemeClr val="tx1">
                    <a:lumMod val="65000"/>
                    <a:lumOff val="35000"/>
                  </a:schemeClr>
                </a:solidFill>
                <a:latin typeface="Montserrat" pitchFamily="2" charset="77"/>
              </a:rPr>
              <a:t>collective &amp; </a:t>
            </a:r>
            <a:br>
              <a:rPr lang="en-US" sz="2800" b="1" i="1">
                <a:solidFill>
                  <a:schemeClr val="tx1">
                    <a:lumMod val="65000"/>
                    <a:lumOff val="35000"/>
                  </a:schemeClr>
                </a:solidFill>
                <a:latin typeface="Montserrat" pitchFamily="2" charset="77"/>
              </a:rPr>
            </a:br>
            <a:r>
              <a:rPr lang="en-US" sz="2800" b="1" i="1">
                <a:solidFill>
                  <a:schemeClr val="tx1">
                    <a:lumMod val="65000"/>
                    <a:lumOff val="35000"/>
                  </a:schemeClr>
                </a:solidFill>
                <a:latin typeface="Montserrat" pitchFamily="2" charset="77"/>
              </a:rPr>
              <a:t>changes</a:t>
            </a:r>
          </a:p>
        </p:txBody>
      </p:sp>
      <p:sp>
        <p:nvSpPr>
          <p:cNvPr id="23" name="Rectangle 22">
            <a:extLst>
              <a:ext uri="{FF2B5EF4-FFF2-40B4-BE49-F238E27FC236}">
                <a16:creationId xmlns:a16="http://schemas.microsoft.com/office/drawing/2014/main" id="{63B46BD7-C92A-6549-C1CE-7168B9EDE0E1}"/>
              </a:ext>
            </a:extLst>
          </p:cNvPr>
          <p:cNvSpPr/>
          <p:nvPr/>
        </p:nvSpPr>
        <p:spPr>
          <a:xfrm>
            <a:off x="5843915" y="6207102"/>
            <a:ext cx="2781126" cy="861774"/>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500" b="1">
                <a:solidFill>
                  <a:srgbClr val="E72582"/>
                </a:solidFill>
                <a:latin typeface="Montserrat" pitchFamily="2" charset="77"/>
              </a:rPr>
              <a:t>Organizational Culture</a:t>
            </a:r>
          </a:p>
        </p:txBody>
      </p:sp>
      <p:sp>
        <p:nvSpPr>
          <p:cNvPr id="25" name="Rectangle 24">
            <a:extLst>
              <a:ext uri="{FF2B5EF4-FFF2-40B4-BE49-F238E27FC236}">
                <a16:creationId xmlns:a16="http://schemas.microsoft.com/office/drawing/2014/main" id="{2A169A4C-147D-B4D7-8CCC-F250BE2F5EC7}"/>
              </a:ext>
            </a:extLst>
          </p:cNvPr>
          <p:cNvSpPr/>
          <p:nvPr/>
        </p:nvSpPr>
        <p:spPr>
          <a:xfrm>
            <a:off x="8013345" y="5201009"/>
            <a:ext cx="2684392" cy="861774"/>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500" b="1">
                <a:solidFill>
                  <a:srgbClr val="E72582"/>
                </a:solidFill>
                <a:latin typeface="Montserrat" pitchFamily="2" charset="77"/>
              </a:rPr>
              <a:t>Management practices</a:t>
            </a:r>
          </a:p>
        </p:txBody>
      </p:sp>
      <p:sp>
        <p:nvSpPr>
          <p:cNvPr id="27" name="Rectangle 26">
            <a:extLst>
              <a:ext uri="{FF2B5EF4-FFF2-40B4-BE49-F238E27FC236}">
                <a16:creationId xmlns:a16="http://schemas.microsoft.com/office/drawing/2014/main" id="{F1A0619E-E5B8-BB78-CEED-30FACB0262F2}"/>
              </a:ext>
            </a:extLst>
          </p:cNvPr>
          <p:cNvSpPr/>
          <p:nvPr/>
        </p:nvSpPr>
        <p:spPr>
          <a:xfrm>
            <a:off x="6477607" y="8266179"/>
            <a:ext cx="2228493" cy="1246495"/>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500" b="1">
                <a:solidFill>
                  <a:srgbClr val="E72582"/>
                </a:solidFill>
                <a:latin typeface="Montserrat" pitchFamily="2" charset="77"/>
              </a:rPr>
              <a:t>Processes, flows and procedures</a:t>
            </a:r>
          </a:p>
        </p:txBody>
      </p:sp>
      <p:sp>
        <p:nvSpPr>
          <p:cNvPr id="29" name="Rectangle 28">
            <a:extLst>
              <a:ext uri="{FF2B5EF4-FFF2-40B4-BE49-F238E27FC236}">
                <a16:creationId xmlns:a16="http://schemas.microsoft.com/office/drawing/2014/main" id="{2B5AD4C9-77F0-86E0-7BF9-E0BDD34FE855}"/>
              </a:ext>
            </a:extLst>
          </p:cNvPr>
          <p:cNvSpPr/>
          <p:nvPr/>
        </p:nvSpPr>
        <p:spPr>
          <a:xfrm>
            <a:off x="10359730" y="6608754"/>
            <a:ext cx="2077462" cy="477054"/>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500" b="1">
                <a:solidFill>
                  <a:srgbClr val="E72582"/>
                </a:solidFill>
                <a:latin typeface="Montserrat" pitchFamily="2" charset="77"/>
              </a:rPr>
              <a:t>Motivation</a:t>
            </a:r>
          </a:p>
        </p:txBody>
      </p:sp>
      <p:sp>
        <p:nvSpPr>
          <p:cNvPr id="31" name="Rectangle 30">
            <a:extLst>
              <a:ext uri="{FF2B5EF4-FFF2-40B4-BE49-F238E27FC236}">
                <a16:creationId xmlns:a16="http://schemas.microsoft.com/office/drawing/2014/main" id="{298481C6-0D71-0CEF-347D-4438639C0A0E}"/>
              </a:ext>
            </a:extLst>
          </p:cNvPr>
          <p:cNvSpPr/>
          <p:nvPr/>
        </p:nvSpPr>
        <p:spPr>
          <a:xfrm>
            <a:off x="9925053" y="8266179"/>
            <a:ext cx="2301653" cy="1246495"/>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500" b="1">
                <a:solidFill>
                  <a:srgbClr val="E72582"/>
                </a:solidFill>
                <a:latin typeface="Montserrat" pitchFamily="2" charset="77"/>
              </a:rPr>
              <a:t>Individual needs and values</a:t>
            </a:r>
          </a:p>
        </p:txBody>
      </p:sp>
      <p:sp>
        <p:nvSpPr>
          <p:cNvPr id="37" name="TextBox 36">
            <a:extLst>
              <a:ext uri="{FF2B5EF4-FFF2-40B4-BE49-F238E27FC236}">
                <a16:creationId xmlns:a16="http://schemas.microsoft.com/office/drawing/2014/main" id="{D6D3F659-6301-D077-4023-ABAE6806FFB2}"/>
              </a:ext>
            </a:extLst>
          </p:cNvPr>
          <p:cNvSpPr txBox="1"/>
          <p:nvPr/>
        </p:nvSpPr>
        <p:spPr>
          <a:xfrm>
            <a:off x="168060" y="2379984"/>
            <a:ext cx="5251772" cy="1077218"/>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3200" b="1">
                <a:solidFill>
                  <a:srgbClr val="6E6F71"/>
                </a:solidFill>
                <a:latin typeface="Montserrat" pitchFamily="2" charset="77"/>
              </a:rPr>
              <a:t>Health system</a:t>
            </a:r>
            <a:br>
              <a:rPr lang="en-US" sz="3200" b="1">
                <a:solidFill>
                  <a:srgbClr val="6E6F71"/>
                </a:solidFill>
                <a:latin typeface="Montserrat" pitchFamily="2" charset="77"/>
              </a:rPr>
            </a:br>
            <a:r>
              <a:rPr lang="en-US" sz="3200" b="1">
                <a:solidFill>
                  <a:srgbClr val="6E6F71"/>
                </a:solidFill>
                <a:latin typeface="Montserrat" pitchFamily="2" charset="77"/>
              </a:rPr>
              <a:t> inputs</a:t>
            </a:r>
          </a:p>
        </p:txBody>
      </p:sp>
      <p:sp>
        <p:nvSpPr>
          <p:cNvPr id="39" name="TextBox 38">
            <a:extLst>
              <a:ext uri="{FF2B5EF4-FFF2-40B4-BE49-F238E27FC236}">
                <a16:creationId xmlns:a16="http://schemas.microsoft.com/office/drawing/2014/main" id="{7C1942AE-A2F2-B76A-EE32-BF810EEEAD78}"/>
              </a:ext>
            </a:extLst>
          </p:cNvPr>
          <p:cNvSpPr txBox="1"/>
          <p:nvPr/>
        </p:nvSpPr>
        <p:spPr>
          <a:xfrm>
            <a:off x="14472261" y="2379984"/>
            <a:ext cx="8748948" cy="1077218"/>
          </a:xfrm>
          <a:prstGeom prst="rect">
            <a:avLst/>
          </a:prstGeom>
          <a:solidFill>
            <a:schemeClr val="bg1"/>
          </a:solidFill>
        </p:spPr>
        <p:txBody>
          <a:bodyPr wrap="square" lIns="91440" tIns="45720" rIns="91440" bIns="45720" rtlCol="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3200" b="1">
                <a:solidFill>
                  <a:srgbClr val="4D80BE"/>
                </a:solidFill>
                <a:latin typeface="Montserrat" pitchFamily="2" charset="77"/>
              </a:rPr>
              <a:t>Health system </a:t>
            </a:r>
            <a:br>
              <a:rPr lang="en-US" sz="3200" b="1">
                <a:solidFill>
                  <a:srgbClr val="4D80BE"/>
                </a:solidFill>
                <a:latin typeface="Montserrat" pitchFamily="2" charset="77"/>
              </a:rPr>
            </a:br>
            <a:r>
              <a:rPr lang="en-US" sz="3200" b="1">
                <a:solidFill>
                  <a:srgbClr val="4D80BE"/>
                </a:solidFill>
                <a:latin typeface="Montserrat" pitchFamily="2" charset="77"/>
              </a:rPr>
              <a:t>performance indicators</a:t>
            </a:r>
          </a:p>
        </p:txBody>
      </p:sp>
      <p:sp>
        <p:nvSpPr>
          <p:cNvPr id="41" name="Rectangle 40">
            <a:extLst>
              <a:ext uri="{FF2B5EF4-FFF2-40B4-BE49-F238E27FC236}">
                <a16:creationId xmlns:a16="http://schemas.microsoft.com/office/drawing/2014/main" id="{34128AC9-FAFD-9F51-3E1F-C77BE76CE872}"/>
              </a:ext>
            </a:extLst>
          </p:cNvPr>
          <p:cNvSpPr/>
          <p:nvPr/>
        </p:nvSpPr>
        <p:spPr>
          <a:xfrm>
            <a:off x="12925401" y="9947316"/>
            <a:ext cx="3093720" cy="2713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b="1">
                <a:solidFill>
                  <a:srgbClr val="FFFFFF"/>
                </a:solidFill>
                <a:latin typeface="Montserrat" pitchFamily="2" charset="77"/>
              </a:rPr>
              <a:t>Black Box</a:t>
            </a:r>
            <a:endParaRPr lang="en-US" sz="2800">
              <a:solidFill>
                <a:srgbClr val="FFFFFF"/>
              </a:solidFill>
              <a:latin typeface="Montserrat" pitchFamily="2" charset="77"/>
            </a:endParaRPr>
          </a:p>
          <a:p>
            <a:pPr algn="ctr"/>
            <a:r>
              <a:rPr lang="en-US" sz="2800">
                <a:solidFill>
                  <a:srgbClr val="FFFFFF"/>
                </a:solidFill>
                <a:latin typeface="Montserrat" pitchFamily="2" charset="77"/>
              </a:rPr>
              <a:t>How does the system produce impact?</a:t>
            </a:r>
          </a:p>
        </p:txBody>
      </p:sp>
      <p:sp>
        <p:nvSpPr>
          <p:cNvPr id="43" name="TextBox 42">
            <a:extLst>
              <a:ext uri="{FF2B5EF4-FFF2-40B4-BE49-F238E27FC236}">
                <a16:creationId xmlns:a16="http://schemas.microsoft.com/office/drawing/2014/main" id="{9F373EFB-74AC-BB08-E832-67C0DAD88C37}"/>
              </a:ext>
            </a:extLst>
          </p:cNvPr>
          <p:cNvSpPr txBox="1"/>
          <p:nvPr/>
        </p:nvSpPr>
        <p:spPr>
          <a:xfrm>
            <a:off x="6140585" y="2379984"/>
            <a:ext cx="6351683" cy="1077218"/>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3200" b="1">
                <a:solidFill>
                  <a:srgbClr val="E72582"/>
                </a:solidFill>
                <a:latin typeface="Montserrat" pitchFamily="2" charset="77"/>
              </a:rPr>
              <a:t>Health system </a:t>
            </a:r>
            <a:br>
              <a:rPr lang="en-US" sz="3200" b="1">
                <a:solidFill>
                  <a:srgbClr val="E72582"/>
                </a:solidFill>
                <a:latin typeface="Montserrat" pitchFamily="2" charset="77"/>
              </a:rPr>
            </a:br>
            <a:r>
              <a:rPr lang="en-US" sz="3200" b="1">
                <a:solidFill>
                  <a:srgbClr val="E72582"/>
                </a:solidFill>
                <a:latin typeface="Montserrat" pitchFamily="2" charset="77"/>
              </a:rPr>
              <a:t>processes</a:t>
            </a:r>
          </a:p>
        </p:txBody>
      </p:sp>
      <p:sp>
        <p:nvSpPr>
          <p:cNvPr id="53" name="Rectangle 52">
            <a:extLst>
              <a:ext uri="{FF2B5EF4-FFF2-40B4-BE49-F238E27FC236}">
                <a16:creationId xmlns:a16="http://schemas.microsoft.com/office/drawing/2014/main" id="{9264AD0A-CB1B-ECC4-67CB-7495D1F86053}"/>
              </a:ext>
            </a:extLst>
          </p:cNvPr>
          <p:cNvSpPr/>
          <p:nvPr/>
        </p:nvSpPr>
        <p:spPr>
          <a:xfrm>
            <a:off x="3927026" y="10725800"/>
            <a:ext cx="4556748" cy="1815882"/>
          </a:xfrm>
          <a:prstGeom prst="rect">
            <a:avLst/>
          </a:prstGeom>
          <a:noFill/>
        </p:spPr>
        <p:txBody>
          <a:bodyPr wrap="square" lIns="91440" tIns="45720" rIns="91440" bIns="4572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800" b="1">
                <a:solidFill>
                  <a:srgbClr val="E72582"/>
                </a:solidFill>
                <a:latin typeface="Montserrat" pitchFamily="2" charset="77"/>
              </a:rPr>
              <a:t>SMI</a:t>
            </a:r>
            <a:r>
              <a:rPr lang="en-US" sz="2800" b="1">
                <a:solidFill>
                  <a:srgbClr val="535353"/>
                </a:solidFill>
                <a:latin typeface="Montserrat" pitchFamily="2" charset="77"/>
              </a:rPr>
              <a:t> </a:t>
            </a:r>
            <a:r>
              <a:rPr lang="en-US" sz="2800" b="1">
                <a:solidFill>
                  <a:srgbClr val="4D80BE"/>
                </a:solidFill>
                <a:latin typeface="Montserrat" pitchFamily="2" charset="77"/>
              </a:rPr>
              <a:t>Catalysts</a:t>
            </a:r>
          </a:p>
          <a:p>
            <a:pPr marL="134938" indent="-134938">
              <a:buFont typeface="Arial" panose="020B0604020202020204" pitchFamily="34" charset="0"/>
              <a:buChar char="•"/>
            </a:pPr>
            <a:r>
              <a:rPr lang="en-US" sz="2800">
                <a:solidFill>
                  <a:srgbClr val="535353"/>
                </a:solidFill>
                <a:latin typeface="Montserrat" pitchFamily="2" charset="77"/>
              </a:rPr>
              <a:t>RBF model</a:t>
            </a:r>
          </a:p>
          <a:p>
            <a:pPr marL="134938" indent="-134938">
              <a:buFont typeface="Arial" panose="020B0604020202020204" pitchFamily="34" charset="0"/>
              <a:buChar char="•"/>
            </a:pPr>
            <a:r>
              <a:rPr lang="en-US" sz="2800">
                <a:solidFill>
                  <a:srgbClr val="535353"/>
                </a:solidFill>
                <a:latin typeface="Montserrat" pitchFamily="2" charset="77"/>
              </a:rPr>
              <a:t>Measurement</a:t>
            </a:r>
          </a:p>
          <a:p>
            <a:pPr marL="134938" indent="-134938">
              <a:buFont typeface="Arial" panose="020B0604020202020204" pitchFamily="34" charset="0"/>
              <a:buChar char="•"/>
            </a:pPr>
            <a:r>
              <a:rPr lang="en-US" sz="2800">
                <a:solidFill>
                  <a:srgbClr val="535353"/>
                </a:solidFill>
                <a:latin typeface="Montserrat" pitchFamily="2" charset="77"/>
              </a:rPr>
              <a:t>Learning and adapting</a:t>
            </a:r>
          </a:p>
        </p:txBody>
      </p:sp>
      <p:pic>
        <p:nvPicPr>
          <p:cNvPr id="60" name="Picture 59" descr="A close up of a message&#10;&#10;AI-generated content may be incorrect.">
            <a:extLst>
              <a:ext uri="{FF2B5EF4-FFF2-40B4-BE49-F238E27FC236}">
                <a16:creationId xmlns:a16="http://schemas.microsoft.com/office/drawing/2014/main" id="{6C04D682-B839-C7EA-2ADD-86271ECCDAA2}"/>
              </a:ext>
            </a:extLst>
          </p:cNvPr>
          <p:cNvPicPr>
            <a:picLocks noChangeAspect="1"/>
          </p:cNvPicPr>
          <p:nvPr/>
        </p:nvPicPr>
        <p:blipFill>
          <a:blip r:embed="rId2"/>
          <a:stretch>
            <a:fillRect/>
          </a:stretch>
        </p:blipFill>
        <p:spPr>
          <a:xfrm>
            <a:off x="16489605" y="12104593"/>
            <a:ext cx="5234405" cy="1127460"/>
          </a:xfrm>
          <a:prstGeom prst="rect">
            <a:avLst/>
          </a:prstGeom>
        </p:spPr>
      </p:pic>
      <p:pic>
        <p:nvPicPr>
          <p:cNvPr id="3" name="Gráfico 2">
            <a:extLst>
              <a:ext uri="{FF2B5EF4-FFF2-40B4-BE49-F238E27FC236}">
                <a16:creationId xmlns:a16="http://schemas.microsoft.com/office/drawing/2014/main" id="{1801D8AA-E213-75C8-48F8-9A496024C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00000">
            <a:off x="8964190" y="7425422"/>
            <a:ext cx="1205663" cy="1205663"/>
          </a:xfrm>
          <a:prstGeom prst="rect">
            <a:avLst/>
          </a:prstGeom>
        </p:spPr>
      </p:pic>
      <p:sp>
        <p:nvSpPr>
          <p:cNvPr id="6" name="Rectángulo redondeado 5">
            <a:extLst>
              <a:ext uri="{FF2B5EF4-FFF2-40B4-BE49-F238E27FC236}">
                <a16:creationId xmlns:a16="http://schemas.microsoft.com/office/drawing/2014/main" id="{06223A00-6860-9814-9D9C-8E28C772DD08}"/>
              </a:ext>
            </a:extLst>
          </p:cNvPr>
          <p:cNvSpPr/>
          <p:nvPr/>
        </p:nvSpPr>
        <p:spPr>
          <a:xfrm>
            <a:off x="743240" y="4191790"/>
            <a:ext cx="3859657" cy="6102624"/>
          </a:xfrm>
          <a:prstGeom prst="roundRect">
            <a:avLst>
              <a:gd name="adj" fmla="val 10744"/>
            </a:avLst>
          </a:prstGeom>
          <a:solidFill>
            <a:srgbClr val="6E6F7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sp>
        <p:nvSpPr>
          <p:cNvPr id="10" name="CuadroTexto 9">
            <a:extLst>
              <a:ext uri="{FF2B5EF4-FFF2-40B4-BE49-F238E27FC236}">
                <a16:creationId xmlns:a16="http://schemas.microsoft.com/office/drawing/2014/main" id="{82950D65-3A9D-1F4C-AC2A-4A6411BC3E3C}"/>
              </a:ext>
            </a:extLst>
          </p:cNvPr>
          <p:cNvSpPr txBox="1"/>
          <p:nvPr/>
        </p:nvSpPr>
        <p:spPr>
          <a:xfrm>
            <a:off x="967762" y="4588579"/>
            <a:ext cx="3384051"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buFont typeface="Arial" panose="020B0604020202020204" pitchFamily="34" charset="0"/>
              <a:buChar char="•"/>
            </a:pPr>
            <a:r>
              <a:rPr lang="en-US" sz="2800">
                <a:solidFill>
                  <a:schemeClr val="bg1"/>
                </a:solidFill>
                <a:latin typeface="Montserrat" pitchFamily="2" charset="77"/>
              </a:rPr>
              <a:t>Service delivery and  interventions</a:t>
            </a:r>
          </a:p>
          <a:p>
            <a:pPr marL="571500" indent="-571500">
              <a:buFont typeface="Arial" panose="020B0604020202020204" pitchFamily="34" charset="0"/>
              <a:buChar char="•"/>
            </a:pPr>
            <a:r>
              <a:rPr lang="en-US" sz="2800">
                <a:solidFill>
                  <a:schemeClr val="bg1"/>
                </a:solidFill>
                <a:latin typeface="Montserrat" pitchFamily="2" charset="77"/>
              </a:rPr>
              <a:t>Leadership </a:t>
            </a:r>
            <a:br>
              <a:rPr lang="en-US" sz="2800">
                <a:solidFill>
                  <a:schemeClr val="bg1"/>
                </a:solidFill>
                <a:latin typeface="Montserrat" pitchFamily="2" charset="77"/>
              </a:rPr>
            </a:br>
            <a:r>
              <a:rPr lang="en-US" sz="2800">
                <a:solidFill>
                  <a:schemeClr val="bg1"/>
                </a:solidFill>
                <a:latin typeface="Montserrat" pitchFamily="2" charset="77"/>
              </a:rPr>
              <a:t>and governance</a:t>
            </a:r>
          </a:p>
          <a:p>
            <a:pPr marL="571500" indent="-571500">
              <a:buFont typeface="Arial" panose="020B0604020202020204" pitchFamily="34" charset="0"/>
              <a:buChar char="•"/>
            </a:pPr>
            <a:r>
              <a:rPr lang="en-US" sz="2800">
                <a:solidFill>
                  <a:schemeClr val="bg1"/>
                </a:solidFill>
                <a:latin typeface="Montserrat" pitchFamily="2" charset="77"/>
              </a:rPr>
              <a:t>Commodities</a:t>
            </a:r>
          </a:p>
          <a:p>
            <a:pPr marL="571500" indent="-571500">
              <a:buFont typeface="Arial" panose="020B0604020202020204" pitchFamily="34" charset="0"/>
              <a:buChar char="•"/>
            </a:pPr>
            <a:r>
              <a:rPr lang="en-US" sz="2800">
                <a:solidFill>
                  <a:schemeClr val="bg1"/>
                </a:solidFill>
                <a:latin typeface="Montserrat" pitchFamily="2" charset="77"/>
              </a:rPr>
              <a:t>Financing</a:t>
            </a:r>
          </a:p>
          <a:p>
            <a:pPr marL="571500" indent="-571500">
              <a:buFont typeface="Arial" panose="020B0604020202020204" pitchFamily="34" charset="0"/>
              <a:buChar char="•"/>
            </a:pPr>
            <a:r>
              <a:rPr lang="en-US" sz="2800">
                <a:solidFill>
                  <a:schemeClr val="bg1"/>
                </a:solidFill>
                <a:latin typeface="Montserrat" pitchFamily="2" charset="77"/>
              </a:rPr>
              <a:t>Information</a:t>
            </a:r>
          </a:p>
          <a:p>
            <a:pPr marL="571500" indent="-571500">
              <a:buFont typeface="Arial" panose="020B0604020202020204" pitchFamily="34" charset="0"/>
              <a:buChar char="•"/>
            </a:pPr>
            <a:r>
              <a:rPr lang="en-US" sz="2800">
                <a:solidFill>
                  <a:schemeClr val="bg1"/>
                </a:solidFill>
                <a:latin typeface="Montserrat" pitchFamily="2" charset="77"/>
              </a:rPr>
              <a:t>Human </a:t>
            </a:r>
            <a:br>
              <a:rPr lang="en-US" sz="2800">
                <a:solidFill>
                  <a:schemeClr val="bg1"/>
                </a:solidFill>
                <a:latin typeface="Montserrat" pitchFamily="2" charset="77"/>
              </a:rPr>
            </a:br>
            <a:r>
              <a:rPr lang="en-US" sz="2800">
                <a:solidFill>
                  <a:schemeClr val="bg1"/>
                </a:solidFill>
                <a:latin typeface="Montserrat" pitchFamily="2" charset="77"/>
              </a:rPr>
              <a:t>resources</a:t>
            </a:r>
          </a:p>
          <a:p>
            <a:pPr marL="571500" indent="-571500">
              <a:buFont typeface="Arial" panose="020B0604020202020204" pitchFamily="34" charset="0"/>
              <a:buChar char="•"/>
            </a:pPr>
            <a:r>
              <a:rPr lang="en-US" sz="2800">
                <a:solidFill>
                  <a:schemeClr val="bg1"/>
                </a:solidFill>
                <a:latin typeface="Montserrat" pitchFamily="2" charset="77"/>
              </a:rPr>
              <a:t>Community</a:t>
            </a:r>
          </a:p>
        </p:txBody>
      </p:sp>
      <p:pic>
        <p:nvPicPr>
          <p:cNvPr id="12" name="Gráfico 11">
            <a:extLst>
              <a:ext uri="{FF2B5EF4-FFF2-40B4-BE49-F238E27FC236}">
                <a16:creationId xmlns:a16="http://schemas.microsoft.com/office/drawing/2014/main" id="{1D75A048-B513-64AF-7B17-4F466429A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693310" y="6622840"/>
            <a:ext cx="708660" cy="708660"/>
          </a:xfrm>
          <a:prstGeom prst="rect">
            <a:avLst/>
          </a:prstGeom>
        </p:spPr>
      </p:pic>
      <p:pic>
        <p:nvPicPr>
          <p:cNvPr id="14" name="Gráfico 13">
            <a:extLst>
              <a:ext uri="{FF2B5EF4-FFF2-40B4-BE49-F238E27FC236}">
                <a16:creationId xmlns:a16="http://schemas.microsoft.com/office/drawing/2014/main" id="{A23710CC-9E57-2493-7949-688EB663E8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3214970" y="6676857"/>
            <a:ext cx="708660" cy="708660"/>
          </a:xfrm>
          <a:prstGeom prst="rect">
            <a:avLst/>
          </a:prstGeom>
        </p:spPr>
      </p:pic>
      <p:pic>
        <p:nvPicPr>
          <p:cNvPr id="16" name="Gráfico 15">
            <a:extLst>
              <a:ext uri="{FF2B5EF4-FFF2-40B4-BE49-F238E27FC236}">
                <a16:creationId xmlns:a16="http://schemas.microsoft.com/office/drawing/2014/main" id="{7128BD35-1F18-8CF9-9BBF-501EBF061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7034697" y="6688943"/>
            <a:ext cx="708660" cy="708660"/>
          </a:xfrm>
          <a:prstGeom prst="rect">
            <a:avLst/>
          </a:prstGeom>
        </p:spPr>
      </p:pic>
      <p:sp>
        <p:nvSpPr>
          <p:cNvPr id="22" name="CuadroTexto 21">
            <a:extLst>
              <a:ext uri="{FF2B5EF4-FFF2-40B4-BE49-F238E27FC236}">
                <a16:creationId xmlns:a16="http://schemas.microsoft.com/office/drawing/2014/main" id="{143C426E-015C-B94B-1E21-AEE6DBD1B60D}"/>
              </a:ext>
            </a:extLst>
          </p:cNvPr>
          <p:cNvSpPr txBox="1"/>
          <p:nvPr/>
        </p:nvSpPr>
        <p:spPr>
          <a:xfrm>
            <a:off x="13942151" y="6413863"/>
            <a:ext cx="309372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000" b="1">
                <a:solidFill>
                  <a:schemeClr val="bg1"/>
                </a:solidFill>
                <a:latin typeface="Montserrat" pitchFamily="2" charset="77"/>
              </a:rPr>
              <a:t>System performance</a:t>
            </a:r>
          </a:p>
        </p:txBody>
      </p:sp>
      <p:pic>
        <p:nvPicPr>
          <p:cNvPr id="24" name="Gráfico 23">
            <a:extLst>
              <a:ext uri="{FF2B5EF4-FFF2-40B4-BE49-F238E27FC236}">
                <a16:creationId xmlns:a16="http://schemas.microsoft.com/office/drawing/2014/main" id="{04B2061A-808E-493E-AD82-B17787FF0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457423">
            <a:off x="8583190" y="6358622"/>
            <a:ext cx="1205663" cy="1205663"/>
          </a:xfrm>
          <a:prstGeom prst="rect">
            <a:avLst/>
          </a:prstGeom>
        </p:spPr>
      </p:pic>
      <p:sp>
        <p:nvSpPr>
          <p:cNvPr id="36" name="Rectángulo redondeado 35">
            <a:extLst>
              <a:ext uri="{FF2B5EF4-FFF2-40B4-BE49-F238E27FC236}">
                <a16:creationId xmlns:a16="http://schemas.microsoft.com/office/drawing/2014/main" id="{F44431E7-EEA2-D0C3-2471-BCDE0126DCD9}"/>
              </a:ext>
            </a:extLst>
          </p:cNvPr>
          <p:cNvSpPr/>
          <p:nvPr/>
        </p:nvSpPr>
        <p:spPr>
          <a:xfrm>
            <a:off x="17516402" y="4730353"/>
            <a:ext cx="2415214" cy="2102890"/>
          </a:xfrm>
          <a:prstGeom prst="roundRect">
            <a:avLst>
              <a:gd name="adj" fmla="val 10744"/>
            </a:avLst>
          </a:prstGeom>
          <a:solidFill>
            <a:srgbClr val="4D80BE">
              <a:alpha val="78709"/>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sp>
        <p:nvSpPr>
          <p:cNvPr id="38" name="Rectángulo redondeado 37">
            <a:extLst>
              <a:ext uri="{FF2B5EF4-FFF2-40B4-BE49-F238E27FC236}">
                <a16:creationId xmlns:a16="http://schemas.microsoft.com/office/drawing/2014/main" id="{D93A3089-45AC-8468-3705-D61A66DDC767}"/>
              </a:ext>
            </a:extLst>
          </p:cNvPr>
          <p:cNvSpPr/>
          <p:nvPr/>
        </p:nvSpPr>
        <p:spPr>
          <a:xfrm>
            <a:off x="17513815" y="7290923"/>
            <a:ext cx="2415214" cy="2102890"/>
          </a:xfrm>
          <a:prstGeom prst="roundRect">
            <a:avLst>
              <a:gd name="adj" fmla="val 10744"/>
            </a:avLst>
          </a:prstGeom>
          <a:solidFill>
            <a:srgbClr val="4D80BE">
              <a:alpha val="78709"/>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sp>
        <p:nvSpPr>
          <p:cNvPr id="40" name="CuadroTexto 39">
            <a:extLst>
              <a:ext uri="{FF2B5EF4-FFF2-40B4-BE49-F238E27FC236}">
                <a16:creationId xmlns:a16="http://schemas.microsoft.com/office/drawing/2014/main" id="{14E43469-3F5C-9F07-7985-E2E8714EED22}"/>
              </a:ext>
            </a:extLst>
          </p:cNvPr>
          <p:cNvSpPr txBox="1"/>
          <p:nvPr/>
        </p:nvSpPr>
        <p:spPr>
          <a:xfrm>
            <a:off x="17205381" y="5284637"/>
            <a:ext cx="312387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000">
                <a:solidFill>
                  <a:schemeClr val="bg1"/>
                </a:solidFill>
                <a:latin typeface="Montserrat" pitchFamily="2" charset="77"/>
              </a:rPr>
              <a:t>Healthcare quality</a:t>
            </a:r>
          </a:p>
        </p:txBody>
      </p:sp>
      <p:sp>
        <p:nvSpPr>
          <p:cNvPr id="42" name="CuadroTexto 41">
            <a:extLst>
              <a:ext uri="{FF2B5EF4-FFF2-40B4-BE49-F238E27FC236}">
                <a16:creationId xmlns:a16="http://schemas.microsoft.com/office/drawing/2014/main" id="{5A3BCA6D-E152-91FD-F894-70F47F15CB47}"/>
              </a:ext>
            </a:extLst>
          </p:cNvPr>
          <p:cNvSpPr txBox="1"/>
          <p:nvPr/>
        </p:nvSpPr>
        <p:spPr>
          <a:xfrm>
            <a:off x="16946633" y="7871931"/>
            <a:ext cx="3671367"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000">
                <a:solidFill>
                  <a:schemeClr val="bg1"/>
                </a:solidFill>
                <a:latin typeface="Montserrat" pitchFamily="2" charset="77"/>
              </a:rPr>
              <a:t>Healthcare coverage</a:t>
            </a:r>
          </a:p>
        </p:txBody>
      </p:sp>
      <p:sp>
        <p:nvSpPr>
          <p:cNvPr id="44" name="Rectángulo redondeado 43">
            <a:extLst>
              <a:ext uri="{FF2B5EF4-FFF2-40B4-BE49-F238E27FC236}">
                <a16:creationId xmlns:a16="http://schemas.microsoft.com/office/drawing/2014/main" id="{2AC09F20-C70D-86A0-BEED-898C271B3A54}"/>
              </a:ext>
            </a:extLst>
          </p:cNvPr>
          <p:cNvSpPr/>
          <p:nvPr/>
        </p:nvSpPr>
        <p:spPr>
          <a:xfrm>
            <a:off x="20316250" y="5565238"/>
            <a:ext cx="3745832" cy="3132835"/>
          </a:xfrm>
          <a:prstGeom prst="roundRect">
            <a:avLst>
              <a:gd name="adj" fmla="val 10744"/>
            </a:avLst>
          </a:prstGeom>
          <a:solidFill>
            <a:srgbClr val="4D80B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sp>
        <p:nvSpPr>
          <p:cNvPr id="47" name="CuadroTexto 46">
            <a:extLst>
              <a:ext uri="{FF2B5EF4-FFF2-40B4-BE49-F238E27FC236}">
                <a16:creationId xmlns:a16="http://schemas.microsoft.com/office/drawing/2014/main" id="{74C44ED9-DB1A-A26B-38E0-0C26DB585DE5}"/>
              </a:ext>
            </a:extLst>
          </p:cNvPr>
          <p:cNvSpPr txBox="1"/>
          <p:nvPr/>
        </p:nvSpPr>
        <p:spPr>
          <a:xfrm>
            <a:off x="20056647" y="5922669"/>
            <a:ext cx="426503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a:solidFill>
                  <a:srgbClr val="FFFFFF"/>
                </a:solidFill>
                <a:latin typeface="Montserrat" pitchFamily="2" charset="77"/>
              </a:rPr>
              <a:t>Better health outcomes</a:t>
            </a:r>
          </a:p>
          <a:p>
            <a:pPr marL="571500" indent="-571500" algn="ctr">
              <a:buFont typeface="Arial" panose="020B0604020202020204" pitchFamily="34" charset="0"/>
              <a:buChar char="•"/>
            </a:pPr>
            <a:endParaRPr lang="en-US" sz="3600" b="1">
              <a:solidFill>
                <a:srgbClr val="FFFFFF"/>
              </a:solidFill>
              <a:latin typeface="Montserrat" pitchFamily="2" charset="77"/>
            </a:endParaRPr>
          </a:p>
          <a:p>
            <a:pPr algn="ctr"/>
            <a:r>
              <a:rPr lang="en-US" sz="3600" b="1">
                <a:solidFill>
                  <a:srgbClr val="FFFFFF"/>
                </a:solidFill>
                <a:latin typeface="Montserrat" pitchFamily="2" charset="77"/>
              </a:rPr>
              <a:t>&gt;Efficiency</a:t>
            </a:r>
          </a:p>
        </p:txBody>
      </p:sp>
      <p:pic>
        <p:nvPicPr>
          <p:cNvPr id="48" name="Gráfico 47">
            <a:extLst>
              <a:ext uri="{FF2B5EF4-FFF2-40B4-BE49-F238E27FC236}">
                <a16:creationId xmlns:a16="http://schemas.microsoft.com/office/drawing/2014/main" id="{62E4866F-163F-850D-75A2-DD18DD706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9625497" y="6688943"/>
            <a:ext cx="708660" cy="708660"/>
          </a:xfrm>
          <a:prstGeom prst="rect">
            <a:avLst/>
          </a:prstGeom>
        </p:spPr>
      </p:pic>
    </p:spTree>
    <p:extLst>
      <p:ext uri="{BB962C8B-B14F-4D97-AF65-F5344CB8AC3E}">
        <p14:creationId xmlns:p14="http://schemas.microsoft.com/office/powerpoint/2010/main" val="27978457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E22F8-352F-F754-282A-E8448FBC471B}"/>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DF91267C-D1BD-59F4-725D-8E6F98EDC7C4}"/>
              </a:ext>
            </a:extLst>
          </p:cNvPr>
          <p:cNvSpPr txBox="1"/>
          <p:nvPr/>
        </p:nvSpPr>
        <p:spPr>
          <a:xfrm>
            <a:off x="3449121" y="7317901"/>
            <a:ext cx="9717304"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endParaRPr lang="en-US" noProof="0">
              <a:solidFill>
                <a:srgbClr val="0070C0"/>
              </a:solidFill>
            </a:endParaRPr>
          </a:p>
        </p:txBody>
      </p:sp>
      <p:sp>
        <p:nvSpPr>
          <p:cNvPr id="4" name="TextBox 3">
            <a:extLst>
              <a:ext uri="{FF2B5EF4-FFF2-40B4-BE49-F238E27FC236}">
                <a16:creationId xmlns:a16="http://schemas.microsoft.com/office/drawing/2014/main" id="{02C2849D-E99A-4F88-3113-83830E328C63}"/>
              </a:ext>
            </a:extLst>
          </p:cNvPr>
          <p:cNvSpPr txBox="1"/>
          <p:nvPr/>
        </p:nvSpPr>
        <p:spPr>
          <a:xfrm>
            <a:off x="2034208" y="5730094"/>
            <a:ext cx="20315583" cy="2174763"/>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a:solidFill>
                  <a:srgbClr val="0070C0"/>
                </a:solidFill>
                <a:uFill>
                  <a:solidFill>
                    <a:srgbClr val="000000"/>
                  </a:solidFill>
                </a:uFill>
                <a:latin typeface="UniSansBold"/>
                <a:ea typeface="UniSansBold"/>
                <a:cs typeface="UniSansBold"/>
              </a:defRPr>
            </a:lvl1pPr>
          </a:lstStyle>
          <a:p>
            <a:r>
              <a:rPr lang="en-US" sz="8800" b="1">
                <a:solidFill>
                  <a:srgbClr val="4D80BE"/>
                </a:solidFill>
                <a:latin typeface="Montserrat" pitchFamily="2" charset="77"/>
              </a:rPr>
              <a:t>Systems approach </a:t>
            </a:r>
            <a:br>
              <a:rPr lang="en-US" sz="8800" b="1">
                <a:solidFill>
                  <a:srgbClr val="4D80BE"/>
                </a:solidFill>
                <a:latin typeface="Montserrat" pitchFamily="2" charset="77"/>
              </a:rPr>
            </a:br>
            <a:r>
              <a:rPr lang="en-US" sz="8800" b="1">
                <a:solidFill>
                  <a:srgbClr val="4D80BE"/>
                </a:solidFill>
                <a:latin typeface="Montserrat" pitchFamily="2" charset="77"/>
              </a:rPr>
              <a:t>towards results</a:t>
            </a:r>
            <a:r>
              <a:rPr lang="en-US" sz="8800">
                <a:solidFill>
                  <a:srgbClr val="4D80BE"/>
                </a:solidFill>
                <a:latin typeface="Montserrat" pitchFamily="2" charset="77"/>
              </a:rPr>
              <a:t> </a:t>
            </a:r>
          </a:p>
        </p:txBody>
      </p:sp>
      <p:sp>
        <p:nvSpPr>
          <p:cNvPr id="5" name="TextBox 4">
            <a:extLst>
              <a:ext uri="{FF2B5EF4-FFF2-40B4-BE49-F238E27FC236}">
                <a16:creationId xmlns:a16="http://schemas.microsoft.com/office/drawing/2014/main" id="{7BB5FBF7-52A5-669B-F3CC-14A4AFB00CDF}"/>
              </a:ext>
            </a:extLst>
          </p:cNvPr>
          <p:cNvSpPr txBox="1"/>
          <p:nvPr/>
        </p:nvSpPr>
        <p:spPr>
          <a:xfrm>
            <a:off x="2362442" y="4023274"/>
            <a:ext cx="19448454"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9600" b="1">
                <a:solidFill>
                  <a:srgbClr val="E72582"/>
                </a:solidFill>
                <a:latin typeface="Montserrat" pitchFamily="2" charset="77"/>
              </a:rPr>
              <a:t>Roadmap</a:t>
            </a:r>
            <a:endParaRPr lang="en-US" sz="9600">
              <a:solidFill>
                <a:srgbClr val="E72582"/>
              </a:solidFill>
              <a:latin typeface="Montserrat" pitchFamily="2" charset="77"/>
            </a:endParaRPr>
          </a:p>
        </p:txBody>
      </p:sp>
      <p:pic>
        <p:nvPicPr>
          <p:cNvPr id="3" name="Gráfico 2">
            <a:extLst>
              <a:ext uri="{FF2B5EF4-FFF2-40B4-BE49-F238E27FC236}">
                <a16:creationId xmlns:a16="http://schemas.microsoft.com/office/drawing/2014/main" id="{168ECF6D-1973-A7E7-140A-BF912FEC39E3}"/>
              </a:ext>
            </a:extLst>
          </p:cNvPr>
          <p:cNvPicPr>
            <a:picLocks noChangeAspect="1"/>
          </p:cNvPicPr>
          <p:nvPr/>
        </p:nvPicPr>
        <p:blipFill>
          <a:blip r:embed="rId2">
            <a:lum bright="20000"/>
            <a:extLst>
              <a:ext uri="{96DAC541-7B7A-43D3-8B79-37D633B846F1}">
                <asvg:svgBlip xmlns:asvg="http://schemas.microsoft.com/office/drawing/2016/SVG/main" r:embed="rId3"/>
              </a:ext>
            </a:extLst>
          </a:blip>
          <a:stretch>
            <a:fillRect/>
          </a:stretch>
        </p:blipFill>
        <p:spPr>
          <a:xfrm>
            <a:off x="9347200" y="8719581"/>
            <a:ext cx="5689600" cy="927100"/>
          </a:xfrm>
          <a:prstGeom prst="rect">
            <a:avLst/>
          </a:prstGeom>
        </p:spPr>
      </p:pic>
    </p:spTree>
    <p:extLst>
      <p:ext uri="{BB962C8B-B14F-4D97-AF65-F5344CB8AC3E}">
        <p14:creationId xmlns:p14="http://schemas.microsoft.com/office/powerpoint/2010/main" val="39741888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BEBB4-B31E-FF6C-5956-579CBA3B715C}"/>
            </a:ext>
          </a:extLst>
        </p:cNvPr>
        <p:cNvGrpSpPr/>
        <p:nvPr/>
      </p:nvGrpSpPr>
      <p:grpSpPr>
        <a:xfrm>
          <a:off x="0" y="0"/>
          <a:ext cx="0" cy="0"/>
          <a:chOff x="0" y="0"/>
          <a:chExt cx="0" cy="0"/>
        </a:xfrm>
      </p:grpSpPr>
      <p:sp>
        <p:nvSpPr>
          <p:cNvPr id="8" name="Google Shape;154;p2">
            <a:extLst>
              <a:ext uri="{FF2B5EF4-FFF2-40B4-BE49-F238E27FC236}">
                <a16:creationId xmlns:a16="http://schemas.microsoft.com/office/drawing/2014/main" id="{B596FA36-B423-627B-61ED-8D2B4C399CED}"/>
              </a:ext>
            </a:extLst>
          </p:cNvPr>
          <p:cNvSpPr txBox="1"/>
          <p:nvPr/>
        </p:nvSpPr>
        <p:spPr>
          <a:xfrm>
            <a:off x="8055155" y="3132187"/>
            <a:ext cx="379024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SHARED VISION</a:t>
            </a:r>
          </a:p>
        </p:txBody>
      </p:sp>
      <p:sp>
        <p:nvSpPr>
          <p:cNvPr id="9" name="Google Shape;155;p2">
            <a:extLst>
              <a:ext uri="{FF2B5EF4-FFF2-40B4-BE49-F238E27FC236}">
                <a16:creationId xmlns:a16="http://schemas.microsoft.com/office/drawing/2014/main" id="{206550B5-91B5-36C6-8670-11DBAD9A7872}"/>
              </a:ext>
            </a:extLst>
          </p:cNvPr>
          <p:cNvSpPr txBox="1"/>
          <p:nvPr/>
        </p:nvSpPr>
        <p:spPr>
          <a:xfrm>
            <a:off x="16239981" y="10821002"/>
            <a:ext cx="3975055"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IMPLEMENT, ITERATE, LEARN, AND SCALE</a:t>
            </a:r>
          </a:p>
        </p:txBody>
      </p:sp>
      <p:sp>
        <p:nvSpPr>
          <p:cNvPr id="10" name="Google Shape;156;p2">
            <a:extLst>
              <a:ext uri="{FF2B5EF4-FFF2-40B4-BE49-F238E27FC236}">
                <a16:creationId xmlns:a16="http://schemas.microsoft.com/office/drawing/2014/main" id="{B050FCEF-C2CA-B55F-3CD8-755EA7F4672F}"/>
              </a:ext>
            </a:extLst>
          </p:cNvPr>
          <p:cNvSpPr txBox="1"/>
          <p:nvPr/>
        </p:nvSpPr>
        <p:spPr>
          <a:xfrm>
            <a:off x="19083276" y="2976642"/>
            <a:ext cx="4605859"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SUSTAIN POLICIES, FINANCING, AND CAPACITIES</a:t>
            </a:r>
          </a:p>
        </p:txBody>
      </p:sp>
      <p:grpSp>
        <p:nvGrpSpPr>
          <p:cNvPr id="11" name="Google Shape;157;p2">
            <a:extLst>
              <a:ext uri="{FF2B5EF4-FFF2-40B4-BE49-F238E27FC236}">
                <a16:creationId xmlns:a16="http://schemas.microsoft.com/office/drawing/2014/main" id="{D9E9B3D5-D163-2667-6C72-592217CAE11A}"/>
              </a:ext>
            </a:extLst>
          </p:cNvPr>
          <p:cNvGrpSpPr/>
          <p:nvPr/>
        </p:nvGrpSpPr>
        <p:grpSpPr>
          <a:xfrm>
            <a:off x="8517360" y="1764327"/>
            <a:ext cx="985366" cy="985366"/>
            <a:chOff x="0" y="0"/>
            <a:chExt cx="985364" cy="985364"/>
          </a:xfrm>
          <a:solidFill>
            <a:srgbClr val="E72582"/>
          </a:solidFill>
        </p:grpSpPr>
        <p:sp>
          <p:nvSpPr>
            <p:cNvPr id="12" name="Circle">
              <a:extLst>
                <a:ext uri="{FF2B5EF4-FFF2-40B4-BE49-F238E27FC236}">
                  <a16:creationId xmlns:a16="http://schemas.microsoft.com/office/drawing/2014/main" id="{925802EF-A578-9F6B-A739-2E584661C9A4}"/>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3" name="1">
              <a:extLst>
                <a:ext uri="{FF2B5EF4-FFF2-40B4-BE49-F238E27FC236}">
                  <a16:creationId xmlns:a16="http://schemas.microsoft.com/office/drawing/2014/main" id="{BCC5BE18-C928-22D7-A02C-82ED521A3FE4}"/>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15" name="Google Shape;158;p2">
            <a:extLst>
              <a:ext uri="{FF2B5EF4-FFF2-40B4-BE49-F238E27FC236}">
                <a16:creationId xmlns:a16="http://schemas.microsoft.com/office/drawing/2014/main" id="{41A013F5-FA58-72A2-E1B4-ABA4D1BE2964}"/>
              </a:ext>
            </a:extLst>
          </p:cNvPr>
          <p:cNvGrpSpPr/>
          <p:nvPr/>
        </p:nvGrpSpPr>
        <p:grpSpPr>
          <a:xfrm>
            <a:off x="10908620" y="9597735"/>
            <a:ext cx="985366" cy="985366"/>
            <a:chOff x="0" y="0"/>
            <a:chExt cx="985364" cy="985364"/>
          </a:xfrm>
          <a:solidFill>
            <a:srgbClr val="E72582"/>
          </a:solidFill>
        </p:grpSpPr>
        <p:sp>
          <p:nvSpPr>
            <p:cNvPr id="16" name="Circle">
              <a:extLst>
                <a:ext uri="{FF2B5EF4-FFF2-40B4-BE49-F238E27FC236}">
                  <a16:creationId xmlns:a16="http://schemas.microsoft.com/office/drawing/2014/main" id="{BD6DD0EF-95AE-7E7C-C866-D274BF8B17DD}"/>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7" name="2">
              <a:extLst>
                <a:ext uri="{FF2B5EF4-FFF2-40B4-BE49-F238E27FC236}">
                  <a16:creationId xmlns:a16="http://schemas.microsoft.com/office/drawing/2014/main" id="{6DCF4BAD-82A9-3512-3C3E-28BA21199A99}"/>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18" name="Google Shape;159;p2">
            <a:extLst>
              <a:ext uri="{FF2B5EF4-FFF2-40B4-BE49-F238E27FC236}">
                <a16:creationId xmlns:a16="http://schemas.microsoft.com/office/drawing/2014/main" id="{FE1492C4-8C96-E955-AF0E-D1F45C59A03E}"/>
              </a:ext>
            </a:extLst>
          </p:cNvPr>
          <p:cNvGrpSpPr/>
          <p:nvPr/>
        </p:nvGrpSpPr>
        <p:grpSpPr>
          <a:xfrm>
            <a:off x="14495459" y="1711062"/>
            <a:ext cx="985366" cy="985366"/>
            <a:chOff x="0" y="0"/>
            <a:chExt cx="985364" cy="985364"/>
          </a:xfrm>
          <a:solidFill>
            <a:srgbClr val="E72582"/>
          </a:solidFill>
        </p:grpSpPr>
        <p:sp>
          <p:nvSpPr>
            <p:cNvPr id="19" name="Circle">
              <a:extLst>
                <a:ext uri="{FF2B5EF4-FFF2-40B4-BE49-F238E27FC236}">
                  <a16:creationId xmlns:a16="http://schemas.microsoft.com/office/drawing/2014/main" id="{4B47C65F-86DF-4E39-7D48-6EF181DFDAFD}"/>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0" name="3">
              <a:extLst>
                <a:ext uri="{FF2B5EF4-FFF2-40B4-BE49-F238E27FC236}">
                  <a16:creationId xmlns:a16="http://schemas.microsoft.com/office/drawing/2014/main" id="{AD5D2FC6-617F-5758-0385-A666C75FEEFA}"/>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21" name="Google Shape;160;p2">
            <a:extLst>
              <a:ext uri="{FF2B5EF4-FFF2-40B4-BE49-F238E27FC236}">
                <a16:creationId xmlns:a16="http://schemas.microsoft.com/office/drawing/2014/main" id="{94CDFCA0-C1DD-5CF7-789C-978135A928FF}"/>
              </a:ext>
            </a:extLst>
          </p:cNvPr>
          <p:cNvGrpSpPr/>
          <p:nvPr/>
        </p:nvGrpSpPr>
        <p:grpSpPr>
          <a:xfrm>
            <a:off x="20010927" y="1693807"/>
            <a:ext cx="985366" cy="985366"/>
            <a:chOff x="0" y="0"/>
            <a:chExt cx="985364" cy="985364"/>
          </a:xfrm>
          <a:solidFill>
            <a:srgbClr val="E72582"/>
          </a:solidFill>
        </p:grpSpPr>
        <p:sp>
          <p:nvSpPr>
            <p:cNvPr id="22" name="Circle">
              <a:extLst>
                <a:ext uri="{FF2B5EF4-FFF2-40B4-BE49-F238E27FC236}">
                  <a16:creationId xmlns:a16="http://schemas.microsoft.com/office/drawing/2014/main" id="{9CDC80A4-012D-79A4-C543-5E2FFFCB62A1}"/>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3" name="5">
              <a:extLst>
                <a:ext uri="{FF2B5EF4-FFF2-40B4-BE49-F238E27FC236}">
                  <a16:creationId xmlns:a16="http://schemas.microsoft.com/office/drawing/2014/main" id="{537ADF73-7A0E-1F0F-EE53-CA89181AAD73}"/>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24" name="Google Shape;161;p2">
            <a:extLst>
              <a:ext uri="{FF2B5EF4-FFF2-40B4-BE49-F238E27FC236}">
                <a16:creationId xmlns:a16="http://schemas.microsoft.com/office/drawing/2014/main" id="{841EA5BA-07BB-D05C-C535-3ECC1D67576D}"/>
              </a:ext>
            </a:extLst>
          </p:cNvPr>
          <p:cNvGrpSpPr/>
          <p:nvPr/>
        </p:nvGrpSpPr>
        <p:grpSpPr>
          <a:xfrm>
            <a:off x="16814820" y="9389398"/>
            <a:ext cx="985366" cy="985366"/>
            <a:chOff x="0" y="0"/>
            <a:chExt cx="985364" cy="985364"/>
          </a:xfrm>
          <a:solidFill>
            <a:srgbClr val="E72582"/>
          </a:solidFill>
        </p:grpSpPr>
        <p:sp>
          <p:nvSpPr>
            <p:cNvPr id="25" name="Circle">
              <a:extLst>
                <a:ext uri="{FF2B5EF4-FFF2-40B4-BE49-F238E27FC236}">
                  <a16:creationId xmlns:a16="http://schemas.microsoft.com/office/drawing/2014/main" id="{ED47BF2D-0F1D-44F9-E247-45B09815698D}"/>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6" name="4">
              <a:extLst>
                <a:ext uri="{FF2B5EF4-FFF2-40B4-BE49-F238E27FC236}">
                  <a16:creationId xmlns:a16="http://schemas.microsoft.com/office/drawing/2014/main" id="{141B81AC-42C7-B77C-CDA1-338799B52B9F}"/>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27" name="Google Shape;162;p2">
            <a:extLst>
              <a:ext uri="{FF2B5EF4-FFF2-40B4-BE49-F238E27FC236}">
                <a16:creationId xmlns:a16="http://schemas.microsoft.com/office/drawing/2014/main" id="{6DD006FF-5817-2D53-5B86-A75C35DAE86C}"/>
              </a:ext>
            </a:extLst>
          </p:cNvPr>
          <p:cNvSpPr txBox="1"/>
          <p:nvPr/>
        </p:nvSpPr>
        <p:spPr>
          <a:xfrm>
            <a:off x="13524621" y="2976771"/>
            <a:ext cx="4607876"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REDESIGN AND OPTIMIZE SERVICE DELIVERY</a:t>
            </a:r>
          </a:p>
        </p:txBody>
      </p:sp>
      <p:sp>
        <p:nvSpPr>
          <p:cNvPr id="28" name="Google Shape;163;p2">
            <a:extLst>
              <a:ext uri="{FF2B5EF4-FFF2-40B4-BE49-F238E27FC236}">
                <a16:creationId xmlns:a16="http://schemas.microsoft.com/office/drawing/2014/main" id="{6896E14B-95EF-2484-B53E-7E9604BDE1EF}"/>
              </a:ext>
            </a:extLst>
          </p:cNvPr>
          <p:cNvSpPr txBox="1"/>
          <p:nvPr/>
        </p:nvSpPr>
        <p:spPr>
          <a:xfrm>
            <a:off x="9797116" y="11005651"/>
            <a:ext cx="3633193" cy="48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GOVERNANCE</a:t>
            </a:r>
          </a:p>
        </p:txBody>
      </p:sp>
      <p:sp>
        <p:nvSpPr>
          <p:cNvPr id="29" name="Google Shape;192;p4">
            <a:extLst>
              <a:ext uri="{FF2B5EF4-FFF2-40B4-BE49-F238E27FC236}">
                <a16:creationId xmlns:a16="http://schemas.microsoft.com/office/drawing/2014/main" id="{95E5FD24-C682-E09C-003B-1A18086DA156}"/>
              </a:ext>
            </a:extLst>
          </p:cNvPr>
          <p:cNvSpPr txBox="1"/>
          <p:nvPr/>
        </p:nvSpPr>
        <p:spPr>
          <a:xfrm>
            <a:off x="8062884" y="3991137"/>
            <a:ext cx="4033444"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30" name="Google Shape;227;p7">
            <a:extLst>
              <a:ext uri="{FF2B5EF4-FFF2-40B4-BE49-F238E27FC236}">
                <a16:creationId xmlns:a16="http://schemas.microsoft.com/office/drawing/2014/main" id="{4E4756F3-E8B9-AD6C-130B-2200515E809A}"/>
              </a:ext>
            </a:extLst>
          </p:cNvPr>
          <p:cNvSpPr txBox="1"/>
          <p:nvPr/>
        </p:nvSpPr>
        <p:spPr>
          <a:xfrm>
            <a:off x="13300765" y="3852736"/>
            <a:ext cx="5304426"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31" name="Google Shape;265;p9">
            <a:extLst>
              <a:ext uri="{FF2B5EF4-FFF2-40B4-BE49-F238E27FC236}">
                <a16:creationId xmlns:a16="http://schemas.microsoft.com/office/drawing/2014/main" id="{59AB19B8-C1FB-6DBA-9D91-661139BEEEDD}"/>
              </a:ext>
            </a:extLst>
          </p:cNvPr>
          <p:cNvSpPr txBox="1"/>
          <p:nvPr/>
        </p:nvSpPr>
        <p:spPr>
          <a:xfrm>
            <a:off x="15853444" y="11689024"/>
            <a:ext cx="5024310"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32" name="Google Shape;297;p11">
            <a:extLst>
              <a:ext uri="{FF2B5EF4-FFF2-40B4-BE49-F238E27FC236}">
                <a16:creationId xmlns:a16="http://schemas.microsoft.com/office/drawing/2014/main" id="{C69E2754-42B8-A911-F49E-E6B3DD87C328}"/>
              </a:ext>
            </a:extLst>
          </p:cNvPr>
          <p:cNvSpPr txBox="1"/>
          <p:nvPr/>
        </p:nvSpPr>
        <p:spPr>
          <a:xfrm>
            <a:off x="19812145" y="4280903"/>
            <a:ext cx="349045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33" name="Google Shape;326;p13">
            <a:extLst>
              <a:ext uri="{FF2B5EF4-FFF2-40B4-BE49-F238E27FC236}">
                <a16:creationId xmlns:a16="http://schemas.microsoft.com/office/drawing/2014/main" id="{673EB563-1C7C-7B4F-7069-863B35E84698}"/>
              </a:ext>
            </a:extLst>
          </p:cNvPr>
          <p:cNvSpPr txBox="1"/>
          <p:nvPr/>
        </p:nvSpPr>
        <p:spPr>
          <a:xfrm>
            <a:off x="10212976" y="11485163"/>
            <a:ext cx="4048025"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34" name="Modelo de financiamiento basado en resultados">
            <a:extLst>
              <a:ext uri="{FF2B5EF4-FFF2-40B4-BE49-F238E27FC236}">
                <a16:creationId xmlns:a16="http://schemas.microsoft.com/office/drawing/2014/main" id="{192A6944-D589-AE4A-A471-4F7F70F02A64}"/>
              </a:ext>
            </a:extLst>
          </p:cNvPr>
          <p:cNvSpPr txBox="1"/>
          <p:nvPr/>
        </p:nvSpPr>
        <p:spPr>
          <a:xfrm>
            <a:off x="702222" y="3445893"/>
            <a:ext cx="7129989" cy="400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35" name="Gráfico 34">
            <a:extLst>
              <a:ext uri="{FF2B5EF4-FFF2-40B4-BE49-F238E27FC236}">
                <a16:creationId xmlns:a16="http://schemas.microsoft.com/office/drawing/2014/main" id="{EAC056F2-FD6F-AF06-E06E-8D294D72C1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37" name="Gráfico 36">
            <a:extLst>
              <a:ext uri="{FF2B5EF4-FFF2-40B4-BE49-F238E27FC236}">
                <a16:creationId xmlns:a16="http://schemas.microsoft.com/office/drawing/2014/main" id="{1976AB24-AB61-EF96-152A-9B51276BDE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39" name="Gráfico 38">
            <a:extLst>
              <a:ext uri="{FF2B5EF4-FFF2-40B4-BE49-F238E27FC236}">
                <a16:creationId xmlns:a16="http://schemas.microsoft.com/office/drawing/2014/main" id="{CB664AF3-704B-BE6F-D7CE-AD06B8B62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41" name="Gráfico 40">
            <a:extLst>
              <a:ext uri="{FF2B5EF4-FFF2-40B4-BE49-F238E27FC236}">
                <a16:creationId xmlns:a16="http://schemas.microsoft.com/office/drawing/2014/main" id="{8F398186-DAC5-89F5-27B1-C3764A8852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43" name="Gráfico 42">
            <a:extLst>
              <a:ext uri="{FF2B5EF4-FFF2-40B4-BE49-F238E27FC236}">
                <a16:creationId xmlns:a16="http://schemas.microsoft.com/office/drawing/2014/main" id="{2CDC7826-90FD-6993-6475-DD830A99F1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60" name="Grupo 59">
            <a:extLst>
              <a:ext uri="{FF2B5EF4-FFF2-40B4-BE49-F238E27FC236}">
                <a16:creationId xmlns:a16="http://schemas.microsoft.com/office/drawing/2014/main" id="{94F262C9-DB60-6664-8772-AEA19E2C54D8}"/>
              </a:ext>
            </a:extLst>
          </p:cNvPr>
          <p:cNvGrpSpPr/>
          <p:nvPr/>
        </p:nvGrpSpPr>
        <p:grpSpPr>
          <a:xfrm>
            <a:off x="-424319" y="5629769"/>
            <a:ext cx="25322613" cy="3565733"/>
            <a:chOff x="1880208" y="7295542"/>
            <a:chExt cx="21386925" cy="3011540"/>
          </a:xfrm>
        </p:grpSpPr>
        <p:pic>
          <p:nvPicPr>
            <p:cNvPr id="61" name="Gráfico 60">
              <a:extLst>
                <a:ext uri="{FF2B5EF4-FFF2-40B4-BE49-F238E27FC236}">
                  <a16:creationId xmlns:a16="http://schemas.microsoft.com/office/drawing/2014/main" id="{2D38DB5C-0157-137E-A16F-9F5DFD13FFBD}"/>
                </a:ext>
              </a:extLst>
            </p:cNvPr>
            <p:cNvPicPr>
              <a:picLocks noChangeAspect="1"/>
            </p:cNvPicPr>
            <p:nvPr/>
          </p:nvPicPr>
          <p:blipFill>
            <a:blip r:embed="rId13">
              <a:lum bright="20000"/>
              <a:extLst>
                <a:ext uri="{96DAC541-7B7A-43D3-8B79-37D633B846F1}">
                  <asvg:svgBlip xmlns:asvg="http://schemas.microsoft.com/office/drawing/2016/SVG/main" r:embed="rId14"/>
                </a:ext>
              </a:extLst>
            </a:blip>
            <a:stretch>
              <a:fillRect/>
            </a:stretch>
          </p:blipFill>
          <p:spPr>
            <a:xfrm>
              <a:off x="10691450" y="8440182"/>
              <a:ext cx="2870200" cy="1866900"/>
            </a:xfrm>
            <a:prstGeom prst="rect">
              <a:avLst/>
            </a:prstGeom>
          </p:spPr>
        </p:pic>
        <p:pic>
          <p:nvPicPr>
            <p:cNvPr id="62" name="Gráfico 61">
              <a:extLst>
                <a:ext uri="{FF2B5EF4-FFF2-40B4-BE49-F238E27FC236}">
                  <a16:creationId xmlns:a16="http://schemas.microsoft.com/office/drawing/2014/main" id="{D5B0498D-A763-F06C-DF3A-3BB562D3FB7E}"/>
                </a:ext>
              </a:extLst>
            </p:cNvPr>
            <p:cNvPicPr>
              <a:picLocks noChangeAspect="1"/>
            </p:cNvPicPr>
            <p:nvPr/>
          </p:nvPicPr>
          <p:blipFill>
            <a:blip r:embed="rId15">
              <a:lum bright="20000"/>
              <a:extLst>
                <a:ext uri="{96DAC541-7B7A-43D3-8B79-37D633B846F1}">
                  <asvg:svgBlip xmlns:asvg="http://schemas.microsoft.com/office/drawing/2016/SVG/main" r:embed="rId16"/>
                </a:ext>
              </a:extLst>
            </a:blip>
            <a:stretch>
              <a:fillRect/>
            </a:stretch>
          </p:blipFill>
          <p:spPr>
            <a:xfrm>
              <a:off x="7280438" y="7295542"/>
              <a:ext cx="4343400" cy="2857500"/>
            </a:xfrm>
            <a:prstGeom prst="rect">
              <a:avLst/>
            </a:prstGeom>
          </p:spPr>
        </p:pic>
        <p:pic>
          <p:nvPicPr>
            <p:cNvPr id="63" name="Gráfico 62">
              <a:extLst>
                <a:ext uri="{FF2B5EF4-FFF2-40B4-BE49-F238E27FC236}">
                  <a16:creationId xmlns:a16="http://schemas.microsoft.com/office/drawing/2014/main" id="{EB21C4CB-DDF0-95C1-901A-F84F54A0BF8C}"/>
                </a:ext>
              </a:extLst>
            </p:cNvPr>
            <p:cNvPicPr>
              <a:picLocks noChangeAspect="1"/>
            </p:cNvPicPr>
            <p:nvPr/>
          </p:nvPicPr>
          <p:blipFill>
            <a:blip r:embed="rId17">
              <a:lum bright="20000"/>
              <a:extLst>
                <a:ext uri="{96DAC541-7B7A-43D3-8B79-37D633B846F1}">
                  <asvg:svgBlip xmlns:asvg="http://schemas.microsoft.com/office/drawing/2016/SVG/main" r:embed="rId18"/>
                </a:ext>
              </a:extLst>
            </a:blip>
            <a:stretch>
              <a:fillRect/>
            </a:stretch>
          </p:blipFill>
          <p:spPr>
            <a:xfrm>
              <a:off x="14576892" y="7773920"/>
              <a:ext cx="2959100" cy="2527300"/>
            </a:xfrm>
            <a:prstGeom prst="rect">
              <a:avLst/>
            </a:prstGeom>
          </p:spPr>
        </p:pic>
        <p:pic>
          <p:nvPicPr>
            <p:cNvPr id="64" name="Gráfico 63">
              <a:extLst>
                <a:ext uri="{FF2B5EF4-FFF2-40B4-BE49-F238E27FC236}">
                  <a16:creationId xmlns:a16="http://schemas.microsoft.com/office/drawing/2014/main" id="{346FF9D1-7992-E4EE-5637-BED2DCF2E648}"/>
                </a:ext>
              </a:extLst>
            </p:cNvPr>
            <p:cNvPicPr>
              <a:picLocks noChangeAspect="1"/>
            </p:cNvPicPr>
            <p:nvPr/>
          </p:nvPicPr>
          <p:blipFill>
            <a:blip r:embed="rId19">
              <a:lum bright="20000"/>
              <a:extLst>
                <a:ext uri="{96DAC541-7B7A-43D3-8B79-37D633B846F1}">
                  <asvg:svgBlip xmlns:asvg="http://schemas.microsoft.com/office/drawing/2016/SVG/main" r:embed="rId20"/>
                </a:ext>
              </a:extLst>
            </a:blip>
            <a:stretch>
              <a:fillRect/>
            </a:stretch>
          </p:blipFill>
          <p:spPr>
            <a:xfrm>
              <a:off x="12627293" y="7308959"/>
              <a:ext cx="2882900" cy="1981200"/>
            </a:xfrm>
            <a:prstGeom prst="rect">
              <a:avLst/>
            </a:prstGeom>
          </p:spPr>
        </p:pic>
        <p:pic>
          <p:nvPicPr>
            <p:cNvPr id="65" name="Gráfico 64">
              <a:extLst>
                <a:ext uri="{FF2B5EF4-FFF2-40B4-BE49-F238E27FC236}">
                  <a16:creationId xmlns:a16="http://schemas.microsoft.com/office/drawing/2014/main" id="{01043D52-FB56-489C-BB34-653CE0861813}"/>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66" name="Gráfico 65">
              <a:extLst>
                <a:ext uri="{FF2B5EF4-FFF2-40B4-BE49-F238E27FC236}">
                  <a16:creationId xmlns:a16="http://schemas.microsoft.com/office/drawing/2014/main" id="{D7939289-5B50-6C0D-8DC0-10C33398B775}"/>
                </a:ext>
              </a:extLst>
            </p:cNvPr>
            <p:cNvPicPr>
              <a:picLocks noChangeAspect="1"/>
            </p:cNvPicPr>
            <p:nvPr/>
          </p:nvPicPr>
          <p:blipFill>
            <a:blip r:embed="rId23">
              <a:lum bright="20000"/>
              <a:extLst>
                <a:ext uri="{96DAC541-7B7A-43D3-8B79-37D633B846F1}">
                  <asvg:svgBlip xmlns:asvg="http://schemas.microsoft.com/office/drawing/2016/SVG/main" r:embed="rId24"/>
                </a:ext>
              </a:extLst>
            </a:blip>
            <a:stretch>
              <a:fillRect/>
            </a:stretch>
          </p:blipFill>
          <p:spPr>
            <a:xfrm>
              <a:off x="16980633" y="7452302"/>
              <a:ext cx="6286500" cy="1104900"/>
            </a:xfrm>
            <a:prstGeom prst="rect">
              <a:avLst/>
            </a:prstGeom>
          </p:spPr>
        </p:pic>
      </p:grpSp>
    </p:spTree>
    <p:extLst>
      <p:ext uri="{BB962C8B-B14F-4D97-AF65-F5344CB8AC3E}">
        <p14:creationId xmlns:p14="http://schemas.microsoft.com/office/powerpoint/2010/main" val="40664995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2BD4F-D5C4-A889-DD62-9E80C08645E1}"/>
            </a:ext>
          </a:extLst>
        </p:cNvPr>
        <p:cNvGrpSpPr/>
        <p:nvPr/>
      </p:nvGrpSpPr>
      <p:grpSpPr>
        <a:xfrm>
          <a:off x="0" y="0"/>
          <a:ext cx="0" cy="0"/>
          <a:chOff x="0" y="0"/>
          <a:chExt cx="0" cy="0"/>
        </a:xfrm>
      </p:grpSpPr>
      <p:sp>
        <p:nvSpPr>
          <p:cNvPr id="8" name="Google Shape;154;p2">
            <a:extLst>
              <a:ext uri="{FF2B5EF4-FFF2-40B4-BE49-F238E27FC236}">
                <a16:creationId xmlns:a16="http://schemas.microsoft.com/office/drawing/2014/main" id="{CB24C6FD-3DE3-E645-A51B-D4BBD3CCDD64}"/>
              </a:ext>
            </a:extLst>
          </p:cNvPr>
          <p:cNvSpPr txBox="1"/>
          <p:nvPr/>
        </p:nvSpPr>
        <p:spPr>
          <a:xfrm>
            <a:off x="8055155" y="3132187"/>
            <a:ext cx="379024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SHARED VISION</a:t>
            </a:r>
          </a:p>
        </p:txBody>
      </p:sp>
      <p:sp>
        <p:nvSpPr>
          <p:cNvPr id="9" name="Google Shape;155;p2">
            <a:extLst>
              <a:ext uri="{FF2B5EF4-FFF2-40B4-BE49-F238E27FC236}">
                <a16:creationId xmlns:a16="http://schemas.microsoft.com/office/drawing/2014/main" id="{71A72CD4-2B57-9F83-B62C-61A4DD191CD6}"/>
              </a:ext>
            </a:extLst>
          </p:cNvPr>
          <p:cNvSpPr txBox="1"/>
          <p:nvPr/>
        </p:nvSpPr>
        <p:spPr>
          <a:xfrm>
            <a:off x="16239981" y="10821002"/>
            <a:ext cx="397505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IMPLEMENT, ITERATE, LEARN, AND SCALE</a:t>
            </a:r>
          </a:p>
        </p:txBody>
      </p:sp>
      <p:sp>
        <p:nvSpPr>
          <p:cNvPr id="10" name="Google Shape;156;p2">
            <a:extLst>
              <a:ext uri="{FF2B5EF4-FFF2-40B4-BE49-F238E27FC236}">
                <a16:creationId xmlns:a16="http://schemas.microsoft.com/office/drawing/2014/main" id="{E3E699D3-2641-FFD0-D50D-BE735EAD847C}"/>
              </a:ext>
            </a:extLst>
          </p:cNvPr>
          <p:cNvSpPr txBox="1"/>
          <p:nvPr/>
        </p:nvSpPr>
        <p:spPr>
          <a:xfrm>
            <a:off x="19083276" y="2976642"/>
            <a:ext cx="4605859" cy="125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SUSTAIN POLICIES, FINANCING, AND CAPACITIES</a:t>
            </a:r>
          </a:p>
        </p:txBody>
      </p:sp>
      <p:grpSp>
        <p:nvGrpSpPr>
          <p:cNvPr id="11" name="Google Shape;157;p2">
            <a:extLst>
              <a:ext uri="{FF2B5EF4-FFF2-40B4-BE49-F238E27FC236}">
                <a16:creationId xmlns:a16="http://schemas.microsoft.com/office/drawing/2014/main" id="{D982F34C-E970-3EAA-F28F-F570E0F62863}"/>
              </a:ext>
            </a:extLst>
          </p:cNvPr>
          <p:cNvGrpSpPr/>
          <p:nvPr/>
        </p:nvGrpSpPr>
        <p:grpSpPr>
          <a:xfrm>
            <a:off x="8517360" y="1764327"/>
            <a:ext cx="985366" cy="985366"/>
            <a:chOff x="0" y="0"/>
            <a:chExt cx="985364" cy="985364"/>
          </a:xfrm>
          <a:solidFill>
            <a:srgbClr val="E72582"/>
          </a:solidFill>
        </p:grpSpPr>
        <p:sp>
          <p:nvSpPr>
            <p:cNvPr id="12" name="Circle">
              <a:extLst>
                <a:ext uri="{FF2B5EF4-FFF2-40B4-BE49-F238E27FC236}">
                  <a16:creationId xmlns:a16="http://schemas.microsoft.com/office/drawing/2014/main" id="{E2BCF339-C471-D1CD-76FE-696E1B7316D9}"/>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3" name="1">
              <a:extLst>
                <a:ext uri="{FF2B5EF4-FFF2-40B4-BE49-F238E27FC236}">
                  <a16:creationId xmlns:a16="http://schemas.microsoft.com/office/drawing/2014/main" id="{453A0529-51AB-A975-843A-10DE784AF421}"/>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15" name="Google Shape;158;p2">
            <a:extLst>
              <a:ext uri="{FF2B5EF4-FFF2-40B4-BE49-F238E27FC236}">
                <a16:creationId xmlns:a16="http://schemas.microsoft.com/office/drawing/2014/main" id="{7DAFCEEE-5BDB-0F67-C04F-AC1AA9A6882F}"/>
              </a:ext>
            </a:extLst>
          </p:cNvPr>
          <p:cNvGrpSpPr/>
          <p:nvPr/>
        </p:nvGrpSpPr>
        <p:grpSpPr>
          <a:xfrm>
            <a:off x="10908620" y="9597735"/>
            <a:ext cx="985366" cy="985366"/>
            <a:chOff x="0" y="0"/>
            <a:chExt cx="985364" cy="985364"/>
          </a:xfrm>
          <a:solidFill>
            <a:srgbClr val="E72582"/>
          </a:solidFill>
        </p:grpSpPr>
        <p:sp>
          <p:nvSpPr>
            <p:cNvPr id="16" name="Circle">
              <a:extLst>
                <a:ext uri="{FF2B5EF4-FFF2-40B4-BE49-F238E27FC236}">
                  <a16:creationId xmlns:a16="http://schemas.microsoft.com/office/drawing/2014/main" id="{55587411-EF78-D5F9-2337-17B55F4B9BEF}"/>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7" name="2">
              <a:extLst>
                <a:ext uri="{FF2B5EF4-FFF2-40B4-BE49-F238E27FC236}">
                  <a16:creationId xmlns:a16="http://schemas.microsoft.com/office/drawing/2014/main" id="{F205173F-E792-F2F7-DDDA-558F397DEA15}"/>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18" name="Google Shape;159;p2">
            <a:extLst>
              <a:ext uri="{FF2B5EF4-FFF2-40B4-BE49-F238E27FC236}">
                <a16:creationId xmlns:a16="http://schemas.microsoft.com/office/drawing/2014/main" id="{B2E0A8C2-2738-B6D7-4560-A9788DAC2A60}"/>
              </a:ext>
            </a:extLst>
          </p:cNvPr>
          <p:cNvGrpSpPr/>
          <p:nvPr/>
        </p:nvGrpSpPr>
        <p:grpSpPr>
          <a:xfrm>
            <a:off x="14495459" y="1711062"/>
            <a:ext cx="985366" cy="985366"/>
            <a:chOff x="0" y="0"/>
            <a:chExt cx="985364" cy="985364"/>
          </a:xfrm>
          <a:solidFill>
            <a:srgbClr val="E72582"/>
          </a:solidFill>
        </p:grpSpPr>
        <p:sp>
          <p:nvSpPr>
            <p:cNvPr id="19" name="Circle">
              <a:extLst>
                <a:ext uri="{FF2B5EF4-FFF2-40B4-BE49-F238E27FC236}">
                  <a16:creationId xmlns:a16="http://schemas.microsoft.com/office/drawing/2014/main" id="{404A6B02-D439-A55F-34CD-219E9877FDCD}"/>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0" name="3">
              <a:extLst>
                <a:ext uri="{FF2B5EF4-FFF2-40B4-BE49-F238E27FC236}">
                  <a16:creationId xmlns:a16="http://schemas.microsoft.com/office/drawing/2014/main" id="{6CEFE1EB-D8B3-9B31-BF07-F4F35F614848}"/>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21" name="Google Shape;160;p2">
            <a:extLst>
              <a:ext uri="{FF2B5EF4-FFF2-40B4-BE49-F238E27FC236}">
                <a16:creationId xmlns:a16="http://schemas.microsoft.com/office/drawing/2014/main" id="{6C986062-27A4-1A9F-BACE-31C9A938F4B4}"/>
              </a:ext>
            </a:extLst>
          </p:cNvPr>
          <p:cNvGrpSpPr/>
          <p:nvPr/>
        </p:nvGrpSpPr>
        <p:grpSpPr>
          <a:xfrm>
            <a:off x="20010927" y="1693807"/>
            <a:ext cx="985366" cy="985366"/>
            <a:chOff x="0" y="0"/>
            <a:chExt cx="985364" cy="985364"/>
          </a:xfrm>
          <a:solidFill>
            <a:srgbClr val="E72582"/>
          </a:solidFill>
        </p:grpSpPr>
        <p:sp>
          <p:nvSpPr>
            <p:cNvPr id="22" name="Circle">
              <a:extLst>
                <a:ext uri="{FF2B5EF4-FFF2-40B4-BE49-F238E27FC236}">
                  <a16:creationId xmlns:a16="http://schemas.microsoft.com/office/drawing/2014/main" id="{9708C632-B39C-3DC8-3186-2CB422359F64}"/>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3" name="5">
              <a:extLst>
                <a:ext uri="{FF2B5EF4-FFF2-40B4-BE49-F238E27FC236}">
                  <a16:creationId xmlns:a16="http://schemas.microsoft.com/office/drawing/2014/main" id="{94B9CE80-F267-C9DE-B7E6-D6B9A32CA235}"/>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24" name="Google Shape;161;p2">
            <a:extLst>
              <a:ext uri="{FF2B5EF4-FFF2-40B4-BE49-F238E27FC236}">
                <a16:creationId xmlns:a16="http://schemas.microsoft.com/office/drawing/2014/main" id="{D7D2F3CC-E452-0CF4-7366-97E945C4E69C}"/>
              </a:ext>
            </a:extLst>
          </p:cNvPr>
          <p:cNvGrpSpPr/>
          <p:nvPr/>
        </p:nvGrpSpPr>
        <p:grpSpPr>
          <a:xfrm>
            <a:off x="16814820" y="9389398"/>
            <a:ext cx="985366" cy="985366"/>
            <a:chOff x="0" y="0"/>
            <a:chExt cx="985364" cy="985364"/>
          </a:xfrm>
          <a:solidFill>
            <a:srgbClr val="E72582"/>
          </a:solidFill>
        </p:grpSpPr>
        <p:sp>
          <p:nvSpPr>
            <p:cNvPr id="25" name="Circle">
              <a:extLst>
                <a:ext uri="{FF2B5EF4-FFF2-40B4-BE49-F238E27FC236}">
                  <a16:creationId xmlns:a16="http://schemas.microsoft.com/office/drawing/2014/main" id="{1D7A2D41-923B-4A68-F0F2-F05481D7CED2}"/>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6" name="4">
              <a:extLst>
                <a:ext uri="{FF2B5EF4-FFF2-40B4-BE49-F238E27FC236}">
                  <a16:creationId xmlns:a16="http://schemas.microsoft.com/office/drawing/2014/main" id="{F49BF79F-D238-EC41-81F6-0749D4CF3617}"/>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27" name="Google Shape;162;p2">
            <a:extLst>
              <a:ext uri="{FF2B5EF4-FFF2-40B4-BE49-F238E27FC236}">
                <a16:creationId xmlns:a16="http://schemas.microsoft.com/office/drawing/2014/main" id="{35C1BFF5-036C-4E20-4BAE-3868B2BEB411}"/>
              </a:ext>
            </a:extLst>
          </p:cNvPr>
          <p:cNvSpPr txBox="1"/>
          <p:nvPr/>
        </p:nvSpPr>
        <p:spPr>
          <a:xfrm>
            <a:off x="13524621" y="2976771"/>
            <a:ext cx="4607876"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REDESIGN AND OPTIMIZE SERVICE DELIVERY</a:t>
            </a:r>
          </a:p>
        </p:txBody>
      </p:sp>
      <p:sp>
        <p:nvSpPr>
          <p:cNvPr id="28" name="Google Shape;163;p2">
            <a:extLst>
              <a:ext uri="{FF2B5EF4-FFF2-40B4-BE49-F238E27FC236}">
                <a16:creationId xmlns:a16="http://schemas.microsoft.com/office/drawing/2014/main" id="{3E2FED2A-CB4E-E69C-8B8C-CBF319CFE558}"/>
              </a:ext>
            </a:extLst>
          </p:cNvPr>
          <p:cNvSpPr txBox="1"/>
          <p:nvPr/>
        </p:nvSpPr>
        <p:spPr>
          <a:xfrm>
            <a:off x="9797116" y="11005651"/>
            <a:ext cx="3633193"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GOVERNANCE</a:t>
            </a:r>
          </a:p>
        </p:txBody>
      </p:sp>
      <p:sp>
        <p:nvSpPr>
          <p:cNvPr id="29" name="Google Shape;192;p4">
            <a:extLst>
              <a:ext uri="{FF2B5EF4-FFF2-40B4-BE49-F238E27FC236}">
                <a16:creationId xmlns:a16="http://schemas.microsoft.com/office/drawing/2014/main" id="{2DDD984B-9728-F5D9-755F-04A63EC8E497}"/>
              </a:ext>
            </a:extLst>
          </p:cNvPr>
          <p:cNvSpPr txBox="1"/>
          <p:nvPr/>
        </p:nvSpPr>
        <p:spPr>
          <a:xfrm>
            <a:off x="8062884" y="3991137"/>
            <a:ext cx="4033444"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30" name="Google Shape;227;p7">
            <a:extLst>
              <a:ext uri="{FF2B5EF4-FFF2-40B4-BE49-F238E27FC236}">
                <a16:creationId xmlns:a16="http://schemas.microsoft.com/office/drawing/2014/main" id="{C301C3A2-1729-EDA4-D7C5-3F5D87C76844}"/>
              </a:ext>
            </a:extLst>
          </p:cNvPr>
          <p:cNvSpPr txBox="1"/>
          <p:nvPr/>
        </p:nvSpPr>
        <p:spPr>
          <a:xfrm>
            <a:off x="13300765" y="3852736"/>
            <a:ext cx="5304426" cy="125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31" name="Google Shape;265;p9">
            <a:extLst>
              <a:ext uri="{FF2B5EF4-FFF2-40B4-BE49-F238E27FC236}">
                <a16:creationId xmlns:a16="http://schemas.microsoft.com/office/drawing/2014/main" id="{1D2A77B9-8AD3-268F-FF8D-CD84FF1745A0}"/>
              </a:ext>
            </a:extLst>
          </p:cNvPr>
          <p:cNvSpPr txBox="1"/>
          <p:nvPr/>
        </p:nvSpPr>
        <p:spPr>
          <a:xfrm>
            <a:off x="15853444" y="11689024"/>
            <a:ext cx="5024310" cy="125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32" name="Google Shape;297;p11">
            <a:extLst>
              <a:ext uri="{FF2B5EF4-FFF2-40B4-BE49-F238E27FC236}">
                <a16:creationId xmlns:a16="http://schemas.microsoft.com/office/drawing/2014/main" id="{69B8B049-1515-BEC3-C9BF-2F2B9B9E677A}"/>
              </a:ext>
            </a:extLst>
          </p:cNvPr>
          <p:cNvSpPr txBox="1"/>
          <p:nvPr/>
        </p:nvSpPr>
        <p:spPr>
          <a:xfrm>
            <a:off x="19812145" y="4280903"/>
            <a:ext cx="3490453"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33" name="Google Shape;326;p13">
            <a:extLst>
              <a:ext uri="{FF2B5EF4-FFF2-40B4-BE49-F238E27FC236}">
                <a16:creationId xmlns:a16="http://schemas.microsoft.com/office/drawing/2014/main" id="{2C1D5C87-2A01-9BF4-D066-E3E7840D02C4}"/>
              </a:ext>
            </a:extLst>
          </p:cNvPr>
          <p:cNvSpPr txBox="1"/>
          <p:nvPr/>
        </p:nvSpPr>
        <p:spPr>
          <a:xfrm>
            <a:off x="10212976" y="11485163"/>
            <a:ext cx="4048025" cy="125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34" name="Modelo de financiamiento basado en resultados">
            <a:extLst>
              <a:ext uri="{FF2B5EF4-FFF2-40B4-BE49-F238E27FC236}">
                <a16:creationId xmlns:a16="http://schemas.microsoft.com/office/drawing/2014/main" id="{93AFB63C-6AEB-0357-63FA-30FDBA435176}"/>
              </a:ext>
            </a:extLst>
          </p:cNvPr>
          <p:cNvSpPr txBox="1"/>
          <p:nvPr/>
        </p:nvSpPr>
        <p:spPr>
          <a:xfrm>
            <a:off x="702222" y="3445893"/>
            <a:ext cx="7129989" cy="40069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35" name="Gráfico 34">
            <a:extLst>
              <a:ext uri="{FF2B5EF4-FFF2-40B4-BE49-F238E27FC236}">
                <a16:creationId xmlns:a16="http://schemas.microsoft.com/office/drawing/2014/main" id="{28759362-2139-B0F5-061F-C55082420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37" name="Gráfico 36">
            <a:extLst>
              <a:ext uri="{FF2B5EF4-FFF2-40B4-BE49-F238E27FC236}">
                <a16:creationId xmlns:a16="http://schemas.microsoft.com/office/drawing/2014/main" id="{76ABDA92-F1F8-090B-B72D-687FABC287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39" name="Gráfico 38">
            <a:extLst>
              <a:ext uri="{FF2B5EF4-FFF2-40B4-BE49-F238E27FC236}">
                <a16:creationId xmlns:a16="http://schemas.microsoft.com/office/drawing/2014/main" id="{41938298-169B-FE24-3E49-C4AFB10C87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41" name="Gráfico 40">
            <a:extLst>
              <a:ext uri="{FF2B5EF4-FFF2-40B4-BE49-F238E27FC236}">
                <a16:creationId xmlns:a16="http://schemas.microsoft.com/office/drawing/2014/main" id="{E12E9DBF-9180-4502-E4C1-FCFAFE0190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43" name="Gráfico 42">
            <a:extLst>
              <a:ext uri="{FF2B5EF4-FFF2-40B4-BE49-F238E27FC236}">
                <a16:creationId xmlns:a16="http://schemas.microsoft.com/office/drawing/2014/main" id="{B55ABB0F-D41C-2383-8779-CB74580A12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57" name="Grupo 56">
            <a:extLst>
              <a:ext uri="{FF2B5EF4-FFF2-40B4-BE49-F238E27FC236}">
                <a16:creationId xmlns:a16="http://schemas.microsoft.com/office/drawing/2014/main" id="{45F6A618-4DC7-87A5-B92D-333E22BC0253}"/>
              </a:ext>
            </a:extLst>
          </p:cNvPr>
          <p:cNvGrpSpPr/>
          <p:nvPr/>
        </p:nvGrpSpPr>
        <p:grpSpPr>
          <a:xfrm>
            <a:off x="-424319" y="5629769"/>
            <a:ext cx="25322614" cy="3565733"/>
            <a:chOff x="1880208" y="7295542"/>
            <a:chExt cx="21386925" cy="3011540"/>
          </a:xfrm>
        </p:grpSpPr>
        <p:pic>
          <p:nvPicPr>
            <p:cNvPr id="38" name="Gráfico 37">
              <a:extLst>
                <a:ext uri="{FF2B5EF4-FFF2-40B4-BE49-F238E27FC236}">
                  <a16:creationId xmlns:a16="http://schemas.microsoft.com/office/drawing/2014/main" id="{0F0B631F-6A20-D269-F5B7-53428779D101}"/>
                </a:ext>
              </a:extLst>
            </p:cNvPr>
            <p:cNvPicPr>
              <a:picLocks noChangeAspect="1"/>
            </p:cNvPicPr>
            <p:nvPr/>
          </p:nvPicPr>
          <p:blipFill>
            <a:blip r:embed="rId13">
              <a:lum bright="20000"/>
              <a:extLst>
                <a:ext uri="{96DAC541-7B7A-43D3-8B79-37D633B846F1}">
                  <asvg:svgBlip xmlns:asvg="http://schemas.microsoft.com/office/drawing/2016/SVG/main" r:embed="rId14"/>
                </a:ext>
              </a:extLst>
            </a:blip>
            <a:stretch>
              <a:fillRect/>
            </a:stretch>
          </p:blipFill>
          <p:spPr>
            <a:xfrm>
              <a:off x="10691450" y="8440182"/>
              <a:ext cx="2870200" cy="1866900"/>
            </a:xfrm>
            <a:prstGeom prst="rect">
              <a:avLst/>
            </a:prstGeom>
          </p:spPr>
        </p:pic>
        <p:pic>
          <p:nvPicPr>
            <p:cNvPr id="42" name="Gráfico 41">
              <a:extLst>
                <a:ext uri="{FF2B5EF4-FFF2-40B4-BE49-F238E27FC236}">
                  <a16:creationId xmlns:a16="http://schemas.microsoft.com/office/drawing/2014/main" id="{CD57E516-BBA2-6E0B-D4D6-41DF9000B9CF}"/>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280438" y="7295542"/>
              <a:ext cx="4343399" cy="2857500"/>
            </a:xfrm>
            <a:prstGeom prst="rect">
              <a:avLst/>
            </a:prstGeom>
          </p:spPr>
        </p:pic>
        <p:pic>
          <p:nvPicPr>
            <p:cNvPr id="45" name="Gráfico 44">
              <a:extLst>
                <a:ext uri="{FF2B5EF4-FFF2-40B4-BE49-F238E27FC236}">
                  <a16:creationId xmlns:a16="http://schemas.microsoft.com/office/drawing/2014/main" id="{71823FA2-70D4-6322-9176-1FC7A77793E7}"/>
                </a:ext>
              </a:extLst>
            </p:cNvPr>
            <p:cNvPicPr>
              <a:picLocks noChangeAspect="1"/>
            </p:cNvPicPr>
            <p:nvPr/>
          </p:nvPicPr>
          <p:blipFill>
            <a:blip r:embed="rId17">
              <a:lum bright="20000"/>
              <a:extLst>
                <a:ext uri="{96DAC541-7B7A-43D3-8B79-37D633B846F1}">
                  <asvg:svgBlip xmlns:asvg="http://schemas.microsoft.com/office/drawing/2016/SVG/main" r:embed="rId18"/>
                </a:ext>
              </a:extLst>
            </a:blip>
            <a:stretch>
              <a:fillRect/>
            </a:stretch>
          </p:blipFill>
          <p:spPr>
            <a:xfrm>
              <a:off x="14576892" y="7773920"/>
              <a:ext cx="2959100" cy="2527300"/>
            </a:xfrm>
            <a:prstGeom prst="rect">
              <a:avLst/>
            </a:prstGeom>
          </p:spPr>
        </p:pic>
        <p:pic>
          <p:nvPicPr>
            <p:cNvPr id="49" name="Gráfico 48">
              <a:extLst>
                <a:ext uri="{FF2B5EF4-FFF2-40B4-BE49-F238E27FC236}">
                  <a16:creationId xmlns:a16="http://schemas.microsoft.com/office/drawing/2014/main" id="{8026F165-9D14-710D-DE5D-4A3872C431CE}"/>
                </a:ext>
              </a:extLst>
            </p:cNvPr>
            <p:cNvPicPr>
              <a:picLocks noChangeAspect="1"/>
            </p:cNvPicPr>
            <p:nvPr/>
          </p:nvPicPr>
          <p:blipFill>
            <a:blip r:embed="rId19">
              <a:lum bright="20000"/>
              <a:extLst>
                <a:ext uri="{96DAC541-7B7A-43D3-8B79-37D633B846F1}">
                  <asvg:svgBlip xmlns:asvg="http://schemas.microsoft.com/office/drawing/2016/SVG/main" r:embed="rId20"/>
                </a:ext>
              </a:extLst>
            </a:blip>
            <a:stretch>
              <a:fillRect/>
            </a:stretch>
          </p:blipFill>
          <p:spPr>
            <a:xfrm>
              <a:off x="12627293" y="7308959"/>
              <a:ext cx="2882900" cy="1981200"/>
            </a:xfrm>
            <a:prstGeom prst="rect">
              <a:avLst/>
            </a:prstGeom>
          </p:spPr>
        </p:pic>
        <p:pic>
          <p:nvPicPr>
            <p:cNvPr id="51" name="Gráfico 50">
              <a:extLst>
                <a:ext uri="{FF2B5EF4-FFF2-40B4-BE49-F238E27FC236}">
                  <a16:creationId xmlns:a16="http://schemas.microsoft.com/office/drawing/2014/main" id="{2BAF8B1C-5E6A-4DF4-9FA9-3DB0AFD2C1BF}"/>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55" name="Gráfico 54">
              <a:extLst>
                <a:ext uri="{FF2B5EF4-FFF2-40B4-BE49-F238E27FC236}">
                  <a16:creationId xmlns:a16="http://schemas.microsoft.com/office/drawing/2014/main" id="{A089CC37-3B37-390B-E838-477141450BEB}"/>
                </a:ext>
              </a:extLst>
            </p:cNvPr>
            <p:cNvPicPr>
              <a:picLocks noChangeAspect="1"/>
            </p:cNvPicPr>
            <p:nvPr/>
          </p:nvPicPr>
          <p:blipFill>
            <a:blip r:embed="rId23">
              <a:lum bright="20000"/>
              <a:extLst>
                <a:ext uri="{96DAC541-7B7A-43D3-8B79-37D633B846F1}">
                  <asvg:svgBlip xmlns:asvg="http://schemas.microsoft.com/office/drawing/2016/SVG/main" r:embed="rId24"/>
                </a:ext>
              </a:extLst>
            </a:blip>
            <a:stretch>
              <a:fillRect/>
            </a:stretch>
          </p:blipFill>
          <p:spPr>
            <a:xfrm>
              <a:off x="16980633" y="7452302"/>
              <a:ext cx="6286500" cy="1104900"/>
            </a:xfrm>
            <a:prstGeom prst="rect">
              <a:avLst/>
            </a:prstGeom>
          </p:spPr>
        </p:pic>
      </p:grpSp>
    </p:spTree>
    <p:extLst>
      <p:ext uri="{BB962C8B-B14F-4D97-AF65-F5344CB8AC3E}">
        <p14:creationId xmlns:p14="http://schemas.microsoft.com/office/powerpoint/2010/main" val="18190374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F9A5-2D0F-A2C2-ADBE-B64E80DD2056}"/>
            </a:ext>
          </a:extLst>
        </p:cNvPr>
        <p:cNvGrpSpPr/>
        <p:nvPr/>
      </p:nvGrpSpPr>
      <p:grpSpPr>
        <a:xfrm>
          <a:off x="0" y="0"/>
          <a:ext cx="0" cy="0"/>
          <a:chOff x="0" y="0"/>
          <a:chExt cx="0" cy="0"/>
        </a:xfrm>
      </p:grpSpPr>
      <p:sp>
        <p:nvSpPr>
          <p:cNvPr id="19" name="Contexto regional…">
            <a:extLst>
              <a:ext uri="{FF2B5EF4-FFF2-40B4-BE49-F238E27FC236}">
                <a16:creationId xmlns:a16="http://schemas.microsoft.com/office/drawing/2014/main" id="{542DEB22-BCD8-B7E3-4504-D021A1071F08}"/>
              </a:ext>
            </a:extLst>
          </p:cNvPr>
          <p:cNvSpPr txBox="1"/>
          <p:nvPr/>
        </p:nvSpPr>
        <p:spPr>
          <a:xfrm>
            <a:off x="2120819" y="772449"/>
            <a:ext cx="21509202" cy="1371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noProof="0">
                <a:solidFill>
                  <a:srgbClr val="E72582"/>
                </a:solidFill>
                <a:latin typeface="Montserrat" pitchFamily="2" charset="77"/>
              </a:rPr>
              <a:t>In </a:t>
            </a:r>
            <a:r>
              <a:rPr lang="en-US" sz="5500" b="1" noProof="0">
                <a:solidFill>
                  <a:srgbClr val="E72582"/>
                </a:solidFill>
                <a:latin typeface="Montserrat" pitchFamily="2" charset="77"/>
              </a:rPr>
              <a:t>2010</a:t>
            </a:r>
            <a:r>
              <a:rPr lang="en-US" sz="5500" noProof="0">
                <a:solidFill>
                  <a:srgbClr val="E72582"/>
                </a:solidFill>
                <a:latin typeface="Montserrat" pitchFamily="2" charset="77"/>
              </a:rPr>
              <a:t> countries in </a:t>
            </a:r>
            <a:r>
              <a:rPr lang="en-US" sz="5500" b="1" noProof="0">
                <a:solidFill>
                  <a:srgbClr val="E72582"/>
                </a:solidFill>
                <a:latin typeface="Montserrat" pitchFamily="2" charset="77"/>
              </a:rPr>
              <a:t>Mesoamerica</a:t>
            </a:r>
            <a:r>
              <a:rPr lang="en-US" sz="5500" noProof="0">
                <a:solidFill>
                  <a:srgbClr val="E72582"/>
                </a:solidFill>
                <a:latin typeface="Montserrat" pitchFamily="2" charset="77"/>
              </a:rPr>
              <a:t>…</a:t>
            </a:r>
          </a:p>
          <a:p>
            <a:pPr algn="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b="1">
                <a:solidFill>
                  <a:srgbClr val="4D80BE"/>
                </a:solidFill>
                <a:latin typeface="Montserrat" pitchFamily="2" charset="77"/>
              </a:rPr>
              <a:t> </a:t>
            </a:r>
            <a:r>
              <a:rPr lang="en-US" sz="5500">
                <a:solidFill>
                  <a:srgbClr val="4D80BE"/>
                </a:solidFill>
                <a:latin typeface="Montserrat" pitchFamily="2" charset="77"/>
              </a:rPr>
              <a:t>…yet the</a:t>
            </a:r>
            <a:r>
              <a:rPr lang="en-US" sz="5500" b="1">
                <a:solidFill>
                  <a:srgbClr val="4D80BE"/>
                </a:solidFill>
                <a:latin typeface="Montserrat" pitchFamily="2" charset="77"/>
              </a:rPr>
              <a:t> </a:t>
            </a:r>
            <a:r>
              <a:rPr lang="en-US" sz="5500" b="1">
                <a:solidFill>
                  <a:srgbClr val="E72582"/>
                </a:solidFill>
                <a:latin typeface="Montserrat" pitchFamily="2" charset="77"/>
              </a:rPr>
              <a:t>poorest</a:t>
            </a:r>
            <a:r>
              <a:rPr lang="en-US" sz="5500" b="1">
                <a:solidFill>
                  <a:srgbClr val="4D80BE"/>
                </a:solidFill>
                <a:latin typeface="Montserrat" pitchFamily="2" charset="77"/>
              </a:rPr>
              <a:t> </a:t>
            </a:r>
            <a:r>
              <a:rPr lang="en-US" sz="5500">
                <a:solidFill>
                  <a:srgbClr val="4D80BE"/>
                </a:solidFill>
                <a:latin typeface="Montserrat" pitchFamily="2" charset="77"/>
              </a:rPr>
              <a:t>municipalities</a:t>
            </a:r>
            <a:r>
              <a:rPr lang="en-US" sz="5500" b="1">
                <a:solidFill>
                  <a:srgbClr val="4D80BE"/>
                </a:solidFill>
                <a:latin typeface="Montserrat" pitchFamily="2" charset="77"/>
              </a:rPr>
              <a:t> </a:t>
            </a:r>
            <a:r>
              <a:rPr lang="en-US" sz="5500">
                <a:solidFill>
                  <a:srgbClr val="4D80BE"/>
                </a:solidFill>
                <a:latin typeface="Montserrat" pitchFamily="2" charset="77"/>
              </a:rPr>
              <a:t>were </a:t>
            </a:r>
            <a:r>
              <a:rPr lang="en-US" sz="5500" b="1">
                <a:solidFill>
                  <a:srgbClr val="E72582"/>
                </a:solidFill>
                <a:latin typeface="Montserrat" pitchFamily="2" charset="77"/>
              </a:rPr>
              <a:t>lagging behind</a:t>
            </a:r>
            <a:endParaRPr lang="en-US" sz="5500" i="1" noProof="0">
              <a:solidFill>
                <a:srgbClr val="4D80BE"/>
              </a:solidFill>
              <a:latin typeface="Montserrat" pitchFamily="2" charset="77"/>
            </a:endParaRPr>
          </a:p>
        </p:txBody>
      </p:sp>
      <p:graphicFrame>
        <p:nvGraphicFramePr>
          <p:cNvPr id="10" name="Chart 19">
            <a:extLst>
              <a:ext uri="{FF2B5EF4-FFF2-40B4-BE49-F238E27FC236}">
                <a16:creationId xmlns:a16="http://schemas.microsoft.com/office/drawing/2014/main" id="{7EA54DE4-AC63-09DC-5CF0-57F3BDFAED8D}"/>
              </a:ext>
            </a:extLst>
          </p:cNvPr>
          <p:cNvGraphicFramePr>
            <a:graphicFrameLocks/>
          </p:cNvGraphicFramePr>
          <p:nvPr>
            <p:extLst>
              <p:ext uri="{D42A27DB-BD31-4B8C-83A1-F6EECF244321}">
                <p14:modId xmlns:p14="http://schemas.microsoft.com/office/powerpoint/2010/main" val="2602114074"/>
              </p:ext>
            </p:extLst>
          </p:nvPr>
        </p:nvGraphicFramePr>
        <p:xfrm>
          <a:off x="1647507" y="4485677"/>
          <a:ext cx="7386622" cy="644322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20">
            <a:extLst>
              <a:ext uri="{FF2B5EF4-FFF2-40B4-BE49-F238E27FC236}">
                <a16:creationId xmlns:a16="http://schemas.microsoft.com/office/drawing/2014/main" id="{1B10E321-D628-BAE1-F9CD-E27F17A0FD7E}"/>
              </a:ext>
            </a:extLst>
          </p:cNvPr>
          <p:cNvSpPr txBox="1"/>
          <p:nvPr/>
        </p:nvSpPr>
        <p:spPr>
          <a:xfrm>
            <a:off x="4162955" y="3390763"/>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Antenatal care</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sp>
        <p:nvSpPr>
          <p:cNvPr id="12" name="TextBox 21">
            <a:extLst>
              <a:ext uri="{FF2B5EF4-FFF2-40B4-BE49-F238E27FC236}">
                <a16:creationId xmlns:a16="http://schemas.microsoft.com/office/drawing/2014/main" id="{7FD2E3E0-8C1A-AC58-956D-35F461345AF1}"/>
              </a:ext>
            </a:extLst>
          </p:cNvPr>
          <p:cNvSpPr txBox="1"/>
          <p:nvPr/>
        </p:nvSpPr>
        <p:spPr>
          <a:xfrm>
            <a:off x="659461" y="4868958"/>
            <a:ext cx="2423843" cy="830997"/>
          </a:xfrm>
          <a:prstGeom prst="rect">
            <a:avLst/>
          </a:prstGeom>
          <a:noFill/>
        </p:spPr>
        <p:txBody>
          <a:bodyPr wrap="square">
            <a:spAutoFit/>
          </a:bodyPr>
          <a:lstStyle/>
          <a:p>
            <a:pPr algn="ctr"/>
            <a:r>
              <a:rPr lang="en-US" sz="2400" b="1" noProof="0">
                <a:solidFill>
                  <a:schemeClr val="tx1">
                    <a:lumMod val="65000"/>
                    <a:lumOff val="35000"/>
                  </a:schemeClr>
                </a:solidFill>
                <a:latin typeface="Montserrat" pitchFamily="2" charset="77"/>
                <a:cs typeface="Arial" panose="020B0604020202020204" pitchFamily="34" charset="0"/>
              </a:rPr>
              <a:t>Country-level average</a:t>
            </a:r>
          </a:p>
        </p:txBody>
      </p:sp>
      <p:pic>
        <p:nvPicPr>
          <p:cNvPr id="13" name="Graphic 22">
            <a:extLst>
              <a:ext uri="{FF2B5EF4-FFF2-40B4-BE49-F238E27FC236}">
                <a16:creationId xmlns:a16="http://schemas.microsoft.com/office/drawing/2014/main" id="{36A37C7C-B2B2-339A-FFC3-880AC4287C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083304" y="3376950"/>
            <a:ext cx="1106960" cy="1106960"/>
          </a:xfrm>
          <a:prstGeom prst="rect">
            <a:avLst/>
          </a:prstGeom>
        </p:spPr>
      </p:pic>
      <p:sp>
        <p:nvSpPr>
          <p:cNvPr id="14" name="TextBox 23">
            <a:extLst>
              <a:ext uri="{FF2B5EF4-FFF2-40B4-BE49-F238E27FC236}">
                <a16:creationId xmlns:a16="http://schemas.microsoft.com/office/drawing/2014/main" id="{F79CF0A7-B4BA-648D-B2FE-095554576A56}"/>
              </a:ext>
            </a:extLst>
          </p:cNvPr>
          <p:cNvSpPr txBox="1"/>
          <p:nvPr/>
        </p:nvSpPr>
        <p:spPr>
          <a:xfrm>
            <a:off x="17198051" y="3514671"/>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Institutional delivery</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pic>
        <p:nvPicPr>
          <p:cNvPr id="15" name="Graphic 24">
            <a:extLst>
              <a:ext uri="{FF2B5EF4-FFF2-40B4-BE49-F238E27FC236}">
                <a16:creationId xmlns:a16="http://schemas.microsoft.com/office/drawing/2014/main" id="{EAE10B02-6B07-EFC4-5D41-E70DF60CB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12842" y="3546483"/>
            <a:ext cx="937427" cy="937427"/>
          </a:xfrm>
          <a:prstGeom prst="rect">
            <a:avLst/>
          </a:prstGeom>
        </p:spPr>
      </p:pic>
      <p:graphicFrame>
        <p:nvGraphicFramePr>
          <p:cNvPr id="16" name="Chart 25">
            <a:extLst>
              <a:ext uri="{FF2B5EF4-FFF2-40B4-BE49-F238E27FC236}">
                <a16:creationId xmlns:a16="http://schemas.microsoft.com/office/drawing/2014/main" id="{B87C7B24-F175-18AA-EEBC-B03EF5B12BE2}"/>
              </a:ext>
            </a:extLst>
          </p:cNvPr>
          <p:cNvGraphicFramePr>
            <a:graphicFrameLocks/>
          </p:cNvGraphicFramePr>
          <p:nvPr>
            <p:extLst>
              <p:ext uri="{D42A27DB-BD31-4B8C-83A1-F6EECF244321}">
                <p14:modId xmlns:p14="http://schemas.microsoft.com/office/powerpoint/2010/main" val="4118434033"/>
              </p:ext>
            </p:extLst>
          </p:nvPr>
        </p:nvGraphicFramePr>
        <p:xfrm>
          <a:off x="14682527" y="5405444"/>
          <a:ext cx="8053966" cy="5892248"/>
        </p:xfrm>
        <a:graphic>
          <a:graphicData uri="http://schemas.openxmlformats.org/drawingml/2006/chart">
            <c:chart xmlns:c="http://schemas.openxmlformats.org/drawingml/2006/chart" xmlns:r="http://schemas.openxmlformats.org/officeDocument/2006/relationships" r:id="rId7"/>
          </a:graphicData>
        </a:graphic>
      </p:graphicFrame>
      <p:cxnSp>
        <p:nvCxnSpPr>
          <p:cNvPr id="17" name="Straight Connector 26">
            <a:extLst>
              <a:ext uri="{FF2B5EF4-FFF2-40B4-BE49-F238E27FC236}">
                <a16:creationId xmlns:a16="http://schemas.microsoft.com/office/drawing/2014/main" id="{C47A1311-377C-4B7E-9E63-B3930BF7B359}"/>
              </a:ext>
            </a:extLst>
          </p:cNvPr>
          <p:cNvCxnSpPr>
            <a:cxnSpLocks/>
          </p:cNvCxnSpPr>
          <p:nvPr/>
        </p:nvCxnSpPr>
        <p:spPr>
          <a:xfrm>
            <a:off x="1232968" y="10331116"/>
            <a:ext cx="22397053" cy="0"/>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18" name="TextBox 30">
            <a:extLst>
              <a:ext uri="{FF2B5EF4-FFF2-40B4-BE49-F238E27FC236}">
                <a16:creationId xmlns:a16="http://schemas.microsoft.com/office/drawing/2014/main" id="{F033BC69-CFEC-BF86-EFEB-29EDC301DFDA}"/>
              </a:ext>
            </a:extLst>
          </p:cNvPr>
          <p:cNvSpPr txBox="1"/>
          <p:nvPr/>
        </p:nvSpPr>
        <p:spPr>
          <a:xfrm>
            <a:off x="13788999" y="5735901"/>
            <a:ext cx="2423843" cy="830997"/>
          </a:xfrm>
          <a:prstGeom prst="rect">
            <a:avLst/>
          </a:prstGeom>
          <a:noFill/>
        </p:spPr>
        <p:txBody>
          <a:bodyPr wrap="square">
            <a:spAutoFit/>
          </a:bodyPr>
          <a:lstStyle/>
          <a:p>
            <a:pPr algn="ctr"/>
            <a:r>
              <a:rPr lang="en-US" sz="2400" b="1" noProof="0">
                <a:solidFill>
                  <a:schemeClr val="tx1">
                    <a:lumMod val="65000"/>
                    <a:lumOff val="35000"/>
                  </a:schemeClr>
                </a:solidFill>
                <a:latin typeface="Montserrat" pitchFamily="2" charset="77"/>
                <a:cs typeface="Arial" panose="020B0604020202020204" pitchFamily="34" charset="0"/>
              </a:rPr>
              <a:t>Country-level average</a:t>
            </a:r>
          </a:p>
        </p:txBody>
      </p:sp>
      <p:pic>
        <p:nvPicPr>
          <p:cNvPr id="28" name="Picture 34" descr="A white background with black lines&#10;&#10;AI-generated content may be incorrect.">
            <a:extLst>
              <a:ext uri="{FF2B5EF4-FFF2-40B4-BE49-F238E27FC236}">
                <a16:creationId xmlns:a16="http://schemas.microsoft.com/office/drawing/2014/main" id="{7D63A3BF-5784-A699-1171-AD4CD727D9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45225" y="10507117"/>
            <a:ext cx="3791268" cy="762000"/>
          </a:xfrm>
          <a:prstGeom prst="rect">
            <a:avLst/>
          </a:prstGeom>
        </p:spPr>
      </p:pic>
      <p:pic>
        <p:nvPicPr>
          <p:cNvPr id="29" name="Picture 36" descr="A white background with black dots&#10;&#10;AI-generated content may be incorrect.">
            <a:extLst>
              <a:ext uri="{FF2B5EF4-FFF2-40B4-BE49-F238E27FC236}">
                <a16:creationId xmlns:a16="http://schemas.microsoft.com/office/drawing/2014/main" id="{CA1E6BB0-C58A-928F-144C-1D01549AC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91244" y="10512174"/>
            <a:ext cx="2959778" cy="787400"/>
          </a:xfrm>
          <a:prstGeom prst="rect">
            <a:avLst/>
          </a:prstGeom>
        </p:spPr>
      </p:pic>
      <p:sp>
        <p:nvSpPr>
          <p:cNvPr id="30" name="TextBox 32">
            <a:extLst>
              <a:ext uri="{FF2B5EF4-FFF2-40B4-BE49-F238E27FC236}">
                <a16:creationId xmlns:a16="http://schemas.microsoft.com/office/drawing/2014/main" id="{145C4F58-3BE4-E8CB-93BC-2CCDC83965B9}"/>
              </a:ext>
            </a:extLst>
          </p:cNvPr>
          <p:cNvSpPr txBox="1"/>
          <p:nvPr/>
        </p:nvSpPr>
        <p:spPr>
          <a:xfrm>
            <a:off x="15519797" y="10513987"/>
            <a:ext cx="2702671"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chemeClr val="tx1">
                    <a:lumMod val="65000"/>
                    <a:lumOff val="35000"/>
                  </a:schemeClr>
                </a:solidFill>
                <a:effectLst/>
                <a:uFillTx/>
                <a:latin typeface="Montserrat" pitchFamily="2" charset="77"/>
                <a:cs typeface="Arial" panose="020B0604020202020204" pitchFamily="34" charset="0"/>
                <a:sym typeface="Arial"/>
              </a:rPr>
              <a:t>Coverage Institutional delivery</a:t>
            </a:r>
          </a:p>
        </p:txBody>
      </p:sp>
      <p:pic>
        <p:nvPicPr>
          <p:cNvPr id="34" name="Picture 38" descr="A white background with black dots&#10;&#10;AI-generated content may be incorrect.">
            <a:extLst>
              <a:ext uri="{FF2B5EF4-FFF2-40B4-BE49-F238E27FC236}">
                <a16:creationId xmlns:a16="http://schemas.microsoft.com/office/drawing/2014/main" id="{1F013FB6-B156-0B09-1C4C-167FDF5272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6801" y="10474074"/>
            <a:ext cx="6275659" cy="863600"/>
          </a:xfrm>
          <a:prstGeom prst="rect">
            <a:avLst/>
          </a:prstGeom>
        </p:spPr>
      </p:pic>
      <p:sp>
        <p:nvSpPr>
          <p:cNvPr id="36" name="TextBox 31">
            <a:extLst>
              <a:ext uri="{FF2B5EF4-FFF2-40B4-BE49-F238E27FC236}">
                <a16:creationId xmlns:a16="http://schemas.microsoft.com/office/drawing/2014/main" id="{2BB4D718-0619-A591-99EE-5D07A2303D9C}"/>
              </a:ext>
            </a:extLst>
          </p:cNvPr>
          <p:cNvSpPr txBox="1"/>
          <p:nvPr/>
        </p:nvSpPr>
        <p:spPr>
          <a:xfrm>
            <a:off x="2296801" y="10559028"/>
            <a:ext cx="267996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chemeClr val="tx1">
                    <a:lumMod val="65000"/>
                    <a:lumOff val="35000"/>
                  </a:schemeClr>
                </a:solidFill>
                <a:effectLst/>
                <a:uFillTx/>
                <a:latin typeface="Montserrat" pitchFamily="2" charset="77"/>
                <a:cs typeface="Arial" panose="020B0604020202020204" pitchFamily="34" charset="0"/>
                <a:sym typeface="Arial"/>
              </a:rPr>
              <a:t>Coverage Antenatal care</a:t>
            </a:r>
          </a:p>
        </p:txBody>
      </p:sp>
      <p:sp>
        <p:nvSpPr>
          <p:cNvPr id="38" name="Elipse 37">
            <a:extLst>
              <a:ext uri="{FF2B5EF4-FFF2-40B4-BE49-F238E27FC236}">
                <a16:creationId xmlns:a16="http://schemas.microsoft.com/office/drawing/2014/main" id="{D3ED20C3-EA36-9D2E-6C0D-4CC96CCEEB23}"/>
              </a:ext>
            </a:extLst>
          </p:cNvPr>
          <p:cNvSpPr/>
          <p:nvPr/>
        </p:nvSpPr>
        <p:spPr>
          <a:xfrm>
            <a:off x="6400087" y="4624077"/>
            <a:ext cx="6713597" cy="6713597"/>
          </a:xfrm>
          <a:prstGeom prst="ellipse">
            <a:avLst/>
          </a:prstGeom>
          <a:solidFill>
            <a:srgbClr val="E725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grpSp>
        <p:nvGrpSpPr>
          <p:cNvPr id="42" name="Group 3">
            <a:extLst>
              <a:ext uri="{FF2B5EF4-FFF2-40B4-BE49-F238E27FC236}">
                <a16:creationId xmlns:a16="http://schemas.microsoft.com/office/drawing/2014/main" id="{A3B42524-1367-94E6-AD7F-53198848BA22}"/>
              </a:ext>
            </a:extLst>
          </p:cNvPr>
          <p:cNvGrpSpPr/>
          <p:nvPr/>
        </p:nvGrpSpPr>
        <p:grpSpPr>
          <a:xfrm>
            <a:off x="6315469" y="6197622"/>
            <a:ext cx="6969250" cy="3354069"/>
            <a:chOff x="7466319" y="3505025"/>
            <a:chExt cx="6844988" cy="4166265"/>
          </a:xfrm>
          <a:solidFill>
            <a:srgbClr val="E72582"/>
          </a:solidFill>
        </p:grpSpPr>
        <p:sp>
          <p:nvSpPr>
            <p:cNvPr id="43" name="TextBox 4">
              <a:extLst>
                <a:ext uri="{FF2B5EF4-FFF2-40B4-BE49-F238E27FC236}">
                  <a16:creationId xmlns:a16="http://schemas.microsoft.com/office/drawing/2014/main" id="{B303E3F2-F6A0-E544-A1B5-8D91F4B6F33D}"/>
                </a:ext>
              </a:extLst>
            </p:cNvPr>
            <p:cNvSpPr txBox="1"/>
            <p:nvPr/>
          </p:nvSpPr>
          <p:spPr>
            <a:xfrm>
              <a:off x="8486576" y="6255184"/>
              <a:ext cx="2443585" cy="688150"/>
            </a:xfrm>
            <a:prstGeom prst="rect">
              <a:avLst/>
            </a:prstGeom>
            <a:grpFill/>
          </p:spPr>
          <p:txBody>
            <a:bodyPr wrap="square">
              <a:spAutoFit/>
            </a:bodyPr>
            <a:lstStyle/>
            <a:p>
              <a:pPr algn="ctr"/>
              <a:r>
                <a:rPr lang="en-US" sz="3000" b="1" noProof="0">
                  <a:solidFill>
                    <a:schemeClr val="bg1"/>
                  </a:solidFill>
                  <a:latin typeface="Montserrat" pitchFamily="2" charset="77"/>
                  <a:cs typeface="Arial" panose="020B0604020202020204" pitchFamily="34" charset="0"/>
                </a:rPr>
                <a:t>Remote</a:t>
              </a:r>
              <a:endParaRPr lang="en-US" sz="3000" i="1" noProof="0">
                <a:solidFill>
                  <a:schemeClr val="bg1"/>
                </a:solidFill>
                <a:latin typeface="Montserrat" pitchFamily="2" charset="77"/>
                <a:cs typeface="Arial" panose="020B0604020202020204" pitchFamily="34" charset="0"/>
              </a:endParaRPr>
            </a:p>
          </p:txBody>
        </p:sp>
        <p:sp>
          <p:nvSpPr>
            <p:cNvPr id="44" name="TextBox 5">
              <a:extLst>
                <a:ext uri="{FF2B5EF4-FFF2-40B4-BE49-F238E27FC236}">
                  <a16:creationId xmlns:a16="http://schemas.microsoft.com/office/drawing/2014/main" id="{AC725F83-FC0B-0BDA-1310-108DB1CC0045}"/>
                </a:ext>
              </a:extLst>
            </p:cNvPr>
            <p:cNvSpPr txBox="1"/>
            <p:nvPr/>
          </p:nvSpPr>
          <p:spPr>
            <a:xfrm>
              <a:off x="8130889" y="6983140"/>
              <a:ext cx="2872460" cy="688150"/>
            </a:xfrm>
            <a:prstGeom prst="rect">
              <a:avLst/>
            </a:prstGeom>
            <a:grpFill/>
          </p:spPr>
          <p:txBody>
            <a:bodyPr wrap="square">
              <a:spAutoFit/>
            </a:bodyPr>
            <a:lstStyle/>
            <a:p>
              <a:pPr algn="ctr"/>
              <a:r>
                <a:rPr lang="en-US" sz="3000" b="1" noProof="0">
                  <a:solidFill>
                    <a:schemeClr val="bg1"/>
                  </a:solidFill>
                  <a:latin typeface="Montserrat" pitchFamily="2" charset="77"/>
                  <a:cs typeface="Arial" panose="020B0604020202020204" pitchFamily="34" charset="0"/>
                </a:rPr>
                <a:t>Low-income</a:t>
              </a:r>
              <a:endParaRPr lang="en-US" sz="3000" i="1" noProof="0">
                <a:solidFill>
                  <a:schemeClr val="bg1"/>
                </a:solidFill>
                <a:latin typeface="Montserrat" pitchFamily="2" charset="77"/>
                <a:cs typeface="Arial" panose="020B0604020202020204" pitchFamily="34" charset="0"/>
              </a:endParaRPr>
            </a:p>
          </p:txBody>
        </p:sp>
        <p:sp>
          <p:nvSpPr>
            <p:cNvPr id="45" name="TextBox 6">
              <a:extLst>
                <a:ext uri="{FF2B5EF4-FFF2-40B4-BE49-F238E27FC236}">
                  <a16:creationId xmlns:a16="http://schemas.microsoft.com/office/drawing/2014/main" id="{939BD268-A5CB-D821-054E-1A55D8B8CAD4}"/>
                </a:ext>
              </a:extLst>
            </p:cNvPr>
            <p:cNvSpPr txBox="1"/>
            <p:nvPr/>
          </p:nvSpPr>
          <p:spPr>
            <a:xfrm>
              <a:off x="10732375" y="6244904"/>
              <a:ext cx="2293497" cy="688150"/>
            </a:xfrm>
            <a:prstGeom prst="rect">
              <a:avLst/>
            </a:prstGeom>
            <a:grpFill/>
          </p:spPr>
          <p:txBody>
            <a:bodyPr wrap="square">
              <a:spAutoFit/>
            </a:bodyPr>
            <a:lstStyle/>
            <a:p>
              <a:pPr algn="ctr"/>
              <a:r>
                <a:rPr lang="en-US" sz="3000" b="1" noProof="0">
                  <a:solidFill>
                    <a:schemeClr val="bg1"/>
                  </a:solidFill>
                  <a:latin typeface="Montserrat" pitchFamily="2" charset="77"/>
                  <a:cs typeface="Arial" panose="020B0604020202020204" pitchFamily="34" charset="0"/>
                </a:rPr>
                <a:t>Rural</a:t>
              </a:r>
              <a:endParaRPr lang="en-US" sz="3000" i="1" noProof="0">
                <a:solidFill>
                  <a:schemeClr val="bg1"/>
                </a:solidFill>
                <a:latin typeface="Montserrat" pitchFamily="2" charset="77"/>
                <a:cs typeface="Arial" panose="020B0604020202020204" pitchFamily="34" charset="0"/>
              </a:endParaRPr>
            </a:p>
          </p:txBody>
        </p:sp>
        <p:sp>
          <p:nvSpPr>
            <p:cNvPr id="46" name="TextBox 7">
              <a:extLst>
                <a:ext uri="{FF2B5EF4-FFF2-40B4-BE49-F238E27FC236}">
                  <a16:creationId xmlns:a16="http://schemas.microsoft.com/office/drawing/2014/main" id="{C1C3D706-68C1-7545-C960-6A9C60AF87B9}"/>
                </a:ext>
              </a:extLst>
            </p:cNvPr>
            <p:cNvSpPr txBox="1"/>
            <p:nvPr/>
          </p:nvSpPr>
          <p:spPr>
            <a:xfrm>
              <a:off x="10846377" y="6969641"/>
              <a:ext cx="2944562" cy="688150"/>
            </a:xfrm>
            <a:prstGeom prst="rect">
              <a:avLst/>
            </a:prstGeom>
            <a:noFill/>
          </p:spPr>
          <p:txBody>
            <a:bodyPr wrap="square">
              <a:spAutoFit/>
            </a:bodyPr>
            <a:lstStyle/>
            <a:p>
              <a:pPr algn="ctr"/>
              <a:r>
                <a:rPr lang="en-US" sz="3000" b="1" noProof="0">
                  <a:solidFill>
                    <a:schemeClr val="bg1"/>
                  </a:solidFill>
                  <a:latin typeface="Montserrat" pitchFamily="2" charset="77"/>
                  <a:cs typeface="Arial" panose="020B0604020202020204" pitchFamily="34" charset="0"/>
                </a:rPr>
                <a:t>Indigenous</a:t>
              </a:r>
              <a:endParaRPr lang="en-US" sz="3000" i="1" noProof="0">
                <a:solidFill>
                  <a:schemeClr val="bg1"/>
                </a:solidFill>
                <a:latin typeface="Montserrat" pitchFamily="2" charset="77"/>
                <a:cs typeface="Arial" panose="020B0604020202020204" pitchFamily="34" charset="0"/>
              </a:endParaRPr>
            </a:p>
          </p:txBody>
        </p:sp>
        <p:sp>
          <p:nvSpPr>
            <p:cNvPr id="47" name="TextBox 8">
              <a:extLst>
                <a:ext uri="{FF2B5EF4-FFF2-40B4-BE49-F238E27FC236}">
                  <a16:creationId xmlns:a16="http://schemas.microsoft.com/office/drawing/2014/main" id="{B8BA9AEB-BB7F-2C09-4249-ED05C1B72DDA}"/>
                </a:ext>
              </a:extLst>
            </p:cNvPr>
            <p:cNvSpPr txBox="1"/>
            <p:nvPr/>
          </p:nvSpPr>
          <p:spPr>
            <a:xfrm>
              <a:off x="7466319" y="3505025"/>
              <a:ext cx="6844988" cy="1146917"/>
            </a:xfrm>
            <a:prstGeom prst="rect">
              <a:avLst/>
            </a:prstGeom>
            <a:noFill/>
          </p:spPr>
          <p:txBody>
            <a:bodyPr wrap="square">
              <a:spAutoFit/>
            </a:bodyPr>
            <a:lstStyle/>
            <a:p>
              <a:pPr algn="ctr"/>
              <a:endParaRPr lang="en-US" sz="5400" i="1" noProof="0">
                <a:solidFill>
                  <a:schemeClr val="bg1"/>
                </a:solidFill>
                <a:latin typeface="Montserrat" pitchFamily="2" charset="77"/>
                <a:cs typeface="Arial" panose="020B0604020202020204" pitchFamily="34" charset="0"/>
              </a:endParaRPr>
            </a:p>
          </p:txBody>
        </p:sp>
      </p:grpSp>
      <p:sp>
        <p:nvSpPr>
          <p:cNvPr id="49" name="CuadroTexto 48">
            <a:extLst>
              <a:ext uri="{FF2B5EF4-FFF2-40B4-BE49-F238E27FC236}">
                <a16:creationId xmlns:a16="http://schemas.microsoft.com/office/drawing/2014/main" id="{AD8FDA80-ACE9-2BBA-05F4-15511337CCCA}"/>
              </a:ext>
            </a:extLst>
          </p:cNvPr>
          <p:cNvSpPr txBox="1"/>
          <p:nvPr/>
        </p:nvSpPr>
        <p:spPr>
          <a:xfrm>
            <a:off x="3615165" y="6117837"/>
            <a:ext cx="12283440" cy="166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600" b="1" noProof="0">
                <a:solidFill>
                  <a:schemeClr val="bg1"/>
                </a:solidFill>
                <a:latin typeface="Montserrat" pitchFamily="2" charset="77"/>
                <a:cs typeface="Arial" panose="020B0604020202020204" pitchFamily="34" charset="0"/>
              </a:rPr>
              <a:t>1.8 million</a:t>
            </a:r>
          </a:p>
          <a:p>
            <a:pPr algn="ctr"/>
            <a:r>
              <a:rPr lang="en-US" sz="3600" i="1" noProof="0">
                <a:solidFill>
                  <a:schemeClr val="bg1"/>
                </a:solidFill>
                <a:latin typeface="Montserrat" pitchFamily="2" charset="77"/>
                <a:cs typeface="Arial" panose="020B0604020202020204" pitchFamily="34" charset="0"/>
              </a:rPr>
              <a:t>women and children</a:t>
            </a:r>
          </a:p>
        </p:txBody>
      </p:sp>
    </p:spTree>
    <p:extLst>
      <p:ext uri="{BB962C8B-B14F-4D97-AF65-F5344CB8AC3E}">
        <p14:creationId xmlns:p14="http://schemas.microsoft.com/office/powerpoint/2010/main" val="72468480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7F5F0-1627-F4A0-D410-2E2FEC189846}"/>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72F14DD1-B91B-0E6F-15A4-C71ED1077AA6}"/>
              </a:ext>
            </a:extLst>
          </p:cNvPr>
          <p:cNvSpPr txBox="1"/>
          <p:nvPr/>
        </p:nvSpPr>
        <p:spPr>
          <a:xfrm>
            <a:off x="4317792" y="735672"/>
            <a:ext cx="19752327" cy="1482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a:t>
            </a:r>
            <a:br>
              <a:rPr lang="en-US" b="1" noProof="0">
                <a:solidFill>
                  <a:srgbClr val="4D80BE"/>
                </a:solidFill>
                <a:latin typeface="Montserrat" pitchFamily="2" charset="77"/>
              </a:rPr>
            </a:br>
            <a:r>
              <a:rPr lang="en-US" b="1" noProof="0">
                <a:solidFill>
                  <a:srgbClr val="4D80BE"/>
                </a:solidFill>
                <a:latin typeface="Montserrat" pitchFamily="2" charset="77"/>
              </a:rPr>
              <a:t>Performance Framework</a:t>
            </a:r>
          </a:p>
        </p:txBody>
      </p:sp>
      <p:pic>
        <p:nvPicPr>
          <p:cNvPr id="3" name="Imagen" descr="Imagen">
            <a:extLst>
              <a:ext uri="{FF2B5EF4-FFF2-40B4-BE49-F238E27FC236}">
                <a16:creationId xmlns:a16="http://schemas.microsoft.com/office/drawing/2014/main" id="{A6118C04-74A7-FB4C-FCD5-3F121852FA41}"/>
              </a:ext>
            </a:extLst>
          </p:cNvPr>
          <p:cNvPicPr>
            <a:picLocks noChangeAspect="1"/>
          </p:cNvPicPr>
          <p:nvPr/>
        </p:nvPicPr>
        <p:blipFill>
          <a:blip r:embed="rId3"/>
          <a:stretch>
            <a:fillRect/>
          </a:stretch>
        </p:blipFill>
        <p:spPr>
          <a:xfrm>
            <a:off x="18499645" y="2486790"/>
            <a:ext cx="5570474" cy="10837333"/>
          </a:xfrm>
          <a:prstGeom prst="rect">
            <a:avLst/>
          </a:prstGeom>
          <a:ln w="12700">
            <a:miter lim="400000"/>
          </a:ln>
        </p:spPr>
      </p:pic>
      <p:sp>
        <p:nvSpPr>
          <p:cNvPr id="15" name="Rectangle: Rounded Corners 14">
            <a:extLst>
              <a:ext uri="{FF2B5EF4-FFF2-40B4-BE49-F238E27FC236}">
                <a16:creationId xmlns:a16="http://schemas.microsoft.com/office/drawing/2014/main" id="{21AED454-22FB-6844-B278-EDCED710610F}"/>
              </a:ext>
            </a:extLst>
          </p:cNvPr>
          <p:cNvSpPr/>
          <p:nvPr/>
        </p:nvSpPr>
        <p:spPr>
          <a:xfrm>
            <a:off x="2394762" y="3997264"/>
            <a:ext cx="5570474" cy="681038"/>
          </a:xfrm>
          <a:prstGeom prst="roundRect">
            <a:avLst/>
          </a:prstGeom>
          <a:solidFill>
            <a:srgbClr val="4D80BE"/>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chemeClr val="bg1"/>
                </a:solidFill>
                <a:effectLst/>
                <a:uFillTx/>
                <a:latin typeface="Montserrat" pitchFamily="2" charset="77"/>
                <a:sym typeface="Arial"/>
              </a:rPr>
              <a:t>Impact</a:t>
            </a:r>
          </a:p>
        </p:txBody>
      </p:sp>
      <p:cxnSp>
        <p:nvCxnSpPr>
          <p:cNvPr id="17" name="Straight Connector 16">
            <a:extLst>
              <a:ext uri="{FF2B5EF4-FFF2-40B4-BE49-F238E27FC236}">
                <a16:creationId xmlns:a16="http://schemas.microsoft.com/office/drawing/2014/main" id="{4C5255CA-0569-4867-3A07-AB40E1D86389}"/>
              </a:ext>
            </a:extLst>
          </p:cNvPr>
          <p:cNvCxnSpPr>
            <a:cxnSpLocks/>
          </p:cNvCxnSpPr>
          <p:nvPr/>
        </p:nvCxnSpPr>
        <p:spPr>
          <a:xfrm>
            <a:off x="7880176" y="4593242"/>
            <a:ext cx="10300494" cy="0"/>
          </a:xfrm>
          <a:prstGeom prst="line">
            <a:avLst/>
          </a:prstGeom>
          <a:noFill/>
          <a:ln w="76200" cap="flat">
            <a:solidFill>
              <a:srgbClr val="4D80BE"/>
            </a:solidFill>
            <a:prstDash val="solid"/>
            <a:round/>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8A5CBC46-6641-8B4A-D0CA-286AA2CB3046}"/>
              </a:ext>
            </a:extLst>
          </p:cNvPr>
          <p:cNvSpPr txBox="1"/>
          <p:nvPr/>
        </p:nvSpPr>
        <p:spPr>
          <a:xfrm>
            <a:off x="8810227" y="3863077"/>
            <a:ext cx="432169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a:ln>
                  <a:noFill/>
                </a:ln>
                <a:solidFill>
                  <a:schemeClr val="tx1">
                    <a:lumMod val="65000"/>
                    <a:lumOff val="35000"/>
                  </a:schemeClr>
                </a:solidFill>
                <a:effectLst/>
                <a:uFillTx/>
                <a:latin typeface="Montserrat" pitchFamily="2" charset="77"/>
                <a:sym typeface="Arial"/>
              </a:rPr>
              <a:t>Neonatal Deaths</a:t>
            </a:r>
          </a:p>
        </p:txBody>
      </p:sp>
      <p:sp>
        <p:nvSpPr>
          <p:cNvPr id="21" name="Rectangle: Rounded Corners 20">
            <a:extLst>
              <a:ext uri="{FF2B5EF4-FFF2-40B4-BE49-F238E27FC236}">
                <a16:creationId xmlns:a16="http://schemas.microsoft.com/office/drawing/2014/main" id="{C4394C24-5D6B-F3B4-1306-DE1BE69D9445}"/>
              </a:ext>
            </a:extLst>
          </p:cNvPr>
          <p:cNvSpPr/>
          <p:nvPr/>
        </p:nvSpPr>
        <p:spPr>
          <a:xfrm>
            <a:off x="2500001" y="7622484"/>
            <a:ext cx="5570474" cy="681038"/>
          </a:xfrm>
          <a:prstGeom prst="roundRect">
            <a:avLst/>
          </a:prstGeom>
          <a:solidFill>
            <a:srgbClr val="4D80BE"/>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lang="en-US" sz="4000" b="1">
                <a:solidFill>
                  <a:schemeClr val="bg1"/>
                </a:solidFill>
                <a:latin typeface="Montserrat" pitchFamily="2" charset="77"/>
              </a:rPr>
              <a:t>Quality</a:t>
            </a:r>
            <a:endParaRPr kumimoji="0" lang="en-US" sz="4000" b="1" i="0" u="none" strike="noStrike" cap="none" spc="0" normalizeH="0" baseline="0">
              <a:ln>
                <a:noFill/>
              </a:ln>
              <a:solidFill>
                <a:schemeClr val="bg1"/>
              </a:solidFill>
              <a:effectLst/>
              <a:uFillTx/>
              <a:latin typeface="Montserrat" pitchFamily="2" charset="77"/>
              <a:sym typeface="Arial"/>
            </a:endParaRPr>
          </a:p>
        </p:txBody>
      </p:sp>
      <p:cxnSp>
        <p:nvCxnSpPr>
          <p:cNvPr id="22" name="Straight Connector 21">
            <a:extLst>
              <a:ext uri="{FF2B5EF4-FFF2-40B4-BE49-F238E27FC236}">
                <a16:creationId xmlns:a16="http://schemas.microsoft.com/office/drawing/2014/main" id="{BEDC543D-A8FD-5148-B21A-D762E7B9B836}"/>
              </a:ext>
            </a:extLst>
          </p:cNvPr>
          <p:cNvCxnSpPr>
            <a:cxnSpLocks/>
          </p:cNvCxnSpPr>
          <p:nvPr/>
        </p:nvCxnSpPr>
        <p:spPr>
          <a:xfrm>
            <a:off x="7985415" y="8218462"/>
            <a:ext cx="10300494" cy="0"/>
          </a:xfrm>
          <a:prstGeom prst="line">
            <a:avLst/>
          </a:prstGeom>
          <a:noFill/>
          <a:ln w="76200" cap="flat">
            <a:solidFill>
              <a:srgbClr val="4D80BE"/>
            </a:solidFill>
            <a:prstDash val="solid"/>
            <a:round/>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3F1D5954-9046-F259-F17A-C215307ADEAC}"/>
              </a:ext>
            </a:extLst>
          </p:cNvPr>
          <p:cNvSpPr txBox="1"/>
          <p:nvPr/>
        </p:nvSpPr>
        <p:spPr>
          <a:xfrm>
            <a:off x="8810227" y="5587086"/>
            <a:ext cx="9506162"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r>
              <a:rPr lang="en-US" sz="4000">
                <a:solidFill>
                  <a:schemeClr val="tx1">
                    <a:lumMod val="65000"/>
                    <a:lumOff val="35000"/>
                  </a:schemeClr>
                </a:solidFill>
                <a:uFill>
                  <a:solidFill>
                    <a:srgbClr val="000000"/>
                  </a:solidFill>
                </a:uFill>
                <a:latin typeface="Montserrat" pitchFamily="2" charset="77"/>
              </a:rPr>
              <a:t>Newborns with complications (prematurity, low birth weight, asphyxia, or sepsis) managed according to quality standards</a:t>
            </a:r>
            <a:endParaRPr lang="en-US" sz="4000">
              <a:solidFill>
                <a:schemeClr val="tx1">
                  <a:lumMod val="65000"/>
                  <a:lumOff val="35000"/>
                </a:schemeClr>
              </a:solidFill>
              <a:latin typeface="Montserrat" pitchFamily="2" charset="77"/>
            </a:endParaRPr>
          </a:p>
        </p:txBody>
      </p:sp>
      <p:sp>
        <p:nvSpPr>
          <p:cNvPr id="24" name="Rectangle: Rounded Corners 23">
            <a:extLst>
              <a:ext uri="{FF2B5EF4-FFF2-40B4-BE49-F238E27FC236}">
                <a16:creationId xmlns:a16="http://schemas.microsoft.com/office/drawing/2014/main" id="{5F6C6FB1-D77E-560B-54F3-35608A0AD19D}"/>
              </a:ext>
            </a:extLst>
          </p:cNvPr>
          <p:cNvSpPr/>
          <p:nvPr/>
        </p:nvSpPr>
        <p:spPr>
          <a:xfrm>
            <a:off x="2500001" y="10685875"/>
            <a:ext cx="5570474" cy="681038"/>
          </a:xfrm>
          <a:prstGeom prst="roundRect">
            <a:avLst/>
          </a:prstGeom>
          <a:solidFill>
            <a:srgbClr val="4D80BE"/>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chemeClr val="bg1"/>
                </a:solidFill>
                <a:effectLst/>
                <a:uFillTx/>
                <a:latin typeface="Montserrat" pitchFamily="2" charset="77"/>
                <a:sym typeface="Arial"/>
              </a:rPr>
              <a:t>Use and Coverage</a:t>
            </a:r>
          </a:p>
        </p:txBody>
      </p:sp>
      <p:cxnSp>
        <p:nvCxnSpPr>
          <p:cNvPr id="25" name="Straight Connector 24">
            <a:extLst>
              <a:ext uri="{FF2B5EF4-FFF2-40B4-BE49-F238E27FC236}">
                <a16:creationId xmlns:a16="http://schemas.microsoft.com/office/drawing/2014/main" id="{8D08AE69-3FD0-9E8E-6307-97D1EC442034}"/>
              </a:ext>
            </a:extLst>
          </p:cNvPr>
          <p:cNvCxnSpPr>
            <a:cxnSpLocks/>
          </p:cNvCxnSpPr>
          <p:nvPr/>
        </p:nvCxnSpPr>
        <p:spPr>
          <a:xfrm>
            <a:off x="7985415" y="11281853"/>
            <a:ext cx="10300494" cy="0"/>
          </a:xfrm>
          <a:prstGeom prst="line">
            <a:avLst/>
          </a:prstGeom>
          <a:noFill/>
          <a:ln w="76200" cap="flat">
            <a:solidFill>
              <a:srgbClr val="4D80BE"/>
            </a:solidFill>
            <a:prstDash val="solid"/>
            <a:round/>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8F9CBDE1-C430-5A22-06B6-642497AB932F}"/>
              </a:ext>
            </a:extLst>
          </p:cNvPr>
          <p:cNvSpPr txBox="1"/>
          <p:nvPr/>
        </p:nvSpPr>
        <p:spPr>
          <a:xfrm>
            <a:off x="8810227" y="9233244"/>
            <a:ext cx="8025941" cy="1846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buClr>
                <a:srgbClr val="E72582"/>
              </a:buClr>
            </a:pPr>
            <a:r>
              <a:rPr lang="en-US" sz="4000">
                <a:solidFill>
                  <a:schemeClr val="tx1">
                    <a:lumMod val="65000"/>
                    <a:lumOff val="35000"/>
                  </a:schemeClr>
                </a:solidFill>
                <a:uFill>
                  <a:solidFill>
                    <a:srgbClr val="000000"/>
                  </a:solidFill>
                </a:uFill>
                <a:latin typeface="Montserrat" pitchFamily="2" charset="77"/>
              </a:rPr>
              <a:t>Women who received their first prenatal check-up before 12 weeks of gestation</a:t>
            </a:r>
            <a:endParaRPr lang="en-US" sz="4000">
              <a:solidFill>
                <a:schemeClr val="tx1">
                  <a:lumMod val="65000"/>
                  <a:lumOff val="35000"/>
                </a:schemeClr>
              </a:solidFill>
              <a:latin typeface="Montserrat" pitchFamily="2" charset="77"/>
            </a:endParaRPr>
          </a:p>
        </p:txBody>
      </p:sp>
      <p:sp>
        <p:nvSpPr>
          <p:cNvPr id="4" name="Google Shape;154;p2">
            <a:extLst>
              <a:ext uri="{FF2B5EF4-FFF2-40B4-BE49-F238E27FC236}">
                <a16:creationId xmlns:a16="http://schemas.microsoft.com/office/drawing/2014/main" id="{12C50409-5DC7-43CF-04C3-56A0755E52D1}"/>
              </a:ext>
            </a:extLst>
          </p:cNvPr>
          <p:cNvSpPr txBox="1"/>
          <p:nvPr/>
        </p:nvSpPr>
        <p:spPr>
          <a:xfrm>
            <a:off x="43357" y="1988913"/>
            <a:ext cx="3790240"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SHARED VISION</a:t>
            </a:r>
          </a:p>
        </p:txBody>
      </p:sp>
      <p:grpSp>
        <p:nvGrpSpPr>
          <p:cNvPr id="10" name="Google Shape;157;p2">
            <a:extLst>
              <a:ext uri="{FF2B5EF4-FFF2-40B4-BE49-F238E27FC236}">
                <a16:creationId xmlns:a16="http://schemas.microsoft.com/office/drawing/2014/main" id="{D14EF59C-6DB3-A7FB-9174-5CB3812143AB}"/>
              </a:ext>
            </a:extLst>
          </p:cNvPr>
          <p:cNvGrpSpPr/>
          <p:nvPr/>
        </p:nvGrpSpPr>
        <p:grpSpPr>
          <a:xfrm>
            <a:off x="670533" y="768040"/>
            <a:ext cx="985366" cy="985366"/>
            <a:chOff x="0" y="0"/>
            <a:chExt cx="985364" cy="985364"/>
          </a:xfrm>
          <a:solidFill>
            <a:srgbClr val="E72582"/>
          </a:solidFill>
        </p:grpSpPr>
        <p:sp>
          <p:nvSpPr>
            <p:cNvPr id="11" name="Circle">
              <a:extLst>
                <a:ext uri="{FF2B5EF4-FFF2-40B4-BE49-F238E27FC236}">
                  <a16:creationId xmlns:a16="http://schemas.microsoft.com/office/drawing/2014/main" id="{6D89329C-54E1-EC44-EFF8-B1D81519E881}"/>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2" name="1">
              <a:extLst>
                <a:ext uri="{FF2B5EF4-FFF2-40B4-BE49-F238E27FC236}">
                  <a16:creationId xmlns:a16="http://schemas.microsoft.com/office/drawing/2014/main" id="{869C235C-DF17-A40D-B971-5755F9D83281}"/>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pic>
        <p:nvPicPr>
          <p:cNvPr id="13" name="Gráfico 12">
            <a:extLst>
              <a:ext uri="{FF2B5EF4-FFF2-40B4-BE49-F238E27FC236}">
                <a16:creationId xmlns:a16="http://schemas.microsoft.com/office/drawing/2014/main" id="{8A873695-36FA-856E-C6E0-7056EEEC56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876" y="536174"/>
            <a:ext cx="1355779" cy="1314695"/>
          </a:xfrm>
          <a:prstGeom prst="rect">
            <a:avLst/>
          </a:prstGeom>
        </p:spPr>
      </p:pic>
    </p:spTree>
    <p:extLst>
      <p:ext uri="{BB962C8B-B14F-4D97-AF65-F5344CB8AC3E}">
        <p14:creationId xmlns:p14="http://schemas.microsoft.com/office/powerpoint/2010/main" val="10047709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49D8-6B87-D1F7-03ED-B4BD6A62D7B9}"/>
            </a:ext>
          </a:extLst>
        </p:cNvPr>
        <p:cNvGrpSpPr/>
        <p:nvPr/>
      </p:nvGrpSpPr>
      <p:grpSpPr>
        <a:xfrm>
          <a:off x="0" y="0"/>
          <a:ext cx="0" cy="0"/>
          <a:chOff x="0" y="0"/>
          <a:chExt cx="0" cy="0"/>
        </a:xfrm>
      </p:grpSpPr>
      <p:grpSp>
        <p:nvGrpSpPr>
          <p:cNvPr id="2" name="Agrupar">
            <a:extLst>
              <a:ext uri="{FF2B5EF4-FFF2-40B4-BE49-F238E27FC236}">
                <a16:creationId xmlns:a16="http://schemas.microsoft.com/office/drawing/2014/main" id="{F54B8A80-D7C1-4C1F-A648-1EBB2A160797}"/>
              </a:ext>
            </a:extLst>
          </p:cNvPr>
          <p:cNvGrpSpPr/>
          <p:nvPr/>
        </p:nvGrpSpPr>
        <p:grpSpPr>
          <a:xfrm>
            <a:off x="1625833" y="5741754"/>
            <a:ext cx="21482657" cy="2614351"/>
            <a:chOff x="0" y="1550158"/>
            <a:chExt cx="21482652" cy="3666770"/>
          </a:xfrm>
        </p:grpSpPr>
        <p:sp>
          <p:nvSpPr>
            <p:cNvPr id="3" name="Rectángulo redondeado">
              <a:extLst>
                <a:ext uri="{FF2B5EF4-FFF2-40B4-BE49-F238E27FC236}">
                  <a16:creationId xmlns:a16="http://schemas.microsoft.com/office/drawing/2014/main" id="{37515416-A17E-2190-8C75-1E08CE9A4162}"/>
                </a:ext>
              </a:extLst>
            </p:cNvPr>
            <p:cNvSpPr/>
            <p:nvPr/>
          </p:nvSpPr>
          <p:spPr>
            <a:xfrm>
              <a:off x="0" y="1593034"/>
              <a:ext cx="3663097" cy="3623894"/>
            </a:xfrm>
            <a:prstGeom prst="roundRect">
              <a:avLst>
                <a:gd name="adj" fmla="val 6447"/>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sz="4400" noProof="0">
                <a:latin typeface="Montserrat" pitchFamily="2" charset="77"/>
              </a:endParaRPr>
            </a:p>
          </p:txBody>
        </p:sp>
        <p:sp>
          <p:nvSpPr>
            <p:cNvPr id="4" name="Rectángulo redondeado">
              <a:extLst>
                <a:ext uri="{FF2B5EF4-FFF2-40B4-BE49-F238E27FC236}">
                  <a16:creationId xmlns:a16="http://schemas.microsoft.com/office/drawing/2014/main" id="{06DA4FEA-5C2D-50D8-09CC-ABBB628E58BB}"/>
                </a:ext>
              </a:extLst>
            </p:cNvPr>
            <p:cNvSpPr/>
            <p:nvPr/>
          </p:nvSpPr>
          <p:spPr>
            <a:xfrm>
              <a:off x="134754" y="1774131"/>
              <a:ext cx="3393589" cy="1542942"/>
            </a:xfrm>
            <a:prstGeom prst="roundRect">
              <a:avLst>
                <a:gd name="adj" fmla="val 20711"/>
              </a:avLst>
            </a:prstGeom>
            <a:solidFill>
              <a:schemeClr val="tx2">
                <a:lumMod val="75000"/>
              </a:schemeClr>
            </a:solidFill>
            <a:ln w="12700" cap="flat">
              <a:noFill/>
              <a:miter lim="400000"/>
            </a:ln>
            <a:effectLst/>
          </p:spPr>
          <p:txBody>
            <a:bodyPr wrap="square" lIns="0" tIns="0" rIns="0" bIns="0" numCol="1" anchor="t">
              <a:noAutofit/>
            </a:bodyPr>
            <a:lstStyle/>
            <a:p>
              <a:endParaRPr lang="en-US" sz="4400" noProof="0">
                <a:latin typeface="Montserrat" pitchFamily="2" charset="77"/>
              </a:endParaRPr>
            </a:p>
          </p:txBody>
        </p:sp>
        <p:sp>
          <p:nvSpPr>
            <p:cNvPr id="6" name="Insumos">
              <a:extLst>
                <a:ext uri="{FF2B5EF4-FFF2-40B4-BE49-F238E27FC236}">
                  <a16:creationId xmlns:a16="http://schemas.microsoft.com/office/drawing/2014/main" id="{0BF0D72E-BE8D-D357-E024-E67C22E13170}"/>
                </a:ext>
              </a:extLst>
            </p:cNvPr>
            <p:cNvSpPr txBox="1"/>
            <p:nvPr/>
          </p:nvSpPr>
          <p:spPr>
            <a:xfrm>
              <a:off x="521851" y="2269943"/>
              <a:ext cx="2619394" cy="33208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noAutofit/>
            </a:bodyPr>
            <a:lstStyle>
              <a:lvl1pPr algn="ctr" defTabSz="457200">
                <a:lnSpc>
                  <a:spcPct val="80000"/>
                </a:lnSpc>
                <a:defRPr sz="3000" cap="all">
                  <a:solidFill>
                    <a:srgbClr val="FFFFFF"/>
                  </a:solidFill>
                  <a:uFill>
                    <a:solidFill>
                      <a:srgbClr val="000000"/>
                    </a:solidFill>
                  </a:uFill>
                  <a:latin typeface="UniSansBold"/>
                  <a:ea typeface="UniSansBold"/>
                  <a:cs typeface="UniSansBold"/>
                  <a:sym typeface="UniSansBold"/>
                </a:defRPr>
              </a:lvl1pPr>
            </a:lstStyle>
            <a:p>
              <a:r>
                <a:rPr lang="en-US" sz="3300" b="1" noProof="0">
                  <a:latin typeface="Montserrat" pitchFamily="2" charset="77"/>
                </a:rPr>
                <a:t>SUPPLIES</a:t>
              </a:r>
            </a:p>
          </p:txBody>
        </p:sp>
        <p:sp>
          <p:nvSpPr>
            <p:cNvPr id="7" name="Rectángulo redondeado">
              <a:extLst>
                <a:ext uri="{FF2B5EF4-FFF2-40B4-BE49-F238E27FC236}">
                  <a16:creationId xmlns:a16="http://schemas.microsoft.com/office/drawing/2014/main" id="{DDBB6B6E-0283-5D93-FDA0-A43703863676}"/>
                </a:ext>
              </a:extLst>
            </p:cNvPr>
            <p:cNvSpPr/>
            <p:nvPr/>
          </p:nvSpPr>
          <p:spPr>
            <a:xfrm>
              <a:off x="4453924" y="1558079"/>
              <a:ext cx="3663098" cy="3592329"/>
            </a:xfrm>
            <a:prstGeom prst="roundRect">
              <a:avLst>
                <a:gd name="adj" fmla="val 6447"/>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sz="4400" noProof="0">
                <a:latin typeface="Montserrat" pitchFamily="2" charset="77"/>
              </a:endParaRPr>
            </a:p>
          </p:txBody>
        </p:sp>
        <p:sp>
          <p:nvSpPr>
            <p:cNvPr id="8" name="Rectángulo redondeado">
              <a:extLst>
                <a:ext uri="{FF2B5EF4-FFF2-40B4-BE49-F238E27FC236}">
                  <a16:creationId xmlns:a16="http://schemas.microsoft.com/office/drawing/2014/main" id="{56FD59B0-1166-1AD2-BAF5-1861BA5F1984}"/>
                </a:ext>
              </a:extLst>
            </p:cNvPr>
            <p:cNvSpPr/>
            <p:nvPr/>
          </p:nvSpPr>
          <p:spPr>
            <a:xfrm>
              <a:off x="4588679" y="1798824"/>
              <a:ext cx="3393589" cy="1577898"/>
            </a:xfrm>
            <a:prstGeom prst="roundRect">
              <a:avLst>
                <a:gd name="adj" fmla="val 20711"/>
              </a:avLst>
            </a:prstGeom>
            <a:solidFill>
              <a:schemeClr val="tx2">
                <a:lumMod val="75000"/>
              </a:schemeClr>
            </a:solidFill>
            <a:ln w="12700" cap="flat">
              <a:noFill/>
              <a:miter lim="400000"/>
            </a:ln>
            <a:effectLst/>
          </p:spPr>
          <p:txBody>
            <a:bodyPr wrap="square" lIns="0" tIns="0" rIns="0" bIns="0" numCol="1" anchor="t">
              <a:noAutofit/>
            </a:bodyPr>
            <a:lstStyle/>
            <a:p>
              <a:endParaRPr lang="en-US" sz="4400" b="1" noProof="0">
                <a:latin typeface="Montserrat" pitchFamily="2" charset="77"/>
              </a:endParaRPr>
            </a:p>
          </p:txBody>
        </p:sp>
        <p:sp>
          <p:nvSpPr>
            <p:cNvPr id="9" name="Actividades">
              <a:extLst>
                <a:ext uri="{FF2B5EF4-FFF2-40B4-BE49-F238E27FC236}">
                  <a16:creationId xmlns:a16="http://schemas.microsoft.com/office/drawing/2014/main" id="{28ECA068-60A9-953F-D2CC-F6FC9DE89124}"/>
                </a:ext>
              </a:extLst>
            </p:cNvPr>
            <p:cNvSpPr txBox="1"/>
            <p:nvPr/>
          </p:nvSpPr>
          <p:spPr>
            <a:xfrm>
              <a:off x="5079165" y="2355443"/>
              <a:ext cx="2506032" cy="2971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noAutofit/>
            </a:bodyPr>
            <a:lstStyle>
              <a:lvl1pPr algn="ctr" defTabSz="457200">
                <a:lnSpc>
                  <a:spcPct val="80000"/>
                </a:lnSpc>
                <a:defRPr sz="3000" cap="all">
                  <a:solidFill>
                    <a:srgbClr val="FFFFFF"/>
                  </a:solidFill>
                  <a:uFill>
                    <a:solidFill>
                      <a:srgbClr val="000000"/>
                    </a:solidFill>
                  </a:uFill>
                  <a:latin typeface="UniSansBold"/>
                  <a:ea typeface="UniSansBold"/>
                  <a:cs typeface="UniSansBold"/>
                  <a:sym typeface="UniSansBold"/>
                </a:defRPr>
              </a:lvl1pPr>
            </a:lstStyle>
            <a:p>
              <a:r>
                <a:rPr lang="en-US" sz="3300" b="1" noProof="0">
                  <a:latin typeface="Montserrat" pitchFamily="2" charset="77"/>
                </a:rPr>
                <a:t>ACTIVITIES</a:t>
              </a:r>
            </a:p>
          </p:txBody>
        </p:sp>
        <p:sp>
          <p:nvSpPr>
            <p:cNvPr id="11" name="Rectángulo redondeado">
              <a:extLst>
                <a:ext uri="{FF2B5EF4-FFF2-40B4-BE49-F238E27FC236}">
                  <a16:creationId xmlns:a16="http://schemas.microsoft.com/office/drawing/2014/main" id="{60870C2A-0EBB-15C2-31A1-05F25EC3EBB0}"/>
                </a:ext>
              </a:extLst>
            </p:cNvPr>
            <p:cNvSpPr/>
            <p:nvPr/>
          </p:nvSpPr>
          <p:spPr>
            <a:xfrm>
              <a:off x="8907849" y="1558079"/>
              <a:ext cx="3663098" cy="3604614"/>
            </a:xfrm>
            <a:prstGeom prst="roundRect">
              <a:avLst>
                <a:gd name="adj" fmla="val 6447"/>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sz="4400" noProof="0">
                <a:latin typeface="Montserrat" pitchFamily="2" charset="77"/>
              </a:endParaRPr>
            </a:p>
          </p:txBody>
        </p:sp>
        <p:sp>
          <p:nvSpPr>
            <p:cNvPr id="12" name="Rectángulo redondeado">
              <a:extLst>
                <a:ext uri="{FF2B5EF4-FFF2-40B4-BE49-F238E27FC236}">
                  <a16:creationId xmlns:a16="http://schemas.microsoft.com/office/drawing/2014/main" id="{BCDFF2CE-511C-88C5-4326-47833E5CD50D}"/>
                </a:ext>
              </a:extLst>
            </p:cNvPr>
            <p:cNvSpPr/>
            <p:nvPr/>
          </p:nvSpPr>
          <p:spPr>
            <a:xfrm>
              <a:off x="9042604" y="1798824"/>
              <a:ext cx="3393589" cy="1577898"/>
            </a:xfrm>
            <a:prstGeom prst="roundRect">
              <a:avLst>
                <a:gd name="adj" fmla="val 20711"/>
              </a:avLst>
            </a:prstGeom>
            <a:solidFill>
              <a:schemeClr val="tx2">
                <a:lumMod val="75000"/>
              </a:schemeClr>
            </a:solidFill>
            <a:ln w="12700" cap="flat">
              <a:noFill/>
              <a:miter lim="400000"/>
            </a:ln>
            <a:effectLst/>
          </p:spPr>
          <p:txBody>
            <a:bodyPr wrap="square" lIns="0" tIns="0" rIns="0" bIns="0" numCol="1" anchor="t">
              <a:noAutofit/>
            </a:bodyPr>
            <a:lstStyle/>
            <a:p>
              <a:pPr algn="ctr"/>
              <a:endParaRPr lang="en-US" sz="3300" b="1" noProof="0">
                <a:solidFill>
                  <a:schemeClr val="bg1"/>
                </a:solidFill>
                <a:latin typeface="Montserrat" pitchFamily="2" charset="77"/>
              </a:endParaRPr>
            </a:p>
          </p:txBody>
        </p:sp>
        <p:sp>
          <p:nvSpPr>
            <p:cNvPr id="15" name="Rectángulo redondeado">
              <a:extLst>
                <a:ext uri="{FF2B5EF4-FFF2-40B4-BE49-F238E27FC236}">
                  <a16:creationId xmlns:a16="http://schemas.microsoft.com/office/drawing/2014/main" id="{4DCE74B7-9C5A-FAAF-EDF6-195852281497}"/>
                </a:ext>
              </a:extLst>
            </p:cNvPr>
            <p:cNvSpPr/>
            <p:nvPr/>
          </p:nvSpPr>
          <p:spPr>
            <a:xfrm>
              <a:off x="13361773" y="1575557"/>
              <a:ext cx="3663098" cy="3592715"/>
            </a:xfrm>
            <a:prstGeom prst="roundRect">
              <a:avLst>
                <a:gd name="adj" fmla="val 6447"/>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sz="4400" noProof="0">
                <a:latin typeface="Montserrat" pitchFamily="2" charset="77"/>
              </a:endParaRPr>
            </a:p>
          </p:txBody>
        </p:sp>
        <p:sp>
          <p:nvSpPr>
            <p:cNvPr id="16" name="Rectángulo redondeado">
              <a:extLst>
                <a:ext uri="{FF2B5EF4-FFF2-40B4-BE49-F238E27FC236}">
                  <a16:creationId xmlns:a16="http://schemas.microsoft.com/office/drawing/2014/main" id="{CE2BD37B-9B27-179C-600B-46C8C19D2F36}"/>
                </a:ext>
              </a:extLst>
            </p:cNvPr>
            <p:cNvSpPr/>
            <p:nvPr/>
          </p:nvSpPr>
          <p:spPr>
            <a:xfrm>
              <a:off x="13496531" y="1756651"/>
              <a:ext cx="3393588" cy="1560421"/>
            </a:xfrm>
            <a:prstGeom prst="roundRect">
              <a:avLst>
                <a:gd name="adj" fmla="val 20711"/>
              </a:avLst>
            </a:prstGeom>
            <a:solidFill>
              <a:schemeClr val="tx2">
                <a:lumMod val="75000"/>
              </a:schemeClr>
            </a:solidFill>
            <a:ln w="12700" cap="flat">
              <a:noFill/>
              <a:miter lim="400000"/>
            </a:ln>
            <a:effectLst/>
          </p:spPr>
          <p:txBody>
            <a:bodyPr wrap="square" lIns="0" tIns="0" rIns="0" bIns="0" numCol="1" anchor="t">
              <a:noAutofit/>
            </a:bodyPr>
            <a:lstStyle/>
            <a:p>
              <a:endParaRPr lang="en-US" sz="4400" noProof="0">
                <a:latin typeface="Montserrat" pitchFamily="2" charset="77"/>
              </a:endParaRPr>
            </a:p>
          </p:txBody>
        </p:sp>
        <p:sp>
          <p:nvSpPr>
            <p:cNvPr id="17" name="Resultados">
              <a:extLst>
                <a:ext uri="{FF2B5EF4-FFF2-40B4-BE49-F238E27FC236}">
                  <a16:creationId xmlns:a16="http://schemas.microsoft.com/office/drawing/2014/main" id="{173AC824-F3B6-91A3-2054-DE9041948FC3}"/>
                </a:ext>
              </a:extLst>
            </p:cNvPr>
            <p:cNvSpPr txBox="1"/>
            <p:nvPr/>
          </p:nvSpPr>
          <p:spPr>
            <a:xfrm>
              <a:off x="13924249" y="2329225"/>
              <a:ext cx="2587556" cy="3495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noAutofit/>
            </a:bodyPr>
            <a:lstStyle>
              <a:lvl1pPr algn="ctr" defTabSz="457200">
                <a:lnSpc>
                  <a:spcPct val="80000"/>
                </a:lnSpc>
                <a:defRPr sz="3000" cap="all">
                  <a:solidFill>
                    <a:srgbClr val="FFFFFF"/>
                  </a:solidFill>
                  <a:uFill>
                    <a:solidFill>
                      <a:srgbClr val="000000"/>
                    </a:solidFill>
                  </a:uFill>
                  <a:latin typeface="UniSansBold"/>
                  <a:ea typeface="UniSansBold"/>
                  <a:cs typeface="UniSansBold"/>
                  <a:sym typeface="UniSansBold"/>
                </a:defRPr>
              </a:lvl1pPr>
            </a:lstStyle>
            <a:p>
              <a:r>
                <a:rPr lang="en-US" sz="3300" b="1" noProof="0">
                  <a:latin typeface="Montserrat" pitchFamily="2" charset="77"/>
                </a:rPr>
                <a:t>RESULTS</a:t>
              </a:r>
            </a:p>
          </p:txBody>
        </p:sp>
        <p:sp>
          <p:nvSpPr>
            <p:cNvPr id="19" name="Rectángulo redondeado">
              <a:extLst>
                <a:ext uri="{FF2B5EF4-FFF2-40B4-BE49-F238E27FC236}">
                  <a16:creationId xmlns:a16="http://schemas.microsoft.com/office/drawing/2014/main" id="{3C328725-B379-9D23-B95B-516E024D6AE4}"/>
                </a:ext>
              </a:extLst>
            </p:cNvPr>
            <p:cNvSpPr/>
            <p:nvPr/>
          </p:nvSpPr>
          <p:spPr>
            <a:xfrm>
              <a:off x="17819554" y="1550158"/>
              <a:ext cx="3663098" cy="3554413"/>
            </a:xfrm>
            <a:prstGeom prst="roundRect">
              <a:avLst>
                <a:gd name="adj" fmla="val 6447"/>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sz="4400" noProof="0">
                <a:latin typeface="Montserrat" pitchFamily="2" charset="77"/>
              </a:endParaRPr>
            </a:p>
          </p:txBody>
        </p:sp>
        <p:sp>
          <p:nvSpPr>
            <p:cNvPr id="20" name="Rectángulo redondeado">
              <a:extLst>
                <a:ext uri="{FF2B5EF4-FFF2-40B4-BE49-F238E27FC236}">
                  <a16:creationId xmlns:a16="http://schemas.microsoft.com/office/drawing/2014/main" id="{C7AED217-4200-BA9A-8872-43AF88F73659}"/>
                </a:ext>
              </a:extLst>
            </p:cNvPr>
            <p:cNvSpPr/>
            <p:nvPr/>
          </p:nvSpPr>
          <p:spPr>
            <a:xfrm>
              <a:off x="17954311" y="1731252"/>
              <a:ext cx="3393589" cy="1683526"/>
            </a:xfrm>
            <a:prstGeom prst="roundRect">
              <a:avLst>
                <a:gd name="adj" fmla="val 20711"/>
              </a:avLst>
            </a:prstGeom>
            <a:solidFill>
              <a:schemeClr val="tx2">
                <a:lumMod val="75000"/>
              </a:schemeClr>
            </a:solidFill>
            <a:ln w="12700" cap="flat">
              <a:noFill/>
              <a:miter lim="400000"/>
            </a:ln>
            <a:effectLst/>
          </p:spPr>
          <p:txBody>
            <a:bodyPr wrap="square" lIns="0" tIns="0" rIns="0" bIns="0" numCol="1" anchor="t">
              <a:noAutofit/>
            </a:bodyPr>
            <a:lstStyle/>
            <a:p>
              <a:endParaRPr lang="en-US" sz="4400" b="1" noProof="0">
                <a:latin typeface="Montserrat" pitchFamily="2" charset="77"/>
              </a:endParaRPr>
            </a:p>
          </p:txBody>
        </p:sp>
        <p:sp>
          <p:nvSpPr>
            <p:cNvPr id="26" name="Impacto">
              <a:extLst>
                <a:ext uri="{FF2B5EF4-FFF2-40B4-BE49-F238E27FC236}">
                  <a16:creationId xmlns:a16="http://schemas.microsoft.com/office/drawing/2014/main" id="{93D79EBF-8885-D141-82B6-7FA5D1B73811}"/>
                </a:ext>
              </a:extLst>
            </p:cNvPr>
            <p:cNvSpPr txBox="1"/>
            <p:nvPr/>
          </p:nvSpPr>
          <p:spPr>
            <a:xfrm>
              <a:off x="18732721" y="2358278"/>
              <a:ext cx="1928203" cy="33207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noAutofit/>
            </a:bodyPr>
            <a:lstStyle>
              <a:lvl1pPr algn="ctr" defTabSz="457200">
                <a:lnSpc>
                  <a:spcPct val="80000"/>
                </a:lnSpc>
                <a:defRPr sz="3000" cap="all">
                  <a:solidFill>
                    <a:srgbClr val="FFFFFF"/>
                  </a:solidFill>
                  <a:uFill>
                    <a:solidFill>
                      <a:srgbClr val="000000"/>
                    </a:solidFill>
                  </a:uFill>
                  <a:latin typeface="UniSansBold"/>
                  <a:ea typeface="UniSansBold"/>
                  <a:cs typeface="UniSansBold"/>
                  <a:sym typeface="UniSansBold"/>
                </a:defRPr>
              </a:lvl1pPr>
            </a:lstStyle>
            <a:p>
              <a:r>
                <a:rPr lang="en-US" sz="3300" b="1" noProof="0">
                  <a:latin typeface="Montserrat" pitchFamily="2" charset="77"/>
                </a:rPr>
                <a:t>Impact</a:t>
              </a:r>
            </a:p>
          </p:txBody>
        </p:sp>
      </p:grpSp>
      <p:sp>
        <p:nvSpPr>
          <p:cNvPr id="28" name="Arrow: Right 9">
            <a:extLst>
              <a:ext uri="{FF2B5EF4-FFF2-40B4-BE49-F238E27FC236}">
                <a16:creationId xmlns:a16="http://schemas.microsoft.com/office/drawing/2014/main" id="{EE8D75B7-DA05-EA82-F43F-0619C845CED1}"/>
              </a:ext>
            </a:extLst>
          </p:cNvPr>
          <p:cNvSpPr/>
          <p:nvPr/>
        </p:nvSpPr>
        <p:spPr>
          <a:xfrm>
            <a:off x="1625833" y="8856100"/>
            <a:ext cx="21482655" cy="1100495"/>
          </a:xfrm>
          <a:prstGeom prst="rightArrow">
            <a:avLst>
              <a:gd name="adj1" fmla="val 100000"/>
              <a:gd name="adj2" fmla="val 50000"/>
            </a:avLst>
          </a:prstGeom>
          <a:solidFill>
            <a:srgbClr val="4D80B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000000"/>
              </a:solidFill>
              <a:effectLst/>
              <a:uFillTx/>
              <a:latin typeface="Montserrat" pitchFamily="2" charset="77"/>
              <a:sym typeface="Arial"/>
            </a:endParaRPr>
          </a:p>
        </p:txBody>
      </p:sp>
      <p:sp>
        <p:nvSpPr>
          <p:cNvPr id="30" name="TextBox 11">
            <a:extLst>
              <a:ext uri="{FF2B5EF4-FFF2-40B4-BE49-F238E27FC236}">
                <a16:creationId xmlns:a16="http://schemas.microsoft.com/office/drawing/2014/main" id="{AF00560F-7089-3460-DFED-C46BA011CE9B}"/>
              </a:ext>
            </a:extLst>
          </p:cNvPr>
          <p:cNvSpPr txBox="1"/>
          <p:nvPr/>
        </p:nvSpPr>
        <p:spPr>
          <a:xfrm>
            <a:off x="2583172" y="9115846"/>
            <a:ext cx="8757050"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r>
              <a:rPr kumimoji="0" lang="en-US" sz="4000" b="1" u="none" strike="noStrike" cap="none" spc="0" normalizeH="0" baseline="0" noProof="0">
                <a:ln>
                  <a:noFill/>
                </a:ln>
                <a:solidFill>
                  <a:srgbClr val="FFFFFF"/>
                </a:solidFill>
                <a:effectLst/>
                <a:uFillTx/>
                <a:latin typeface="Montserrat" pitchFamily="2" charset="77"/>
                <a:sym typeface="Arial"/>
              </a:rPr>
              <a:t>Direction of the chain of effects</a:t>
            </a:r>
          </a:p>
        </p:txBody>
      </p:sp>
      <p:sp>
        <p:nvSpPr>
          <p:cNvPr id="22" name="Google Shape;154;p2">
            <a:extLst>
              <a:ext uri="{FF2B5EF4-FFF2-40B4-BE49-F238E27FC236}">
                <a16:creationId xmlns:a16="http://schemas.microsoft.com/office/drawing/2014/main" id="{84090CF7-0E4C-D4D7-9A5D-16C35C7EA46E}"/>
              </a:ext>
            </a:extLst>
          </p:cNvPr>
          <p:cNvSpPr txBox="1"/>
          <p:nvPr/>
        </p:nvSpPr>
        <p:spPr>
          <a:xfrm>
            <a:off x="43357" y="1988913"/>
            <a:ext cx="3790240"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SHARED VISION</a:t>
            </a:r>
          </a:p>
        </p:txBody>
      </p:sp>
      <p:grpSp>
        <p:nvGrpSpPr>
          <p:cNvPr id="23" name="Google Shape;157;p2">
            <a:extLst>
              <a:ext uri="{FF2B5EF4-FFF2-40B4-BE49-F238E27FC236}">
                <a16:creationId xmlns:a16="http://schemas.microsoft.com/office/drawing/2014/main" id="{0B43D1C0-DDE6-D905-DB22-C7BBBABF38C4}"/>
              </a:ext>
            </a:extLst>
          </p:cNvPr>
          <p:cNvGrpSpPr/>
          <p:nvPr/>
        </p:nvGrpSpPr>
        <p:grpSpPr>
          <a:xfrm>
            <a:off x="670533" y="768040"/>
            <a:ext cx="985366" cy="985366"/>
            <a:chOff x="0" y="0"/>
            <a:chExt cx="985364" cy="985364"/>
          </a:xfrm>
          <a:solidFill>
            <a:srgbClr val="E72582"/>
          </a:solidFill>
        </p:grpSpPr>
        <p:sp>
          <p:nvSpPr>
            <p:cNvPr id="24" name="Circle">
              <a:extLst>
                <a:ext uri="{FF2B5EF4-FFF2-40B4-BE49-F238E27FC236}">
                  <a16:creationId xmlns:a16="http://schemas.microsoft.com/office/drawing/2014/main" id="{C06D36DC-1652-E432-2A8D-D07B895450B4}"/>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1" name="1">
              <a:extLst>
                <a:ext uri="{FF2B5EF4-FFF2-40B4-BE49-F238E27FC236}">
                  <a16:creationId xmlns:a16="http://schemas.microsoft.com/office/drawing/2014/main" id="{436DDF72-A03A-E955-C619-3247014078AC}"/>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pic>
        <p:nvPicPr>
          <p:cNvPr id="43" name="Gráfico 42">
            <a:extLst>
              <a:ext uri="{FF2B5EF4-FFF2-40B4-BE49-F238E27FC236}">
                <a16:creationId xmlns:a16="http://schemas.microsoft.com/office/drawing/2014/main" id="{25855FB6-9179-26BD-4AA2-03D7D90A4B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876" y="536174"/>
            <a:ext cx="1355779" cy="1314695"/>
          </a:xfrm>
          <a:prstGeom prst="rect">
            <a:avLst/>
          </a:prstGeom>
        </p:spPr>
      </p:pic>
      <p:sp>
        <p:nvSpPr>
          <p:cNvPr id="45" name="Modelo de financiamiento basado en resultados">
            <a:extLst>
              <a:ext uri="{FF2B5EF4-FFF2-40B4-BE49-F238E27FC236}">
                <a16:creationId xmlns:a16="http://schemas.microsoft.com/office/drawing/2014/main" id="{6EB2736C-827B-FCA3-55E9-605286061184}"/>
              </a:ext>
            </a:extLst>
          </p:cNvPr>
          <p:cNvSpPr txBox="1"/>
          <p:nvPr/>
        </p:nvSpPr>
        <p:spPr>
          <a:xfrm>
            <a:off x="4312470" y="732994"/>
            <a:ext cx="20793498" cy="1482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a:t>
            </a:r>
            <a:r>
              <a:rPr lang="en-US" b="1" noProof="0">
                <a:solidFill>
                  <a:srgbClr val="4D80BE"/>
                </a:solidFill>
                <a:latin typeface="Montserrat" pitchFamily="2" charset="77"/>
              </a:rPr>
              <a:t>  </a:t>
            </a:r>
            <a:br>
              <a:rPr lang="en-US" b="1" noProof="0">
                <a:solidFill>
                  <a:srgbClr val="4D80BE"/>
                </a:solidFill>
                <a:latin typeface="Montserrat" pitchFamily="2" charset="77"/>
              </a:rPr>
            </a:br>
            <a:r>
              <a:rPr lang="en-US" b="1" noProof="0">
                <a:solidFill>
                  <a:srgbClr val="4D80BE"/>
                </a:solidFill>
                <a:latin typeface="Montserrat" pitchFamily="2" charset="77"/>
              </a:rPr>
              <a:t>Planning and the chain of effects</a:t>
            </a:r>
          </a:p>
        </p:txBody>
      </p:sp>
      <p:sp>
        <p:nvSpPr>
          <p:cNvPr id="46" name="Arrow: Right 9">
            <a:extLst>
              <a:ext uri="{FF2B5EF4-FFF2-40B4-BE49-F238E27FC236}">
                <a16:creationId xmlns:a16="http://schemas.microsoft.com/office/drawing/2014/main" id="{4898DD7D-FD85-998C-2C94-9A4AFDA8BC57}"/>
              </a:ext>
            </a:extLst>
          </p:cNvPr>
          <p:cNvSpPr/>
          <p:nvPr/>
        </p:nvSpPr>
        <p:spPr>
          <a:xfrm rot="10800000">
            <a:off x="1997694" y="4220731"/>
            <a:ext cx="21110794" cy="1100495"/>
          </a:xfrm>
          <a:prstGeom prst="rightArrow">
            <a:avLst>
              <a:gd name="adj1" fmla="val 100000"/>
              <a:gd name="adj2" fmla="val 50000"/>
            </a:avLst>
          </a:prstGeom>
          <a:solidFill>
            <a:srgbClr val="B9187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000000"/>
              </a:solidFill>
              <a:effectLst/>
              <a:uFillTx/>
              <a:latin typeface="Montserrat" pitchFamily="2" charset="77"/>
              <a:sym typeface="Arial"/>
            </a:endParaRPr>
          </a:p>
        </p:txBody>
      </p:sp>
      <p:sp>
        <p:nvSpPr>
          <p:cNvPr id="47" name="TextBox 10">
            <a:extLst>
              <a:ext uri="{FF2B5EF4-FFF2-40B4-BE49-F238E27FC236}">
                <a16:creationId xmlns:a16="http://schemas.microsoft.com/office/drawing/2014/main" id="{3D852B92-1F86-7E63-410D-75C2239A0F87}"/>
              </a:ext>
            </a:extLst>
          </p:cNvPr>
          <p:cNvSpPr txBox="1"/>
          <p:nvPr/>
        </p:nvSpPr>
        <p:spPr>
          <a:xfrm>
            <a:off x="13850766" y="4427008"/>
            <a:ext cx="9457969"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r>
              <a:rPr kumimoji="0" lang="en-US" sz="4000" b="1" u="none" strike="noStrike" cap="none" spc="0" normalizeH="0" baseline="0" noProof="0">
                <a:ln>
                  <a:noFill/>
                </a:ln>
                <a:solidFill>
                  <a:srgbClr val="FFFFFF"/>
                </a:solidFill>
                <a:effectLst/>
                <a:uFillTx/>
                <a:latin typeface="Montserrat" pitchFamily="2" charset="77"/>
                <a:sym typeface="Arial"/>
              </a:rPr>
              <a:t>Direction of the </a:t>
            </a:r>
            <a:r>
              <a:rPr lang="en-US" sz="4000" b="1">
                <a:solidFill>
                  <a:srgbClr val="FFFFFF"/>
                </a:solidFill>
                <a:latin typeface="Montserrat" pitchFamily="2" charset="77"/>
              </a:rPr>
              <a:t>planning process</a:t>
            </a:r>
            <a:endParaRPr kumimoji="0" lang="en-US" sz="4000" b="1" u="none" strike="noStrike" cap="none" spc="0" normalizeH="0" baseline="0" noProof="0">
              <a:ln>
                <a:noFill/>
              </a:ln>
              <a:solidFill>
                <a:srgbClr val="FFFFFF"/>
              </a:solidFill>
              <a:effectLst/>
              <a:uFillTx/>
              <a:latin typeface="Montserrat" pitchFamily="2" charset="77"/>
              <a:sym typeface="Arial"/>
            </a:endParaRPr>
          </a:p>
        </p:txBody>
      </p:sp>
      <p:pic>
        <p:nvPicPr>
          <p:cNvPr id="13" name="Gráfico 12">
            <a:extLst>
              <a:ext uri="{FF2B5EF4-FFF2-40B4-BE49-F238E27FC236}">
                <a16:creationId xmlns:a16="http://schemas.microsoft.com/office/drawing/2014/main" id="{9EF8F7EE-CA05-E401-11C1-9E5592AD8A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8684593" y="6067501"/>
            <a:ext cx="708660" cy="708660"/>
          </a:xfrm>
          <a:prstGeom prst="rect">
            <a:avLst/>
          </a:prstGeom>
        </p:spPr>
      </p:pic>
      <p:sp>
        <p:nvSpPr>
          <p:cNvPr id="25" name="CuadroTexto 24">
            <a:extLst>
              <a:ext uri="{FF2B5EF4-FFF2-40B4-BE49-F238E27FC236}">
                <a16:creationId xmlns:a16="http://schemas.microsoft.com/office/drawing/2014/main" id="{8E7D0C55-59E6-0072-450C-64FFE855F3F7}"/>
              </a:ext>
            </a:extLst>
          </p:cNvPr>
          <p:cNvSpPr txBox="1"/>
          <p:nvPr/>
        </p:nvSpPr>
        <p:spPr>
          <a:xfrm>
            <a:off x="10158798" y="6170249"/>
            <a:ext cx="4492429"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300" b="1" noProof="0">
                <a:solidFill>
                  <a:schemeClr val="bg1"/>
                </a:solidFill>
                <a:latin typeface="Montserrat" pitchFamily="2" charset="77"/>
              </a:rPr>
              <a:t>PRODUCTS</a:t>
            </a:r>
          </a:p>
        </p:txBody>
      </p:sp>
      <p:pic>
        <p:nvPicPr>
          <p:cNvPr id="27" name="Gráfico 26">
            <a:extLst>
              <a:ext uri="{FF2B5EF4-FFF2-40B4-BE49-F238E27FC236}">
                <a16:creationId xmlns:a16="http://schemas.microsoft.com/office/drawing/2014/main" id="{DE4CFD97-4620-F9B6-2BBA-D7035AE948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4264993" y="6067501"/>
            <a:ext cx="708660" cy="708660"/>
          </a:xfrm>
          <a:prstGeom prst="rect">
            <a:avLst/>
          </a:prstGeom>
        </p:spPr>
      </p:pic>
      <p:pic>
        <p:nvPicPr>
          <p:cNvPr id="29" name="Gráfico 28">
            <a:extLst>
              <a:ext uri="{FF2B5EF4-FFF2-40B4-BE49-F238E27FC236}">
                <a16:creationId xmlns:a16="http://schemas.microsoft.com/office/drawing/2014/main" id="{2A12966E-8B2C-342F-2562-0CD3A25C6D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769193" y="6067501"/>
            <a:ext cx="708660" cy="708660"/>
          </a:xfrm>
          <a:prstGeom prst="rect">
            <a:avLst/>
          </a:prstGeom>
        </p:spPr>
      </p:pic>
      <p:pic>
        <p:nvPicPr>
          <p:cNvPr id="31" name="Gráfico 30">
            <a:extLst>
              <a:ext uri="{FF2B5EF4-FFF2-40B4-BE49-F238E27FC236}">
                <a16:creationId xmlns:a16="http://schemas.microsoft.com/office/drawing/2014/main" id="{B7BF6F8B-62CC-E632-28D5-4BDBF56228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319113" y="6067501"/>
            <a:ext cx="708660" cy="708660"/>
          </a:xfrm>
          <a:prstGeom prst="rect">
            <a:avLst/>
          </a:prstGeom>
        </p:spPr>
      </p:pic>
    </p:spTree>
    <p:extLst>
      <p:ext uri="{BB962C8B-B14F-4D97-AF65-F5344CB8AC3E}">
        <p14:creationId xmlns:p14="http://schemas.microsoft.com/office/powerpoint/2010/main" val="1323504202"/>
      </p:ext>
    </p:extLst>
  </p:cSld>
  <p:clrMapOvr>
    <a:masterClrMapping/>
  </p:clrMapOvr>
  <p:transition spd="med"/>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F375-174B-B218-6AAD-344BB3678E44}"/>
            </a:ext>
          </a:extLst>
        </p:cNvPr>
        <p:cNvGrpSpPr/>
        <p:nvPr/>
      </p:nvGrpSpPr>
      <p:grpSpPr>
        <a:xfrm>
          <a:off x="0" y="0"/>
          <a:ext cx="0" cy="0"/>
          <a:chOff x="0" y="0"/>
          <a:chExt cx="0" cy="0"/>
        </a:xfrm>
      </p:grpSpPr>
      <p:sp>
        <p:nvSpPr>
          <p:cNvPr id="2" name="CuadroTexto 14">
            <a:extLst>
              <a:ext uri="{FF2B5EF4-FFF2-40B4-BE49-F238E27FC236}">
                <a16:creationId xmlns:a16="http://schemas.microsoft.com/office/drawing/2014/main" id="{9E2F2553-9B17-E6DC-91FF-4029594A9EC6}"/>
              </a:ext>
            </a:extLst>
          </p:cNvPr>
          <p:cNvSpPr txBox="1"/>
          <p:nvPr/>
        </p:nvSpPr>
        <p:spPr>
          <a:xfrm>
            <a:off x="852603" y="5071337"/>
            <a:ext cx="8176953" cy="37240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685800" indent="-685800" defTabSz="1828800" hangingPunct="1">
              <a:spcBef>
                <a:spcPts val="1800"/>
              </a:spcBef>
              <a:buClr>
                <a:srgbClr val="E72582"/>
              </a:buClr>
              <a:buFont typeface="Arial" panose="020B0604020202020204" pitchFamily="34" charset="0"/>
              <a:buChar char="•"/>
            </a:pPr>
            <a:r>
              <a:rPr lang="en-US" sz="4000" noProof="0">
                <a:solidFill>
                  <a:schemeClr val="tx1">
                    <a:lumMod val="65000"/>
                    <a:lumOff val="35000"/>
                  </a:schemeClr>
                </a:solidFill>
                <a:uFill>
                  <a:solidFill>
                    <a:srgbClr val="000000"/>
                  </a:solidFill>
                </a:uFill>
                <a:latin typeface="Montserrat" pitchFamily="2" charset="77"/>
              </a:rPr>
              <a:t>National incentive </a:t>
            </a:r>
            <a:br>
              <a:rPr lang="en-US" sz="4000" noProof="0">
                <a:solidFill>
                  <a:schemeClr val="tx1">
                    <a:lumMod val="65000"/>
                    <a:lumOff val="35000"/>
                  </a:schemeClr>
                </a:solidFill>
                <a:uFill>
                  <a:solidFill>
                    <a:srgbClr val="000000"/>
                  </a:solidFill>
                </a:uFill>
                <a:latin typeface="Montserrat" pitchFamily="2" charset="77"/>
              </a:rPr>
            </a:br>
            <a:r>
              <a:rPr lang="en-US" sz="4000" noProof="0">
                <a:solidFill>
                  <a:schemeClr val="tx1">
                    <a:lumMod val="65000"/>
                    <a:lumOff val="35000"/>
                  </a:schemeClr>
                </a:solidFill>
                <a:uFill>
                  <a:solidFill>
                    <a:srgbClr val="000000"/>
                  </a:solidFill>
                </a:uFill>
                <a:latin typeface="Montserrat" pitchFamily="2" charset="77"/>
              </a:rPr>
              <a:t>(not provider)</a:t>
            </a:r>
          </a:p>
          <a:p>
            <a:pPr marL="685800" indent="-685800" defTabSz="1828800" hangingPunct="1">
              <a:spcBef>
                <a:spcPts val="1800"/>
              </a:spcBef>
              <a:buClr>
                <a:srgbClr val="E72582"/>
              </a:buClr>
              <a:buFont typeface="Arial" panose="020B0604020202020204" pitchFamily="34" charset="0"/>
              <a:buChar char="•"/>
            </a:pPr>
            <a:r>
              <a:rPr lang="en-US" sz="4000" noProof="0">
                <a:solidFill>
                  <a:schemeClr val="tx1">
                    <a:lumMod val="65000"/>
                    <a:lumOff val="35000"/>
                  </a:schemeClr>
                </a:solidFill>
                <a:uFill>
                  <a:solidFill>
                    <a:srgbClr val="000000"/>
                  </a:solidFill>
                </a:uFill>
                <a:latin typeface="Montserrat" pitchFamily="2" charset="77"/>
              </a:rPr>
              <a:t>Outcome level targets</a:t>
            </a:r>
          </a:p>
          <a:p>
            <a:pPr marL="685800" indent="-685800" defTabSz="1828800" hangingPunct="1">
              <a:spcBef>
                <a:spcPts val="1800"/>
              </a:spcBef>
              <a:buClr>
                <a:srgbClr val="E72582"/>
              </a:buClr>
              <a:buFont typeface="Arial" panose="020B0604020202020204" pitchFamily="34" charset="0"/>
              <a:buChar char="•"/>
            </a:pPr>
            <a:r>
              <a:rPr lang="en-US" sz="4000" noProof="0">
                <a:solidFill>
                  <a:schemeClr val="tx1">
                    <a:lumMod val="65000"/>
                    <a:lumOff val="35000"/>
                  </a:schemeClr>
                </a:solidFill>
                <a:uFill>
                  <a:solidFill>
                    <a:srgbClr val="000000"/>
                  </a:solidFill>
                </a:uFill>
                <a:latin typeface="Montserrat" pitchFamily="2" charset="77"/>
              </a:rPr>
              <a:t>10 years - 3 independent target verifications</a:t>
            </a:r>
          </a:p>
        </p:txBody>
      </p:sp>
      <p:sp>
        <p:nvSpPr>
          <p:cNvPr id="6" name="CuadroTexto 4">
            <a:extLst>
              <a:ext uri="{FF2B5EF4-FFF2-40B4-BE49-F238E27FC236}">
                <a16:creationId xmlns:a16="http://schemas.microsoft.com/office/drawing/2014/main" id="{7BDC964E-3D24-8DF3-FDBC-4B4B3312D699}"/>
              </a:ext>
            </a:extLst>
          </p:cNvPr>
          <p:cNvSpPr txBox="1"/>
          <p:nvPr/>
        </p:nvSpPr>
        <p:spPr>
          <a:xfrm>
            <a:off x="7493397" y="3286623"/>
            <a:ext cx="8249115" cy="892552"/>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sz="4600" b="1" noProof="0">
                <a:solidFill>
                  <a:srgbClr val="6E6F71"/>
                </a:solidFill>
                <a:uFill>
                  <a:solidFill>
                    <a:srgbClr val="000000"/>
                  </a:solidFill>
                </a:uFill>
                <a:latin typeface="Montserrat" pitchFamily="2" charset="77"/>
              </a:rPr>
              <a:t>Operations Funding </a:t>
            </a:r>
          </a:p>
        </p:txBody>
      </p:sp>
      <p:sp>
        <p:nvSpPr>
          <p:cNvPr id="7" name="CuadroTexto 6">
            <a:extLst>
              <a:ext uri="{FF2B5EF4-FFF2-40B4-BE49-F238E27FC236}">
                <a16:creationId xmlns:a16="http://schemas.microsoft.com/office/drawing/2014/main" id="{4760F946-20C4-FA74-5E43-3A7899C1C623}"/>
              </a:ext>
            </a:extLst>
          </p:cNvPr>
          <p:cNvSpPr txBox="1"/>
          <p:nvPr/>
        </p:nvSpPr>
        <p:spPr>
          <a:xfrm>
            <a:off x="18112685" y="8941456"/>
            <a:ext cx="6062090" cy="1046440"/>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828800" hangingPunct="1"/>
            <a:r>
              <a:rPr lang="en-US" sz="2800" kern="1200" noProof="0">
                <a:solidFill>
                  <a:schemeClr val="tx1">
                    <a:lumMod val="65000"/>
                    <a:lumOff val="35000"/>
                  </a:schemeClr>
                </a:solidFill>
                <a:latin typeface="Montserrat" pitchFamily="2" charset="77"/>
                <a:cs typeface="Arial"/>
              </a:rPr>
              <a:t>* 50% of the funds initially</a:t>
            </a:r>
            <a:endParaRPr lang="en-US" sz="4400" kern="1200" noProof="0">
              <a:solidFill>
                <a:schemeClr val="tx1">
                  <a:lumMod val="65000"/>
                  <a:lumOff val="35000"/>
                </a:schemeClr>
              </a:solidFill>
              <a:latin typeface="Montserrat" pitchFamily="2" charset="77"/>
              <a:cs typeface="Calibri"/>
            </a:endParaRPr>
          </a:p>
          <a:p>
            <a:pPr defTabSz="1828800" hangingPunct="1"/>
            <a:r>
              <a:rPr lang="en-US" sz="2800" kern="1200" noProof="0">
                <a:solidFill>
                  <a:schemeClr val="tx1">
                    <a:lumMod val="65000"/>
                    <a:lumOff val="35000"/>
                  </a:schemeClr>
                </a:solidFill>
                <a:latin typeface="Montserrat" pitchFamily="2" charset="77"/>
                <a:cs typeface="Arial"/>
              </a:rPr>
              <a:t>  contributed by the country</a:t>
            </a:r>
            <a:endParaRPr lang="en-US" sz="4400" kern="1200" noProof="0">
              <a:solidFill>
                <a:schemeClr val="tx1">
                  <a:lumMod val="65000"/>
                  <a:lumOff val="35000"/>
                </a:schemeClr>
              </a:solidFill>
              <a:latin typeface="Montserrat" pitchFamily="2" charset="77"/>
              <a:cs typeface="Calibri"/>
            </a:endParaRPr>
          </a:p>
        </p:txBody>
      </p:sp>
      <p:sp>
        <p:nvSpPr>
          <p:cNvPr id="11" name="CuadroTexto 19">
            <a:extLst>
              <a:ext uri="{FF2B5EF4-FFF2-40B4-BE49-F238E27FC236}">
                <a16:creationId xmlns:a16="http://schemas.microsoft.com/office/drawing/2014/main" id="{93C2E3E5-6462-0E09-1C71-184899FB3A6A}"/>
              </a:ext>
            </a:extLst>
          </p:cNvPr>
          <p:cNvSpPr txBox="1"/>
          <p:nvPr/>
        </p:nvSpPr>
        <p:spPr>
          <a:xfrm>
            <a:off x="17370245" y="3196966"/>
            <a:ext cx="6453669" cy="892552"/>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sz="4600" b="1" noProof="0">
                <a:solidFill>
                  <a:srgbClr val="6E6F71"/>
                </a:solidFill>
                <a:uFill>
                  <a:solidFill>
                    <a:srgbClr val="000000"/>
                  </a:solidFill>
                </a:uFill>
                <a:latin typeface="Montserrat" pitchFamily="2" charset="77"/>
              </a:rPr>
              <a:t>Incentive</a:t>
            </a:r>
          </a:p>
        </p:txBody>
      </p:sp>
      <p:pic>
        <p:nvPicPr>
          <p:cNvPr id="12" name="Imagen 25">
            <a:extLst>
              <a:ext uri="{FF2B5EF4-FFF2-40B4-BE49-F238E27FC236}">
                <a16:creationId xmlns:a16="http://schemas.microsoft.com/office/drawing/2014/main" id="{4BD5AE4A-D7C8-637F-287D-55B3C4BD5C2A}"/>
              </a:ext>
            </a:extLst>
          </p:cNvPr>
          <p:cNvPicPr>
            <a:picLocks noChangeAspect="1"/>
          </p:cNvPicPr>
          <p:nvPr/>
        </p:nvPicPr>
        <p:blipFill>
          <a:blip r:embed="rId4"/>
          <a:stretch>
            <a:fillRect/>
          </a:stretch>
        </p:blipFill>
        <p:spPr>
          <a:xfrm>
            <a:off x="19140812" y="5689378"/>
            <a:ext cx="3026232" cy="2491240"/>
          </a:xfrm>
          <a:prstGeom prst="rect">
            <a:avLst/>
          </a:prstGeom>
        </p:spPr>
      </p:pic>
      <p:sp>
        <p:nvSpPr>
          <p:cNvPr id="16" name="CuadroTexto 24">
            <a:extLst>
              <a:ext uri="{FF2B5EF4-FFF2-40B4-BE49-F238E27FC236}">
                <a16:creationId xmlns:a16="http://schemas.microsoft.com/office/drawing/2014/main" id="{0FDFD361-0178-8FB2-32F0-FE76524CB420}"/>
              </a:ext>
            </a:extLst>
          </p:cNvPr>
          <p:cNvSpPr txBox="1"/>
          <p:nvPr/>
        </p:nvSpPr>
        <p:spPr>
          <a:xfrm>
            <a:off x="17728596" y="4332673"/>
            <a:ext cx="5786724" cy="738664"/>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b="1" kern="1200" noProof="0">
                <a:solidFill>
                  <a:srgbClr val="7030A0"/>
                </a:solidFill>
                <a:latin typeface="Montserrat" pitchFamily="2" charset="77"/>
                <a:cs typeface="Calibri Light"/>
              </a:rPr>
              <a:t>Donation Funds</a:t>
            </a:r>
          </a:p>
        </p:txBody>
      </p:sp>
      <p:sp>
        <p:nvSpPr>
          <p:cNvPr id="17" name="CuadroTexto 25">
            <a:extLst>
              <a:ext uri="{FF2B5EF4-FFF2-40B4-BE49-F238E27FC236}">
                <a16:creationId xmlns:a16="http://schemas.microsoft.com/office/drawing/2014/main" id="{4C68D355-55ED-1AFD-F9A7-4CD90037B3E0}"/>
              </a:ext>
            </a:extLst>
          </p:cNvPr>
          <p:cNvSpPr txBox="1"/>
          <p:nvPr/>
        </p:nvSpPr>
        <p:spPr>
          <a:xfrm>
            <a:off x="18894289" y="6444452"/>
            <a:ext cx="3405583" cy="1292662"/>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sz="7200" b="1" kern="1200" noProof="0">
                <a:solidFill>
                  <a:prstClr val="white"/>
                </a:solidFill>
                <a:latin typeface="Montserrat" pitchFamily="2" charset="77"/>
                <a:cs typeface="Calibri Light"/>
              </a:rPr>
              <a:t>*50%</a:t>
            </a:r>
            <a:endParaRPr lang="en-US" sz="7200" kern="1200" noProof="0">
              <a:solidFill>
                <a:prstClr val="white"/>
              </a:solidFill>
              <a:latin typeface="Montserrat" pitchFamily="2" charset="77"/>
              <a:cs typeface="Calibri Light"/>
            </a:endParaRPr>
          </a:p>
        </p:txBody>
      </p:sp>
      <p:sp>
        <p:nvSpPr>
          <p:cNvPr id="18" name="Flecha: hacia la izquierda 33">
            <a:extLst>
              <a:ext uri="{FF2B5EF4-FFF2-40B4-BE49-F238E27FC236}">
                <a16:creationId xmlns:a16="http://schemas.microsoft.com/office/drawing/2014/main" id="{E5D4459E-B058-4B29-1FD6-A09431CFEFE4}"/>
              </a:ext>
            </a:extLst>
          </p:cNvPr>
          <p:cNvSpPr/>
          <p:nvPr/>
        </p:nvSpPr>
        <p:spPr>
          <a:xfrm>
            <a:off x="14486265" y="6375261"/>
            <a:ext cx="3894666" cy="660400"/>
          </a:xfrm>
          <a:prstGeom prst="lef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800" hangingPunct="1"/>
            <a:endParaRPr lang="en-US" kern="1200" noProof="0">
              <a:solidFill>
                <a:prstClr val="white"/>
              </a:solidFill>
              <a:latin typeface="Calibri" panose="020F0502020204030204"/>
            </a:endParaRPr>
          </a:p>
        </p:txBody>
      </p:sp>
      <p:sp>
        <p:nvSpPr>
          <p:cNvPr id="21" name="CuadroTexto 29">
            <a:extLst>
              <a:ext uri="{FF2B5EF4-FFF2-40B4-BE49-F238E27FC236}">
                <a16:creationId xmlns:a16="http://schemas.microsoft.com/office/drawing/2014/main" id="{3C7E6457-E856-34B8-87A2-80DBB92A14AC}"/>
              </a:ext>
            </a:extLst>
          </p:cNvPr>
          <p:cNvSpPr txBox="1"/>
          <p:nvPr/>
        </p:nvSpPr>
        <p:spPr>
          <a:xfrm>
            <a:off x="14651258" y="5407491"/>
            <a:ext cx="3999803" cy="1107996"/>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sz="3000" b="1" kern="1200">
                <a:solidFill>
                  <a:srgbClr val="7030A0"/>
                </a:solidFill>
                <a:latin typeface="Montserrat" pitchFamily="2" charset="77"/>
                <a:cs typeface="Arial"/>
              </a:rPr>
              <a:t>C</a:t>
            </a:r>
            <a:r>
              <a:rPr lang="en-US" sz="3000" b="1" kern="1200" noProof="0" err="1">
                <a:solidFill>
                  <a:srgbClr val="7030A0"/>
                </a:solidFill>
                <a:latin typeface="Montserrat" pitchFamily="2" charset="77"/>
                <a:cs typeface="Arial"/>
              </a:rPr>
              <a:t>ountry</a:t>
            </a:r>
            <a:r>
              <a:rPr lang="en-US" sz="3000" b="1" kern="1200" noProof="0">
                <a:solidFill>
                  <a:prstClr val="black">
                    <a:lumMod val="50000"/>
                    <a:lumOff val="50000"/>
                  </a:prstClr>
                </a:solidFill>
                <a:latin typeface="Montserrat" pitchFamily="2" charset="77"/>
                <a:cs typeface="Arial"/>
              </a:rPr>
              <a:t> </a:t>
            </a:r>
            <a:br>
              <a:rPr lang="en-US" sz="3000" b="1" kern="1200" noProof="0">
                <a:solidFill>
                  <a:prstClr val="black">
                    <a:lumMod val="50000"/>
                    <a:lumOff val="50000"/>
                  </a:prstClr>
                </a:solidFill>
                <a:latin typeface="Montserrat" pitchFamily="2" charset="77"/>
                <a:cs typeface="Arial"/>
              </a:rPr>
            </a:br>
            <a:r>
              <a:rPr lang="en-US" sz="3000" b="1" kern="1200" noProof="0">
                <a:solidFill>
                  <a:schemeClr val="tx1">
                    <a:lumMod val="65000"/>
                    <a:lumOff val="35000"/>
                  </a:schemeClr>
                </a:solidFill>
                <a:latin typeface="Montserrat" pitchFamily="2" charset="77"/>
                <a:cs typeface="Arial"/>
              </a:rPr>
              <a:t>meets targets</a:t>
            </a:r>
            <a:endParaRPr lang="en-US" sz="3000" kern="1200" noProof="0">
              <a:solidFill>
                <a:schemeClr val="tx1">
                  <a:lumMod val="65000"/>
                  <a:lumOff val="35000"/>
                </a:schemeClr>
              </a:solidFill>
              <a:latin typeface="Montserrat" pitchFamily="2" charset="77"/>
              <a:cs typeface="Arial"/>
            </a:endParaRPr>
          </a:p>
        </p:txBody>
      </p:sp>
      <p:sp>
        <p:nvSpPr>
          <p:cNvPr id="22" name="CuadroTexto 30">
            <a:extLst>
              <a:ext uri="{FF2B5EF4-FFF2-40B4-BE49-F238E27FC236}">
                <a16:creationId xmlns:a16="http://schemas.microsoft.com/office/drawing/2014/main" id="{0F91217A-53DC-835E-5E5D-51CBC58C08D5}"/>
              </a:ext>
            </a:extLst>
          </p:cNvPr>
          <p:cNvSpPr txBox="1"/>
          <p:nvPr/>
        </p:nvSpPr>
        <p:spPr>
          <a:xfrm>
            <a:off x="8253124" y="9113441"/>
            <a:ext cx="6571392" cy="1785104"/>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1828800" hangingPunct="1"/>
            <a:r>
              <a:rPr lang="en-US" b="1" kern="1200" noProof="0">
                <a:solidFill>
                  <a:schemeClr val="tx1">
                    <a:lumMod val="65000"/>
                    <a:lumOff val="35000"/>
                  </a:schemeClr>
                </a:solidFill>
                <a:latin typeface="Montserrat" pitchFamily="2" charset="77"/>
                <a:cs typeface="Arial"/>
              </a:rPr>
              <a:t>Donation:</a:t>
            </a:r>
            <a:r>
              <a:rPr lang="en-US" sz="3200" b="1" kern="1200" noProof="0">
                <a:solidFill>
                  <a:schemeClr val="tx1">
                    <a:lumMod val="65000"/>
                    <a:lumOff val="35000"/>
                  </a:schemeClr>
                </a:solidFill>
                <a:latin typeface="Montserrat" pitchFamily="2" charset="77"/>
                <a:cs typeface="Arial"/>
              </a:rPr>
              <a:t> </a:t>
            </a:r>
            <a:br>
              <a:rPr lang="en-US" sz="3200" b="1" kern="1200" noProof="0">
                <a:solidFill>
                  <a:schemeClr val="tx1">
                    <a:lumMod val="65000"/>
                    <a:lumOff val="35000"/>
                  </a:schemeClr>
                </a:solidFill>
                <a:latin typeface="Montserrat" pitchFamily="2" charset="77"/>
                <a:cs typeface="Arial"/>
              </a:rPr>
            </a:br>
            <a:r>
              <a:rPr lang="en-US" sz="3200" kern="1200" noProof="0">
                <a:solidFill>
                  <a:schemeClr val="tx1">
                    <a:lumMod val="65000"/>
                    <a:lumOff val="35000"/>
                  </a:schemeClr>
                </a:solidFill>
                <a:latin typeface="Montserrat" pitchFamily="2" charset="77"/>
                <a:cs typeface="Arial"/>
              </a:rPr>
              <a:t>US$132m, leveraging US$44m </a:t>
            </a:r>
            <a:br>
              <a:rPr lang="en-US" sz="3200" kern="1200" noProof="0">
                <a:solidFill>
                  <a:schemeClr val="tx1">
                    <a:lumMod val="65000"/>
                    <a:lumOff val="35000"/>
                  </a:schemeClr>
                </a:solidFill>
                <a:latin typeface="Montserrat" pitchFamily="2" charset="77"/>
                <a:cs typeface="Arial"/>
              </a:rPr>
            </a:br>
            <a:r>
              <a:rPr lang="en-US" sz="3200" kern="1200" noProof="0">
                <a:solidFill>
                  <a:schemeClr val="tx1">
                    <a:lumMod val="65000"/>
                    <a:lumOff val="35000"/>
                  </a:schemeClr>
                </a:solidFill>
                <a:latin typeface="Montserrat" pitchFamily="2" charset="77"/>
                <a:cs typeface="Arial"/>
              </a:rPr>
              <a:t>in </a:t>
            </a:r>
            <a:r>
              <a:rPr lang="en-US" b="1" kern="1200" noProof="0">
                <a:solidFill>
                  <a:schemeClr val="tx1">
                    <a:lumMod val="65000"/>
                    <a:lumOff val="35000"/>
                  </a:schemeClr>
                </a:solidFill>
                <a:latin typeface="Montserrat" pitchFamily="2" charset="77"/>
                <a:cs typeface="Arial"/>
              </a:rPr>
              <a:t>domestic funds</a:t>
            </a:r>
            <a:endParaRPr lang="en-US" b="1" kern="1200" noProof="0">
              <a:solidFill>
                <a:schemeClr val="tx1">
                  <a:lumMod val="65000"/>
                  <a:lumOff val="35000"/>
                </a:schemeClr>
              </a:solidFill>
              <a:latin typeface="Montserrat" pitchFamily="2" charset="77"/>
              <a:cs typeface="Calibri"/>
            </a:endParaRPr>
          </a:p>
        </p:txBody>
      </p:sp>
      <p:sp>
        <p:nvSpPr>
          <p:cNvPr id="28" name="Modelo de financiamiento basado en resultados">
            <a:extLst>
              <a:ext uri="{FF2B5EF4-FFF2-40B4-BE49-F238E27FC236}">
                <a16:creationId xmlns:a16="http://schemas.microsoft.com/office/drawing/2014/main" id="{ECC54FB7-30DD-DA9F-628E-7D9AE40ED38F}"/>
              </a:ext>
            </a:extLst>
          </p:cNvPr>
          <p:cNvSpPr txBox="1"/>
          <p:nvPr/>
        </p:nvSpPr>
        <p:spPr>
          <a:xfrm>
            <a:off x="4293952" y="812016"/>
            <a:ext cx="19752327" cy="14827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a:t>
            </a:r>
            <a:br>
              <a:rPr lang="en-US" b="1" noProof="0">
                <a:solidFill>
                  <a:srgbClr val="4D80BE"/>
                </a:solidFill>
                <a:latin typeface="Montserrat" pitchFamily="2" charset="77"/>
              </a:rPr>
            </a:br>
            <a:r>
              <a:rPr lang="en-US" b="1" noProof="0">
                <a:solidFill>
                  <a:srgbClr val="4D80BE"/>
                </a:solidFill>
                <a:latin typeface="Montserrat" pitchFamily="2" charset="77"/>
              </a:rPr>
              <a:t>Results-based financing model</a:t>
            </a:r>
          </a:p>
        </p:txBody>
      </p:sp>
      <p:sp>
        <p:nvSpPr>
          <p:cNvPr id="20" name="Google Shape;154;p2">
            <a:extLst>
              <a:ext uri="{FF2B5EF4-FFF2-40B4-BE49-F238E27FC236}">
                <a16:creationId xmlns:a16="http://schemas.microsoft.com/office/drawing/2014/main" id="{848B8851-6010-50C4-A0DE-11E8538E16DF}"/>
              </a:ext>
            </a:extLst>
          </p:cNvPr>
          <p:cNvSpPr txBox="1"/>
          <p:nvPr/>
        </p:nvSpPr>
        <p:spPr>
          <a:xfrm>
            <a:off x="43357" y="1988913"/>
            <a:ext cx="3790240"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SHARED VISION</a:t>
            </a:r>
          </a:p>
        </p:txBody>
      </p:sp>
      <p:grpSp>
        <p:nvGrpSpPr>
          <p:cNvPr id="34" name="Google Shape;157;p2">
            <a:extLst>
              <a:ext uri="{FF2B5EF4-FFF2-40B4-BE49-F238E27FC236}">
                <a16:creationId xmlns:a16="http://schemas.microsoft.com/office/drawing/2014/main" id="{D9EA9AED-0B57-40AB-E63B-B97B894CDEA9}"/>
              </a:ext>
            </a:extLst>
          </p:cNvPr>
          <p:cNvGrpSpPr/>
          <p:nvPr/>
        </p:nvGrpSpPr>
        <p:grpSpPr>
          <a:xfrm>
            <a:off x="670533" y="768040"/>
            <a:ext cx="985366" cy="985366"/>
            <a:chOff x="0" y="0"/>
            <a:chExt cx="985364" cy="985364"/>
          </a:xfrm>
          <a:solidFill>
            <a:srgbClr val="E72582"/>
          </a:solidFill>
        </p:grpSpPr>
        <p:sp>
          <p:nvSpPr>
            <p:cNvPr id="36" name="Circle">
              <a:extLst>
                <a:ext uri="{FF2B5EF4-FFF2-40B4-BE49-F238E27FC236}">
                  <a16:creationId xmlns:a16="http://schemas.microsoft.com/office/drawing/2014/main" id="{D51208A0-E793-569E-CA54-A714FBEEE42B}"/>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37" name="1">
              <a:extLst>
                <a:ext uri="{FF2B5EF4-FFF2-40B4-BE49-F238E27FC236}">
                  <a16:creationId xmlns:a16="http://schemas.microsoft.com/office/drawing/2014/main" id="{1902332E-AAC7-7417-A88B-3D56D9A59F4D}"/>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pic>
        <p:nvPicPr>
          <p:cNvPr id="38" name="Gráfico 37">
            <a:extLst>
              <a:ext uri="{FF2B5EF4-FFF2-40B4-BE49-F238E27FC236}">
                <a16:creationId xmlns:a16="http://schemas.microsoft.com/office/drawing/2014/main" id="{34BED0E9-EF82-1067-B858-5E0175D94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9876" y="536174"/>
            <a:ext cx="1355779" cy="1314695"/>
          </a:xfrm>
          <a:prstGeom prst="rect">
            <a:avLst/>
          </a:prstGeom>
        </p:spPr>
      </p:pic>
      <p:grpSp>
        <p:nvGrpSpPr>
          <p:cNvPr id="29" name="Grupo 28">
            <a:extLst>
              <a:ext uri="{FF2B5EF4-FFF2-40B4-BE49-F238E27FC236}">
                <a16:creationId xmlns:a16="http://schemas.microsoft.com/office/drawing/2014/main" id="{CA8AE471-B28E-9C9F-FB55-57E794DFAA1E}"/>
              </a:ext>
            </a:extLst>
          </p:cNvPr>
          <p:cNvGrpSpPr/>
          <p:nvPr/>
        </p:nvGrpSpPr>
        <p:grpSpPr>
          <a:xfrm>
            <a:off x="8168596" y="4305962"/>
            <a:ext cx="7021038" cy="4680692"/>
            <a:chOff x="7330991" y="2661982"/>
            <a:chExt cx="7021038" cy="4680692"/>
          </a:xfrm>
        </p:grpSpPr>
        <p:graphicFrame>
          <p:nvGraphicFramePr>
            <p:cNvPr id="19" name="Gráfico 18">
              <a:extLst>
                <a:ext uri="{FF2B5EF4-FFF2-40B4-BE49-F238E27FC236}">
                  <a16:creationId xmlns:a16="http://schemas.microsoft.com/office/drawing/2014/main" id="{C92DDF08-8EE0-53D8-DB51-E4C0BC627445}"/>
                </a:ext>
              </a:extLst>
            </p:cNvPr>
            <p:cNvGraphicFramePr/>
            <p:nvPr/>
          </p:nvGraphicFramePr>
          <p:xfrm>
            <a:off x="7330991" y="2661982"/>
            <a:ext cx="7021038" cy="4680692"/>
          </p:xfrm>
          <a:graphic>
            <a:graphicData uri="http://schemas.openxmlformats.org/drawingml/2006/chart">
              <c:chart xmlns:c="http://schemas.openxmlformats.org/drawingml/2006/chart" xmlns:r="http://schemas.openxmlformats.org/officeDocument/2006/relationships" r:id="rId7"/>
            </a:graphicData>
          </a:graphic>
        </p:graphicFrame>
        <p:sp>
          <p:nvSpPr>
            <p:cNvPr id="24" name="CuadroTexto 23">
              <a:extLst>
                <a:ext uri="{FF2B5EF4-FFF2-40B4-BE49-F238E27FC236}">
                  <a16:creationId xmlns:a16="http://schemas.microsoft.com/office/drawing/2014/main" id="{87264CA9-1DE5-BEC4-5928-79F5769E702A}"/>
                </a:ext>
              </a:extLst>
            </p:cNvPr>
            <p:cNvSpPr txBox="1"/>
            <p:nvPr/>
          </p:nvSpPr>
          <p:spPr>
            <a:xfrm>
              <a:off x="8832724" y="4067420"/>
              <a:ext cx="2009668" cy="1061367"/>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1828800" hangingPunct="1"/>
              <a:r>
                <a:rPr lang="en-US" sz="4500" b="1" kern="1200" noProof="0">
                  <a:solidFill>
                    <a:prstClr val="white"/>
                  </a:solidFill>
                  <a:latin typeface="Montserrat" pitchFamily="2" charset="77"/>
                  <a:cs typeface="Calibri Light"/>
                </a:rPr>
                <a:t>50%</a:t>
              </a:r>
              <a:endParaRPr lang="en-US" sz="4500" kern="1200" noProof="0">
                <a:solidFill>
                  <a:prstClr val="white"/>
                </a:solidFill>
                <a:latin typeface="Montserrat" pitchFamily="2" charset="77"/>
                <a:cs typeface="Calibri Light"/>
              </a:endParaRPr>
            </a:p>
          </p:txBody>
        </p:sp>
        <p:sp>
          <p:nvSpPr>
            <p:cNvPr id="25" name="CuadroTexto 22">
              <a:extLst>
                <a:ext uri="{FF2B5EF4-FFF2-40B4-BE49-F238E27FC236}">
                  <a16:creationId xmlns:a16="http://schemas.microsoft.com/office/drawing/2014/main" id="{7EC1A6D6-6DB3-A877-AE78-A46C58EB4E36}"/>
                </a:ext>
              </a:extLst>
            </p:cNvPr>
            <p:cNvSpPr txBox="1"/>
            <p:nvPr/>
          </p:nvSpPr>
          <p:spPr>
            <a:xfrm>
              <a:off x="8448630" y="4716521"/>
              <a:ext cx="2392880" cy="1107996"/>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1828800" hangingPunct="1"/>
              <a:r>
                <a:rPr lang="en-US" sz="3000" b="1" kern="1200">
                  <a:solidFill>
                    <a:schemeClr val="bg1"/>
                  </a:solidFill>
                  <a:latin typeface="Montserrat" pitchFamily="2" charset="77"/>
                  <a:cs typeface="Calibri Light"/>
                </a:rPr>
                <a:t>Donation Funds</a:t>
              </a:r>
              <a:endParaRPr lang="en-US" sz="3000" kern="1200">
                <a:solidFill>
                  <a:schemeClr val="bg1"/>
                </a:solidFill>
                <a:latin typeface="Montserrat" pitchFamily="2" charset="77"/>
              </a:endParaRPr>
            </a:p>
          </p:txBody>
        </p:sp>
        <p:sp>
          <p:nvSpPr>
            <p:cNvPr id="26" name="CuadroTexto 25">
              <a:extLst>
                <a:ext uri="{FF2B5EF4-FFF2-40B4-BE49-F238E27FC236}">
                  <a16:creationId xmlns:a16="http://schemas.microsoft.com/office/drawing/2014/main" id="{82237B63-42C8-63FF-52B6-232E35D23411}"/>
                </a:ext>
              </a:extLst>
            </p:cNvPr>
            <p:cNvSpPr txBox="1"/>
            <p:nvPr/>
          </p:nvSpPr>
          <p:spPr>
            <a:xfrm>
              <a:off x="10827152" y="4114622"/>
              <a:ext cx="2009668" cy="877163"/>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828800" hangingPunct="1"/>
              <a:r>
                <a:rPr lang="en-US" sz="4500" b="1" kern="1200" noProof="0">
                  <a:solidFill>
                    <a:prstClr val="white"/>
                  </a:solidFill>
                  <a:latin typeface="Montserrat" pitchFamily="2" charset="77"/>
                  <a:cs typeface="Calibri Light"/>
                </a:rPr>
                <a:t>50%</a:t>
              </a:r>
              <a:endParaRPr lang="en-US" sz="4500" kern="1200" noProof="0">
                <a:solidFill>
                  <a:prstClr val="white"/>
                </a:solidFill>
                <a:latin typeface="Montserrat" pitchFamily="2" charset="77"/>
                <a:cs typeface="Calibri Light"/>
              </a:endParaRPr>
            </a:p>
          </p:txBody>
        </p:sp>
        <p:sp>
          <p:nvSpPr>
            <p:cNvPr id="27" name="CuadroTexto 22">
              <a:extLst>
                <a:ext uri="{FF2B5EF4-FFF2-40B4-BE49-F238E27FC236}">
                  <a16:creationId xmlns:a16="http://schemas.microsoft.com/office/drawing/2014/main" id="{88A941C4-0589-9F31-DAAF-71B0FBEC0D42}"/>
                </a:ext>
              </a:extLst>
            </p:cNvPr>
            <p:cNvSpPr txBox="1"/>
            <p:nvPr/>
          </p:nvSpPr>
          <p:spPr>
            <a:xfrm>
              <a:off x="10780350" y="4786182"/>
              <a:ext cx="2392880" cy="1107996"/>
            </a:xfrm>
            <a:prstGeom prst="rect">
              <a:avLst/>
            </a:prstGeom>
            <a:noFill/>
          </p:spPr>
          <p:style>
            <a:lnRef idx="0">
              <a:scrgbClr r="0" g="0" b="0"/>
            </a:lnRef>
            <a:fillRef idx="0">
              <a:scrgbClr r="0" g="0" b="0"/>
            </a:fillRef>
            <a:effectRef idx="0">
              <a:scrgbClr r="0" g="0" b="0"/>
            </a:effectRef>
            <a:fontRef idx="major"/>
          </p:style>
          <p:txBody>
            <a:bodyPr rot="0" spcFirstLastPara="0" vert="horz" wrap="square" lIns="182880" tIns="91440" rIns="182880" bIns="91440" numCol="1" spcCol="0" rtlCol="0" fromWordArt="0" anchor="t" anchorCtr="0" forceAA="0" compatLnSpc="1">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828800" hangingPunct="1"/>
              <a:r>
                <a:rPr lang="en-US" sz="3000" b="1" kern="1200">
                  <a:solidFill>
                    <a:schemeClr val="bg1"/>
                  </a:solidFill>
                  <a:latin typeface="Montserrat" pitchFamily="2" charset="77"/>
                  <a:cs typeface="Calibri Light"/>
                </a:rPr>
                <a:t>Country Funds</a:t>
              </a:r>
              <a:endParaRPr lang="en-US" sz="3000" kern="1200">
                <a:solidFill>
                  <a:schemeClr val="bg1"/>
                </a:solidFill>
                <a:latin typeface="Montserrat" pitchFamily="2" charset="77"/>
              </a:endParaRPr>
            </a:p>
          </p:txBody>
        </p:sp>
      </p:grpSp>
    </p:spTree>
    <p:extLst>
      <p:ext uri="{BB962C8B-B14F-4D97-AF65-F5344CB8AC3E}">
        <p14:creationId xmlns:p14="http://schemas.microsoft.com/office/powerpoint/2010/main" val="445371200"/>
      </p:ext>
    </p:extLst>
  </p:cSld>
  <p:clrMapOvr>
    <a:masterClrMapping/>
  </p:clrMapOvr>
  <p:transition spd="med"/>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3424-70B4-5AA6-514F-C67824800B70}"/>
            </a:ext>
          </a:extLst>
        </p:cNvPr>
        <p:cNvGrpSpPr/>
        <p:nvPr/>
      </p:nvGrpSpPr>
      <p:grpSpPr>
        <a:xfrm>
          <a:off x="0" y="0"/>
          <a:ext cx="0" cy="0"/>
          <a:chOff x="0" y="0"/>
          <a:chExt cx="0" cy="0"/>
        </a:xfrm>
      </p:grpSpPr>
      <p:sp>
        <p:nvSpPr>
          <p:cNvPr id="72" name="Google Shape;154;p2">
            <a:extLst>
              <a:ext uri="{FF2B5EF4-FFF2-40B4-BE49-F238E27FC236}">
                <a16:creationId xmlns:a16="http://schemas.microsoft.com/office/drawing/2014/main" id="{DC8E1D2F-AA04-43B9-E709-6112979F16F9}"/>
              </a:ext>
            </a:extLst>
          </p:cNvPr>
          <p:cNvSpPr txBox="1"/>
          <p:nvPr/>
        </p:nvSpPr>
        <p:spPr>
          <a:xfrm>
            <a:off x="8055155" y="3132187"/>
            <a:ext cx="379024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SHARED VISION</a:t>
            </a:r>
          </a:p>
        </p:txBody>
      </p:sp>
      <p:sp>
        <p:nvSpPr>
          <p:cNvPr id="73" name="Google Shape;155;p2">
            <a:extLst>
              <a:ext uri="{FF2B5EF4-FFF2-40B4-BE49-F238E27FC236}">
                <a16:creationId xmlns:a16="http://schemas.microsoft.com/office/drawing/2014/main" id="{482717C7-E8E1-41DD-8CAD-C153540492DE}"/>
              </a:ext>
            </a:extLst>
          </p:cNvPr>
          <p:cNvSpPr txBox="1"/>
          <p:nvPr/>
        </p:nvSpPr>
        <p:spPr>
          <a:xfrm>
            <a:off x="16239981" y="10821002"/>
            <a:ext cx="3975055"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IMPLEMENT, ITERATE, LEARN, AND SCALE</a:t>
            </a:r>
          </a:p>
        </p:txBody>
      </p:sp>
      <p:sp>
        <p:nvSpPr>
          <p:cNvPr id="74" name="Google Shape;156;p2">
            <a:extLst>
              <a:ext uri="{FF2B5EF4-FFF2-40B4-BE49-F238E27FC236}">
                <a16:creationId xmlns:a16="http://schemas.microsoft.com/office/drawing/2014/main" id="{EE564315-1BF5-2E81-A874-0BBE6DEE7739}"/>
              </a:ext>
            </a:extLst>
          </p:cNvPr>
          <p:cNvSpPr txBox="1"/>
          <p:nvPr/>
        </p:nvSpPr>
        <p:spPr>
          <a:xfrm>
            <a:off x="19083276" y="2976642"/>
            <a:ext cx="4605859"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SUSTAIN POLICIES, FINANCING, AND CAPACITIES</a:t>
            </a:r>
          </a:p>
        </p:txBody>
      </p:sp>
      <p:grpSp>
        <p:nvGrpSpPr>
          <p:cNvPr id="75" name="Google Shape;157;p2">
            <a:extLst>
              <a:ext uri="{FF2B5EF4-FFF2-40B4-BE49-F238E27FC236}">
                <a16:creationId xmlns:a16="http://schemas.microsoft.com/office/drawing/2014/main" id="{60929AA0-9509-9D9B-0705-DFCCE83CBF37}"/>
              </a:ext>
            </a:extLst>
          </p:cNvPr>
          <p:cNvGrpSpPr/>
          <p:nvPr/>
        </p:nvGrpSpPr>
        <p:grpSpPr>
          <a:xfrm>
            <a:off x="8517360" y="1764327"/>
            <a:ext cx="985366" cy="985366"/>
            <a:chOff x="0" y="0"/>
            <a:chExt cx="985364" cy="985364"/>
          </a:xfrm>
          <a:solidFill>
            <a:srgbClr val="E72582"/>
          </a:solidFill>
        </p:grpSpPr>
        <p:sp>
          <p:nvSpPr>
            <p:cNvPr id="76" name="Circle">
              <a:extLst>
                <a:ext uri="{FF2B5EF4-FFF2-40B4-BE49-F238E27FC236}">
                  <a16:creationId xmlns:a16="http://schemas.microsoft.com/office/drawing/2014/main" id="{9D242741-EA4A-A329-7352-16F0A47549F1}"/>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77" name="1">
              <a:extLst>
                <a:ext uri="{FF2B5EF4-FFF2-40B4-BE49-F238E27FC236}">
                  <a16:creationId xmlns:a16="http://schemas.microsoft.com/office/drawing/2014/main" id="{A40F3118-361D-2A53-A3EB-CC831B82A092}"/>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78" name="Google Shape;158;p2">
            <a:extLst>
              <a:ext uri="{FF2B5EF4-FFF2-40B4-BE49-F238E27FC236}">
                <a16:creationId xmlns:a16="http://schemas.microsoft.com/office/drawing/2014/main" id="{D302DA6B-50F2-BDF8-6202-FD2F32BB3027}"/>
              </a:ext>
            </a:extLst>
          </p:cNvPr>
          <p:cNvGrpSpPr/>
          <p:nvPr/>
        </p:nvGrpSpPr>
        <p:grpSpPr>
          <a:xfrm>
            <a:off x="10908620" y="9597735"/>
            <a:ext cx="985366" cy="985366"/>
            <a:chOff x="0" y="0"/>
            <a:chExt cx="985364" cy="985364"/>
          </a:xfrm>
          <a:solidFill>
            <a:srgbClr val="E72582"/>
          </a:solidFill>
        </p:grpSpPr>
        <p:sp>
          <p:nvSpPr>
            <p:cNvPr id="79" name="Circle">
              <a:extLst>
                <a:ext uri="{FF2B5EF4-FFF2-40B4-BE49-F238E27FC236}">
                  <a16:creationId xmlns:a16="http://schemas.microsoft.com/office/drawing/2014/main" id="{92A9EAEF-127E-07C2-3D94-99E1D06EAFC9}"/>
                </a:ext>
              </a:extLst>
            </p:cNvPr>
            <p:cNvSpPr/>
            <p:nvPr/>
          </p:nvSpPr>
          <p:spPr>
            <a:xfrm>
              <a:off x="0" y="0"/>
              <a:ext cx="985364" cy="985364"/>
            </a:xfrm>
            <a:prstGeom prst="ellipse">
              <a:avLst/>
            </a:prstGeom>
            <a:solidFill>
              <a:srgbClr val="E7258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80" name="2">
              <a:extLst>
                <a:ext uri="{FF2B5EF4-FFF2-40B4-BE49-F238E27FC236}">
                  <a16:creationId xmlns:a16="http://schemas.microsoft.com/office/drawing/2014/main" id="{F98DB3F1-4A0C-2886-446A-3C8C9656F089}"/>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81" name="Google Shape;159;p2">
            <a:extLst>
              <a:ext uri="{FF2B5EF4-FFF2-40B4-BE49-F238E27FC236}">
                <a16:creationId xmlns:a16="http://schemas.microsoft.com/office/drawing/2014/main" id="{BD3CC5A5-807C-631A-AE67-897C830C3501}"/>
              </a:ext>
            </a:extLst>
          </p:cNvPr>
          <p:cNvGrpSpPr/>
          <p:nvPr/>
        </p:nvGrpSpPr>
        <p:grpSpPr>
          <a:xfrm>
            <a:off x="14495459" y="1711062"/>
            <a:ext cx="985366" cy="985366"/>
            <a:chOff x="0" y="0"/>
            <a:chExt cx="985364" cy="985364"/>
          </a:xfrm>
          <a:solidFill>
            <a:srgbClr val="E72582"/>
          </a:solidFill>
        </p:grpSpPr>
        <p:sp>
          <p:nvSpPr>
            <p:cNvPr id="82" name="Circle">
              <a:extLst>
                <a:ext uri="{FF2B5EF4-FFF2-40B4-BE49-F238E27FC236}">
                  <a16:creationId xmlns:a16="http://schemas.microsoft.com/office/drawing/2014/main" id="{C3C12BAC-98A1-DF9B-C862-12E629B71A9D}"/>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83" name="3">
              <a:extLst>
                <a:ext uri="{FF2B5EF4-FFF2-40B4-BE49-F238E27FC236}">
                  <a16:creationId xmlns:a16="http://schemas.microsoft.com/office/drawing/2014/main" id="{09444D61-E46D-9E09-E4DC-512A16970494}"/>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84" name="Google Shape;160;p2">
            <a:extLst>
              <a:ext uri="{FF2B5EF4-FFF2-40B4-BE49-F238E27FC236}">
                <a16:creationId xmlns:a16="http://schemas.microsoft.com/office/drawing/2014/main" id="{47D5CB1C-3BD4-08C5-139F-CE1F30D720D8}"/>
              </a:ext>
            </a:extLst>
          </p:cNvPr>
          <p:cNvGrpSpPr/>
          <p:nvPr/>
        </p:nvGrpSpPr>
        <p:grpSpPr>
          <a:xfrm>
            <a:off x="20010927" y="1693807"/>
            <a:ext cx="985366" cy="985366"/>
            <a:chOff x="0" y="0"/>
            <a:chExt cx="985364" cy="985364"/>
          </a:xfrm>
          <a:solidFill>
            <a:srgbClr val="E72582"/>
          </a:solidFill>
        </p:grpSpPr>
        <p:sp>
          <p:nvSpPr>
            <p:cNvPr id="85" name="Circle">
              <a:extLst>
                <a:ext uri="{FF2B5EF4-FFF2-40B4-BE49-F238E27FC236}">
                  <a16:creationId xmlns:a16="http://schemas.microsoft.com/office/drawing/2014/main" id="{5BF38012-AB52-5A19-9183-4BD0D0C30BD5}"/>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86" name="5">
              <a:extLst>
                <a:ext uri="{FF2B5EF4-FFF2-40B4-BE49-F238E27FC236}">
                  <a16:creationId xmlns:a16="http://schemas.microsoft.com/office/drawing/2014/main" id="{6648FF5A-25C4-81D9-E519-93BB6ECDB389}"/>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87" name="Google Shape;161;p2">
            <a:extLst>
              <a:ext uri="{FF2B5EF4-FFF2-40B4-BE49-F238E27FC236}">
                <a16:creationId xmlns:a16="http://schemas.microsoft.com/office/drawing/2014/main" id="{9C2F197B-53C9-AF28-E8BC-9A40B6130570}"/>
              </a:ext>
            </a:extLst>
          </p:cNvPr>
          <p:cNvGrpSpPr/>
          <p:nvPr/>
        </p:nvGrpSpPr>
        <p:grpSpPr>
          <a:xfrm>
            <a:off x="16814820" y="9389398"/>
            <a:ext cx="985366" cy="985366"/>
            <a:chOff x="0" y="0"/>
            <a:chExt cx="985364" cy="985364"/>
          </a:xfrm>
          <a:solidFill>
            <a:srgbClr val="E72582"/>
          </a:solidFill>
        </p:grpSpPr>
        <p:sp>
          <p:nvSpPr>
            <p:cNvPr id="88" name="Circle">
              <a:extLst>
                <a:ext uri="{FF2B5EF4-FFF2-40B4-BE49-F238E27FC236}">
                  <a16:creationId xmlns:a16="http://schemas.microsoft.com/office/drawing/2014/main" id="{4F6DB1E9-BB68-D54E-17B9-1C91593F41A4}"/>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89" name="4">
              <a:extLst>
                <a:ext uri="{FF2B5EF4-FFF2-40B4-BE49-F238E27FC236}">
                  <a16:creationId xmlns:a16="http://schemas.microsoft.com/office/drawing/2014/main" id="{1719D191-0B70-F4BE-28BD-22449DA35ACA}"/>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90" name="Google Shape;162;p2">
            <a:extLst>
              <a:ext uri="{FF2B5EF4-FFF2-40B4-BE49-F238E27FC236}">
                <a16:creationId xmlns:a16="http://schemas.microsoft.com/office/drawing/2014/main" id="{EE86F7DE-1EBE-7EAB-4C94-92EDA3FAF892}"/>
              </a:ext>
            </a:extLst>
          </p:cNvPr>
          <p:cNvSpPr txBox="1"/>
          <p:nvPr/>
        </p:nvSpPr>
        <p:spPr>
          <a:xfrm>
            <a:off x="13524621" y="2976771"/>
            <a:ext cx="4607876"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REDESIGN AND OPTIMIZE SERVICE DELIVERY</a:t>
            </a:r>
          </a:p>
        </p:txBody>
      </p:sp>
      <p:sp>
        <p:nvSpPr>
          <p:cNvPr id="91" name="Google Shape;163;p2">
            <a:extLst>
              <a:ext uri="{FF2B5EF4-FFF2-40B4-BE49-F238E27FC236}">
                <a16:creationId xmlns:a16="http://schemas.microsoft.com/office/drawing/2014/main" id="{0CB4E4FD-0DA3-7BCB-D7C9-DC18D0CD2274}"/>
              </a:ext>
            </a:extLst>
          </p:cNvPr>
          <p:cNvSpPr txBox="1"/>
          <p:nvPr/>
        </p:nvSpPr>
        <p:spPr>
          <a:xfrm>
            <a:off x="10392536" y="11005651"/>
            <a:ext cx="3633193" cy="48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GOVERNANCE</a:t>
            </a:r>
          </a:p>
        </p:txBody>
      </p:sp>
      <p:sp>
        <p:nvSpPr>
          <p:cNvPr id="92" name="Google Shape;192;p4">
            <a:extLst>
              <a:ext uri="{FF2B5EF4-FFF2-40B4-BE49-F238E27FC236}">
                <a16:creationId xmlns:a16="http://schemas.microsoft.com/office/drawing/2014/main" id="{D64F0250-274A-A5A5-ABD7-D4A3B17A7A7C}"/>
              </a:ext>
            </a:extLst>
          </p:cNvPr>
          <p:cNvSpPr txBox="1"/>
          <p:nvPr/>
        </p:nvSpPr>
        <p:spPr>
          <a:xfrm>
            <a:off x="8062884" y="3991137"/>
            <a:ext cx="4033444"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93" name="Google Shape;227;p7">
            <a:extLst>
              <a:ext uri="{FF2B5EF4-FFF2-40B4-BE49-F238E27FC236}">
                <a16:creationId xmlns:a16="http://schemas.microsoft.com/office/drawing/2014/main" id="{96087F64-9B37-720A-5D57-736E063821F7}"/>
              </a:ext>
            </a:extLst>
          </p:cNvPr>
          <p:cNvSpPr txBox="1"/>
          <p:nvPr/>
        </p:nvSpPr>
        <p:spPr>
          <a:xfrm>
            <a:off x="13300765" y="3852736"/>
            <a:ext cx="5304426"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94" name="Google Shape;265;p9">
            <a:extLst>
              <a:ext uri="{FF2B5EF4-FFF2-40B4-BE49-F238E27FC236}">
                <a16:creationId xmlns:a16="http://schemas.microsoft.com/office/drawing/2014/main" id="{3A53D8A1-5EF5-394E-7305-60705A2166F7}"/>
              </a:ext>
            </a:extLst>
          </p:cNvPr>
          <p:cNvSpPr txBox="1"/>
          <p:nvPr/>
        </p:nvSpPr>
        <p:spPr>
          <a:xfrm>
            <a:off x="15853444" y="11689024"/>
            <a:ext cx="5024310"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95" name="Google Shape;297;p11">
            <a:extLst>
              <a:ext uri="{FF2B5EF4-FFF2-40B4-BE49-F238E27FC236}">
                <a16:creationId xmlns:a16="http://schemas.microsoft.com/office/drawing/2014/main" id="{9D2C6C24-1B00-9C3D-758F-90C3DD02F902}"/>
              </a:ext>
            </a:extLst>
          </p:cNvPr>
          <p:cNvSpPr txBox="1"/>
          <p:nvPr/>
        </p:nvSpPr>
        <p:spPr>
          <a:xfrm>
            <a:off x="19812145" y="4280903"/>
            <a:ext cx="349045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96" name="Google Shape;326;p13">
            <a:extLst>
              <a:ext uri="{FF2B5EF4-FFF2-40B4-BE49-F238E27FC236}">
                <a16:creationId xmlns:a16="http://schemas.microsoft.com/office/drawing/2014/main" id="{DC32849F-A843-1031-F816-047331BF97EB}"/>
              </a:ext>
            </a:extLst>
          </p:cNvPr>
          <p:cNvSpPr txBox="1"/>
          <p:nvPr/>
        </p:nvSpPr>
        <p:spPr>
          <a:xfrm>
            <a:off x="10212976" y="11485163"/>
            <a:ext cx="4048025"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97" name="Modelo de financiamiento basado en resultados">
            <a:extLst>
              <a:ext uri="{FF2B5EF4-FFF2-40B4-BE49-F238E27FC236}">
                <a16:creationId xmlns:a16="http://schemas.microsoft.com/office/drawing/2014/main" id="{A93EBA88-5116-0861-CD5C-A7CF0F77DA54}"/>
              </a:ext>
            </a:extLst>
          </p:cNvPr>
          <p:cNvSpPr txBox="1"/>
          <p:nvPr/>
        </p:nvSpPr>
        <p:spPr>
          <a:xfrm>
            <a:off x="702222" y="3445893"/>
            <a:ext cx="7129989" cy="400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98" name="Gráfico 97">
            <a:extLst>
              <a:ext uri="{FF2B5EF4-FFF2-40B4-BE49-F238E27FC236}">
                <a16:creationId xmlns:a16="http://schemas.microsoft.com/office/drawing/2014/main" id="{D4CF72A9-3BD0-D198-418C-BBF64B89D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99" name="Gráfico 98">
            <a:extLst>
              <a:ext uri="{FF2B5EF4-FFF2-40B4-BE49-F238E27FC236}">
                <a16:creationId xmlns:a16="http://schemas.microsoft.com/office/drawing/2014/main" id="{3FB4B7B4-4F55-8FCD-0CCF-75FE9DBD31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100" name="Gráfico 99">
            <a:extLst>
              <a:ext uri="{FF2B5EF4-FFF2-40B4-BE49-F238E27FC236}">
                <a16:creationId xmlns:a16="http://schemas.microsoft.com/office/drawing/2014/main" id="{F0D02B45-8B48-43BB-369C-3A2D411993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101" name="Gráfico 100">
            <a:extLst>
              <a:ext uri="{FF2B5EF4-FFF2-40B4-BE49-F238E27FC236}">
                <a16:creationId xmlns:a16="http://schemas.microsoft.com/office/drawing/2014/main" id="{AA8E98EC-7CC5-6808-81C8-3E68057D62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102" name="Gráfico 101">
            <a:extLst>
              <a:ext uri="{FF2B5EF4-FFF2-40B4-BE49-F238E27FC236}">
                <a16:creationId xmlns:a16="http://schemas.microsoft.com/office/drawing/2014/main" id="{31629FE9-B58D-57D4-5030-C48979E5BB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103" name="Grupo 102">
            <a:extLst>
              <a:ext uri="{FF2B5EF4-FFF2-40B4-BE49-F238E27FC236}">
                <a16:creationId xmlns:a16="http://schemas.microsoft.com/office/drawing/2014/main" id="{BD5864ED-20BD-F3D7-ED60-E63193848F7A}"/>
              </a:ext>
            </a:extLst>
          </p:cNvPr>
          <p:cNvGrpSpPr/>
          <p:nvPr/>
        </p:nvGrpSpPr>
        <p:grpSpPr>
          <a:xfrm>
            <a:off x="-424319" y="5629769"/>
            <a:ext cx="25322613" cy="3565732"/>
            <a:chOff x="1880208" y="7295542"/>
            <a:chExt cx="21386925" cy="3011539"/>
          </a:xfrm>
        </p:grpSpPr>
        <p:pic>
          <p:nvPicPr>
            <p:cNvPr id="104" name="Gráfico 103">
              <a:extLst>
                <a:ext uri="{FF2B5EF4-FFF2-40B4-BE49-F238E27FC236}">
                  <a16:creationId xmlns:a16="http://schemas.microsoft.com/office/drawing/2014/main" id="{5A1519A3-FD71-DB6B-AE7E-97785D58838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91450" y="8440182"/>
              <a:ext cx="2870200" cy="1866899"/>
            </a:xfrm>
            <a:prstGeom prst="rect">
              <a:avLst/>
            </a:prstGeom>
          </p:spPr>
        </p:pic>
        <p:pic>
          <p:nvPicPr>
            <p:cNvPr id="105" name="Gráfico 104">
              <a:extLst>
                <a:ext uri="{FF2B5EF4-FFF2-40B4-BE49-F238E27FC236}">
                  <a16:creationId xmlns:a16="http://schemas.microsoft.com/office/drawing/2014/main" id="{E1BB76AA-1CCF-C747-30F3-95D6BC041C4B}"/>
                </a:ext>
              </a:extLst>
            </p:cNvPr>
            <p:cNvPicPr>
              <a:picLocks noChangeAspect="1"/>
            </p:cNvPicPr>
            <p:nvPr/>
          </p:nvPicPr>
          <p:blipFill>
            <a:blip r:embed="rId15">
              <a:lum bright="20000"/>
              <a:extLst>
                <a:ext uri="{96DAC541-7B7A-43D3-8B79-37D633B846F1}">
                  <asvg:svgBlip xmlns:asvg="http://schemas.microsoft.com/office/drawing/2016/SVG/main" r:embed="rId16"/>
                </a:ext>
              </a:extLst>
            </a:blip>
            <a:stretch>
              <a:fillRect/>
            </a:stretch>
          </p:blipFill>
          <p:spPr>
            <a:xfrm>
              <a:off x="7280438" y="7295542"/>
              <a:ext cx="4343400" cy="2857500"/>
            </a:xfrm>
            <a:prstGeom prst="rect">
              <a:avLst/>
            </a:prstGeom>
          </p:spPr>
        </p:pic>
        <p:pic>
          <p:nvPicPr>
            <p:cNvPr id="106" name="Gráfico 105">
              <a:extLst>
                <a:ext uri="{FF2B5EF4-FFF2-40B4-BE49-F238E27FC236}">
                  <a16:creationId xmlns:a16="http://schemas.microsoft.com/office/drawing/2014/main" id="{EF7CF528-6492-A3FB-1E4B-E801D9FAE586}"/>
                </a:ext>
              </a:extLst>
            </p:cNvPr>
            <p:cNvPicPr>
              <a:picLocks noChangeAspect="1"/>
            </p:cNvPicPr>
            <p:nvPr/>
          </p:nvPicPr>
          <p:blipFill>
            <a:blip r:embed="rId17">
              <a:lum bright="20000"/>
              <a:extLst>
                <a:ext uri="{96DAC541-7B7A-43D3-8B79-37D633B846F1}">
                  <asvg:svgBlip xmlns:asvg="http://schemas.microsoft.com/office/drawing/2016/SVG/main" r:embed="rId18"/>
                </a:ext>
              </a:extLst>
            </a:blip>
            <a:stretch>
              <a:fillRect/>
            </a:stretch>
          </p:blipFill>
          <p:spPr>
            <a:xfrm>
              <a:off x="14576892" y="7773920"/>
              <a:ext cx="2959100" cy="2527300"/>
            </a:xfrm>
            <a:prstGeom prst="rect">
              <a:avLst/>
            </a:prstGeom>
          </p:spPr>
        </p:pic>
        <p:pic>
          <p:nvPicPr>
            <p:cNvPr id="107" name="Gráfico 106">
              <a:extLst>
                <a:ext uri="{FF2B5EF4-FFF2-40B4-BE49-F238E27FC236}">
                  <a16:creationId xmlns:a16="http://schemas.microsoft.com/office/drawing/2014/main" id="{517A5D99-63C9-D25F-EE02-0A066D1311D3}"/>
                </a:ext>
              </a:extLst>
            </p:cNvPr>
            <p:cNvPicPr>
              <a:picLocks noChangeAspect="1"/>
            </p:cNvPicPr>
            <p:nvPr/>
          </p:nvPicPr>
          <p:blipFill>
            <a:blip r:embed="rId19">
              <a:lum bright="20000"/>
              <a:extLst>
                <a:ext uri="{96DAC541-7B7A-43D3-8B79-37D633B846F1}">
                  <asvg:svgBlip xmlns:asvg="http://schemas.microsoft.com/office/drawing/2016/SVG/main" r:embed="rId20"/>
                </a:ext>
              </a:extLst>
            </a:blip>
            <a:stretch>
              <a:fillRect/>
            </a:stretch>
          </p:blipFill>
          <p:spPr>
            <a:xfrm>
              <a:off x="12627293" y="7308959"/>
              <a:ext cx="2882900" cy="1981200"/>
            </a:xfrm>
            <a:prstGeom prst="rect">
              <a:avLst/>
            </a:prstGeom>
          </p:spPr>
        </p:pic>
        <p:pic>
          <p:nvPicPr>
            <p:cNvPr id="108" name="Gráfico 107">
              <a:extLst>
                <a:ext uri="{FF2B5EF4-FFF2-40B4-BE49-F238E27FC236}">
                  <a16:creationId xmlns:a16="http://schemas.microsoft.com/office/drawing/2014/main" id="{F104B8DD-7826-7471-F5D3-DDFE0036BBAD}"/>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109" name="Gráfico 108">
              <a:extLst>
                <a:ext uri="{FF2B5EF4-FFF2-40B4-BE49-F238E27FC236}">
                  <a16:creationId xmlns:a16="http://schemas.microsoft.com/office/drawing/2014/main" id="{22DD3247-9B29-CB34-1979-F4C5C2652DCC}"/>
                </a:ext>
              </a:extLst>
            </p:cNvPr>
            <p:cNvPicPr>
              <a:picLocks noChangeAspect="1"/>
            </p:cNvPicPr>
            <p:nvPr/>
          </p:nvPicPr>
          <p:blipFill>
            <a:blip r:embed="rId23">
              <a:lum bright="20000"/>
              <a:extLst>
                <a:ext uri="{96DAC541-7B7A-43D3-8B79-37D633B846F1}">
                  <asvg:svgBlip xmlns:asvg="http://schemas.microsoft.com/office/drawing/2016/SVG/main" r:embed="rId24"/>
                </a:ext>
              </a:extLst>
            </a:blip>
            <a:stretch>
              <a:fillRect/>
            </a:stretch>
          </p:blipFill>
          <p:spPr>
            <a:xfrm>
              <a:off x="16980633" y="7452302"/>
              <a:ext cx="6286500" cy="1104900"/>
            </a:xfrm>
            <a:prstGeom prst="rect">
              <a:avLst/>
            </a:prstGeom>
          </p:spPr>
        </p:pic>
      </p:grpSp>
    </p:spTree>
    <p:extLst>
      <p:ext uri="{BB962C8B-B14F-4D97-AF65-F5344CB8AC3E}">
        <p14:creationId xmlns:p14="http://schemas.microsoft.com/office/powerpoint/2010/main" val="417017821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C27B-421D-D7A3-6C83-D1D8296FF60A}"/>
            </a:ext>
          </a:extLst>
        </p:cNvPr>
        <p:cNvGrpSpPr/>
        <p:nvPr/>
      </p:nvGrpSpPr>
      <p:grpSpPr>
        <a:xfrm>
          <a:off x="0" y="0"/>
          <a:ext cx="0" cy="0"/>
          <a:chOff x="0" y="0"/>
          <a:chExt cx="0" cy="0"/>
        </a:xfrm>
      </p:grpSpPr>
      <p:sp>
        <p:nvSpPr>
          <p:cNvPr id="2" name="Modelo de financiamiento basado en resultados">
            <a:extLst>
              <a:ext uri="{FF2B5EF4-FFF2-40B4-BE49-F238E27FC236}">
                <a16:creationId xmlns:a16="http://schemas.microsoft.com/office/drawing/2014/main" id="{9F4B93D3-19E9-C363-914A-D71A2C2D231D}"/>
              </a:ext>
            </a:extLst>
          </p:cNvPr>
          <p:cNvSpPr txBox="1"/>
          <p:nvPr/>
        </p:nvSpPr>
        <p:spPr>
          <a:xfrm>
            <a:off x="4636506" y="829283"/>
            <a:ext cx="19752327" cy="1495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a:t>
            </a:r>
            <a:endParaRPr lang="en-US" b="1" noProof="0">
              <a:solidFill>
                <a:srgbClr val="4D80BE"/>
              </a:solidFill>
              <a:latin typeface="Montserrat" pitchFamily="2" charset="77"/>
            </a:endParaRPr>
          </a:p>
          <a:p>
            <a:r>
              <a:rPr lang="en-US" b="1" noProof="0">
                <a:solidFill>
                  <a:srgbClr val="4D80BE"/>
                </a:solidFill>
                <a:latin typeface="Montserrat" pitchFamily="2" charset="77"/>
              </a:rPr>
              <a:t>Governance</a:t>
            </a:r>
          </a:p>
        </p:txBody>
      </p:sp>
      <p:pic>
        <p:nvPicPr>
          <p:cNvPr id="3" name="Google Shape;139;p9" descr="Google Shape;139;p9">
            <a:extLst>
              <a:ext uri="{FF2B5EF4-FFF2-40B4-BE49-F238E27FC236}">
                <a16:creationId xmlns:a16="http://schemas.microsoft.com/office/drawing/2014/main" id="{5BF6874A-2C11-86EE-9760-D00DF246744A}"/>
              </a:ext>
            </a:extLst>
          </p:cNvPr>
          <p:cNvPicPr>
            <a:picLocks noChangeAspect="1"/>
          </p:cNvPicPr>
          <p:nvPr/>
        </p:nvPicPr>
        <p:blipFill>
          <a:blip r:embed="rId3"/>
          <a:stretch>
            <a:fillRect/>
          </a:stretch>
        </p:blipFill>
        <p:spPr>
          <a:xfrm>
            <a:off x="730548" y="5284499"/>
            <a:ext cx="4882318" cy="4882318"/>
          </a:xfrm>
          <a:prstGeom prst="ellipse">
            <a:avLst/>
          </a:prstGeom>
          <a:ln w="12700">
            <a:miter lim="400000"/>
          </a:ln>
        </p:spPr>
      </p:pic>
      <p:pic>
        <p:nvPicPr>
          <p:cNvPr id="4" name="Google Shape;185;p16" descr="Google Shape;185;p16">
            <a:extLst>
              <a:ext uri="{FF2B5EF4-FFF2-40B4-BE49-F238E27FC236}">
                <a16:creationId xmlns:a16="http://schemas.microsoft.com/office/drawing/2014/main" id="{FA199598-562E-6CC3-7CF4-A5388677791B}"/>
              </a:ext>
            </a:extLst>
          </p:cNvPr>
          <p:cNvPicPr>
            <a:picLocks noChangeAspect="1"/>
          </p:cNvPicPr>
          <p:nvPr/>
        </p:nvPicPr>
        <p:blipFill>
          <a:blip r:embed="rId4"/>
          <a:stretch>
            <a:fillRect/>
          </a:stretch>
        </p:blipFill>
        <p:spPr>
          <a:xfrm>
            <a:off x="4487539" y="5200048"/>
            <a:ext cx="6409062" cy="6409062"/>
          </a:xfrm>
          <a:prstGeom prst="ellipse">
            <a:avLst/>
          </a:prstGeom>
          <a:ln w="12700">
            <a:miter lim="400000"/>
          </a:ln>
        </p:spPr>
      </p:pic>
      <p:sp>
        <p:nvSpPr>
          <p:cNvPr id="10" name="Governance with clarity on the vision and on what constitutes success">
            <a:extLst>
              <a:ext uri="{FF2B5EF4-FFF2-40B4-BE49-F238E27FC236}">
                <a16:creationId xmlns:a16="http://schemas.microsoft.com/office/drawing/2014/main" id="{108E72C7-6F5C-C29D-9CF1-D074D113EEB4}"/>
              </a:ext>
            </a:extLst>
          </p:cNvPr>
          <p:cNvSpPr txBox="1"/>
          <p:nvPr/>
        </p:nvSpPr>
        <p:spPr>
          <a:xfrm>
            <a:off x="13599854" y="2522392"/>
            <a:ext cx="7919025"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342899" indent="-342899">
              <a:spcBef>
                <a:spcPts val="1000"/>
              </a:spcBef>
              <a:buClr>
                <a:srgbClr val="0F5777"/>
              </a:buClr>
              <a:buSzPts val="2100"/>
              <a:buAutoNum type="arabicPeriod"/>
              <a:defRPr sz="2100">
                <a:solidFill>
                  <a:srgbClr val="285674"/>
                </a:solidFill>
                <a:latin typeface="Montserrat Medium"/>
                <a:ea typeface="Montserrat Medium"/>
                <a:cs typeface="Montserrat Medium"/>
                <a:sym typeface="Montserrat Medium"/>
              </a:defRPr>
            </a:lvl1pPr>
          </a:lstStyle>
          <a:p>
            <a:pPr marL="0" indent="0">
              <a:buClr>
                <a:srgbClr val="E72582"/>
              </a:buClr>
              <a:buSzPct val="120000"/>
              <a:buNone/>
            </a:pPr>
            <a:r>
              <a:rPr lang="en-US" sz="4400" b="1">
                <a:solidFill>
                  <a:srgbClr val="6E6F71"/>
                </a:solidFill>
                <a:latin typeface="Montserrat" pitchFamily="2" charset="77"/>
              </a:rPr>
              <a:t>Vision</a:t>
            </a: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Clarity on goals</a:t>
            </a: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W</a:t>
            </a:r>
            <a:r>
              <a:rPr sz="3500">
                <a:solidFill>
                  <a:srgbClr val="6E6F71"/>
                </a:solidFill>
                <a:latin typeface="Montserrat" pitchFamily="2" charset="77"/>
              </a:rPr>
              <a:t>hat constitutes success</a:t>
            </a:r>
            <a:endParaRPr lang="en-US" sz="3500">
              <a:solidFill>
                <a:srgbClr val="6E6F71"/>
              </a:solidFill>
              <a:latin typeface="Montserrat" pitchFamily="2" charset="77"/>
            </a:endParaRP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System perspective</a:t>
            </a:r>
            <a:endParaRPr sz="3500">
              <a:solidFill>
                <a:srgbClr val="6E6F71"/>
              </a:solidFill>
              <a:latin typeface="Montserrat" pitchFamily="2" charset="77"/>
            </a:endParaRPr>
          </a:p>
        </p:txBody>
      </p:sp>
      <p:sp>
        <p:nvSpPr>
          <p:cNvPr id="11" name="Leadership which sets direction and empowers and supports at every level">
            <a:extLst>
              <a:ext uri="{FF2B5EF4-FFF2-40B4-BE49-F238E27FC236}">
                <a16:creationId xmlns:a16="http://schemas.microsoft.com/office/drawing/2014/main" id="{453A1AAE-E219-83EF-F57E-CCB2CA229D74}"/>
              </a:ext>
            </a:extLst>
          </p:cNvPr>
          <p:cNvSpPr txBox="1"/>
          <p:nvPr/>
        </p:nvSpPr>
        <p:spPr>
          <a:xfrm>
            <a:off x="13599854" y="6033074"/>
            <a:ext cx="9854506"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342899" indent="-342899">
              <a:spcBef>
                <a:spcPts val="1000"/>
              </a:spcBef>
              <a:buClr>
                <a:srgbClr val="0F5777"/>
              </a:buClr>
              <a:buSzPts val="2100"/>
              <a:buAutoNum type="arabicPeriod" startAt="2"/>
              <a:defRPr sz="2100">
                <a:solidFill>
                  <a:srgbClr val="285674"/>
                </a:solidFill>
                <a:latin typeface="Montserrat Medium"/>
                <a:ea typeface="Montserrat Medium"/>
                <a:cs typeface="Montserrat Medium"/>
                <a:sym typeface="Montserrat Medium"/>
              </a:defRPr>
            </a:lvl1pPr>
          </a:lstStyle>
          <a:p>
            <a:pPr marL="0" indent="0">
              <a:buClr>
                <a:srgbClr val="E72582"/>
              </a:buClr>
              <a:buSzPct val="120000"/>
              <a:buNone/>
            </a:pPr>
            <a:r>
              <a:rPr sz="4400" b="1">
                <a:solidFill>
                  <a:srgbClr val="6E6F71"/>
                </a:solidFill>
                <a:latin typeface="Montserrat" pitchFamily="2" charset="77"/>
              </a:rPr>
              <a:t>Leadership </a:t>
            </a:r>
            <a:endParaRPr lang="en-US" sz="4400" b="1">
              <a:solidFill>
                <a:srgbClr val="6E6F71"/>
              </a:solidFill>
              <a:latin typeface="Montserrat" pitchFamily="2" charset="77"/>
            </a:endParaRP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S</a:t>
            </a:r>
            <a:r>
              <a:rPr sz="3500">
                <a:solidFill>
                  <a:srgbClr val="6E6F71"/>
                </a:solidFill>
                <a:latin typeface="Montserrat" pitchFamily="2" charset="77"/>
              </a:rPr>
              <a:t>ets direction </a:t>
            </a:r>
            <a:endParaRPr lang="en-US" sz="3500">
              <a:solidFill>
                <a:srgbClr val="6E6F71"/>
              </a:solidFill>
              <a:latin typeface="Montserrat" pitchFamily="2" charset="77"/>
            </a:endParaRP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E</a:t>
            </a:r>
            <a:r>
              <a:rPr sz="3500">
                <a:solidFill>
                  <a:srgbClr val="6E6F71"/>
                </a:solidFill>
                <a:latin typeface="Montserrat" pitchFamily="2" charset="77"/>
              </a:rPr>
              <a:t>mpowers and supports </a:t>
            </a:r>
            <a:r>
              <a:rPr lang="en-US" sz="3500">
                <a:solidFill>
                  <a:srgbClr val="6E6F71"/>
                </a:solidFill>
                <a:latin typeface="Montserrat" pitchFamily="2" charset="77"/>
              </a:rPr>
              <a:t>teams</a:t>
            </a: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Ensure financial and technical support</a:t>
            </a:r>
            <a:endParaRPr sz="3500">
              <a:solidFill>
                <a:srgbClr val="6E6F71"/>
              </a:solidFill>
              <a:latin typeface="Montserrat" pitchFamily="2" charset="77"/>
            </a:endParaRPr>
          </a:p>
        </p:txBody>
      </p:sp>
      <p:sp>
        <p:nvSpPr>
          <p:cNvPr id="12" name="Accountability for implementation to the best of everyone’s ability">
            <a:extLst>
              <a:ext uri="{FF2B5EF4-FFF2-40B4-BE49-F238E27FC236}">
                <a16:creationId xmlns:a16="http://schemas.microsoft.com/office/drawing/2014/main" id="{6DB33610-3C55-7BBB-FD87-2D767F4F402F}"/>
              </a:ext>
            </a:extLst>
          </p:cNvPr>
          <p:cNvSpPr txBox="1"/>
          <p:nvPr/>
        </p:nvSpPr>
        <p:spPr>
          <a:xfrm>
            <a:off x="13487400" y="9543756"/>
            <a:ext cx="8595360" cy="242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342899" indent="-342899">
              <a:spcBef>
                <a:spcPts val="1000"/>
              </a:spcBef>
              <a:buClr>
                <a:srgbClr val="0F5777"/>
              </a:buClr>
              <a:buSzPts val="2100"/>
              <a:buAutoNum type="arabicPeriod" startAt="3"/>
              <a:defRPr sz="2100">
                <a:solidFill>
                  <a:srgbClr val="285674"/>
                </a:solidFill>
                <a:latin typeface="Montserrat Medium"/>
                <a:ea typeface="Montserrat Medium"/>
                <a:cs typeface="Montserrat Medium"/>
                <a:sym typeface="Montserrat Medium"/>
              </a:defRPr>
            </a:lvl1pPr>
          </a:lstStyle>
          <a:p>
            <a:pPr marL="571500" indent="-571500">
              <a:buClr>
                <a:srgbClr val="E72582"/>
              </a:buClr>
              <a:buSzPct val="120000"/>
              <a:buFont typeface="Arial" panose="020B0604020202020204" pitchFamily="34" charset="0"/>
              <a:buChar char="•"/>
            </a:pPr>
            <a:r>
              <a:rPr sz="4400" b="1">
                <a:solidFill>
                  <a:srgbClr val="6E6F71"/>
                </a:solidFill>
                <a:latin typeface="Montserrat" pitchFamily="2" charset="77"/>
              </a:rPr>
              <a:t>Accountability</a:t>
            </a:r>
            <a:r>
              <a:rPr sz="4400">
                <a:solidFill>
                  <a:srgbClr val="6E6F71"/>
                </a:solidFill>
                <a:latin typeface="Montserrat" pitchFamily="2" charset="77"/>
              </a:rPr>
              <a:t> </a:t>
            </a:r>
            <a:br>
              <a:rPr lang="es-ES" sz="4400">
                <a:solidFill>
                  <a:srgbClr val="6E6F71"/>
                </a:solidFill>
                <a:latin typeface="Montserrat" pitchFamily="2" charset="77"/>
              </a:rPr>
            </a:br>
            <a:r>
              <a:rPr sz="3500">
                <a:solidFill>
                  <a:srgbClr val="6E6F71"/>
                </a:solidFill>
                <a:latin typeface="Montserrat" pitchFamily="2" charset="77"/>
              </a:rPr>
              <a:t>for implementation to the best of everyone’s ability</a:t>
            </a:r>
            <a:endParaRPr lang="en-US" sz="3500">
              <a:solidFill>
                <a:srgbClr val="6E6F71"/>
              </a:solidFill>
              <a:latin typeface="Montserrat" pitchFamily="2" charset="77"/>
            </a:endParaRPr>
          </a:p>
          <a:p>
            <a:pPr marL="571500" indent="-571500">
              <a:buClr>
                <a:srgbClr val="E72582"/>
              </a:buClr>
              <a:buSzPct val="120000"/>
              <a:buFont typeface="Arial" panose="020B0604020202020204" pitchFamily="34" charset="0"/>
              <a:buChar char="•"/>
            </a:pPr>
            <a:r>
              <a:rPr lang="en-US" sz="3500">
                <a:solidFill>
                  <a:srgbClr val="6E6F71"/>
                </a:solidFill>
                <a:latin typeface="Montserrat" pitchFamily="2" charset="77"/>
              </a:rPr>
              <a:t>M&amp;E for learning and adapting</a:t>
            </a:r>
            <a:endParaRPr sz="3500">
              <a:solidFill>
                <a:srgbClr val="6E6F71"/>
              </a:solidFill>
              <a:latin typeface="Montserrat" pitchFamily="2" charset="77"/>
            </a:endParaRPr>
          </a:p>
        </p:txBody>
      </p:sp>
      <p:sp>
        <p:nvSpPr>
          <p:cNvPr id="13" name="Governance with clarity on the vision and on what constitutes success">
            <a:extLst>
              <a:ext uri="{FF2B5EF4-FFF2-40B4-BE49-F238E27FC236}">
                <a16:creationId xmlns:a16="http://schemas.microsoft.com/office/drawing/2014/main" id="{2E40F053-C7A9-C15D-AA5F-375D61A3E862}"/>
              </a:ext>
            </a:extLst>
          </p:cNvPr>
          <p:cNvSpPr txBox="1"/>
          <p:nvPr/>
        </p:nvSpPr>
        <p:spPr>
          <a:xfrm>
            <a:off x="2227876" y="3863866"/>
            <a:ext cx="837305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L="342899" indent="-342899">
              <a:spcBef>
                <a:spcPts val="1000"/>
              </a:spcBef>
              <a:buClr>
                <a:srgbClr val="0F5777"/>
              </a:buClr>
              <a:buSzPts val="2100"/>
              <a:buAutoNum type="arabicPeriod"/>
              <a:defRPr sz="2100">
                <a:solidFill>
                  <a:srgbClr val="285674"/>
                </a:solidFill>
                <a:latin typeface="Montserrat Medium"/>
                <a:ea typeface="Montserrat Medium"/>
                <a:cs typeface="Montserrat Medium"/>
                <a:sym typeface="Montserrat Medium"/>
              </a:defRPr>
            </a:lvl1pPr>
          </a:lstStyle>
          <a:p>
            <a:pPr marL="0" indent="0">
              <a:buNone/>
            </a:pPr>
            <a:r>
              <a:rPr lang="en-US" sz="6000" b="1">
                <a:solidFill>
                  <a:srgbClr val="4D80BE"/>
                </a:solidFill>
                <a:latin typeface="Montserrat" pitchFamily="2" charset="77"/>
              </a:rPr>
              <a:t>What does it take?</a:t>
            </a:r>
            <a:endParaRPr sz="6000" b="1">
              <a:solidFill>
                <a:srgbClr val="4D80BE"/>
              </a:solidFill>
              <a:latin typeface="Montserrat" pitchFamily="2" charset="77"/>
            </a:endParaRPr>
          </a:p>
        </p:txBody>
      </p:sp>
      <p:sp>
        <p:nvSpPr>
          <p:cNvPr id="21" name="Google Shape;154;p2">
            <a:extLst>
              <a:ext uri="{FF2B5EF4-FFF2-40B4-BE49-F238E27FC236}">
                <a16:creationId xmlns:a16="http://schemas.microsoft.com/office/drawing/2014/main" id="{AC7635BC-2BEC-DF63-BFE3-7521132C0E22}"/>
              </a:ext>
            </a:extLst>
          </p:cNvPr>
          <p:cNvSpPr txBox="1"/>
          <p:nvPr/>
        </p:nvSpPr>
        <p:spPr>
          <a:xfrm>
            <a:off x="43357" y="1988913"/>
            <a:ext cx="3790240"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GOVERNANCE</a:t>
            </a:r>
          </a:p>
        </p:txBody>
      </p:sp>
      <p:grpSp>
        <p:nvGrpSpPr>
          <p:cNvPr id="22" name="Google Shape;157;p2">
            <a:extLst>
              <a:ext uri="{FF2B5EF4-FFF2-40B4-BE49-F238E27FC236}">
                <a16:creationId xmlns:a16="http://schemas.microsoft.com/office/drawing/2014/main" id="{5171A9AA-C425-49A4-9239-20ADA7C24BBE}"/>
              </a:ext>
            </a:extLst>
          </p:cNvPr>
          <p:cNvGrpSpPr/>
          <p:nvPr/>
        </p:nvGrpSpPr>
        <p:grpSpPr>
          <a:xfrm>
            <a:off x="670533" y="768040"/>
            <a:ext cx="985366" cy="985366"/>
            <a:chOff x="0" y="0"/>
            <a:chExt cx="985364" cy="985364"/>
          </a:xfrm>
          <a:solidFill>
            <a:srgbClr val="E72582"/>
          </a:solidFill>
        </p:grpSpPr>
        <p:sp>
          <p:nvSpPr>
            <p:cNvPr id="23" name="Circle">
              <a:extLst>
                <a:ext uri="{FF2B5EF4-FFF2-40B4-BE49-F238E27FC236}">
                  <a16:creationId xmlns:a16="http://schemas.microsoft.com/office/drawing/2014/main" id="{CB67B54F-8A54-0056-8696-169FE9D27E67}"/>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4" name="1">
              <a:extLst>
                <a:ext uri="{FF2B5EF4-FFF2-40B4-BE49-F238E27FC236}">
                  <a16:creationId xmlns:a16="http://schemas.microsoft.com/office/drawing/2014/main" id="{335320DD-5003-7645-8713-605E49F77B53}"/>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3200" b="1">
                  <a:solidFill>
                    <a:schemeClr val="bg1"/>
                  </a:solidFill>
                  <a:latin typeface="Montserrat" pitchFamily="2" charset="77"/>
                </a:rPr>
                <a:t>2</a:t>
              </a:r>
              <a:endParaRPr kumimoji="0" lang="en-US" sz="3200" b="1" i="0" u="none" strike="noStrike" kern="0" cap="none" spc="0" normalizeH="0" baseline="0" noProof="0">
                <a:ln>
                  <a:noFill/>
                </a:ln>
                <a:solidFill>
                  <a:schemeClr val="bg1"/>
                </a:solidFill>
                <a:effectLst/>
                <a:uLnTx/>
                <a:uFillTx/>
                <a:latin typeface="Montserrat" pitchFamily="2" charset="77"/>
                <a:sym typeface="Montserrat Bold"/>
              </a:endParaRPr>
            </a:p>
          </p:txBody>
        </p:sp>
      </p:grpSp>
      <p:pic>
        <p:nvPicPr>
          <p:cNvPr id="26" name="Gráfico 25">
            <a:extLst>
              <a:ext uri="{FF2B5EF4-FFF2-40B4-BE49-F238E27FC236}">
                <a16:creationId xmlns:a16="http://schemas.microsoft.com/office/drawing/2014/main" id="{C74442C3-6494-6177-8FAE-A9EB6315E0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2389" y="486840"/>
            <a:ext cx="1473746" cy="1396181"/>
          </a:xfrm>
          <a:prstGeom prst="rect">
            <a:avLst/>
          </a:prstGeom>
        </p:spPr>
      </p:pic>
      <p:pic>
        <p:nvPicPr>
          <p:cNvPr id="32" name="Gráfico 31">
            <a:extLst>
              <a:ext uri="{FF2B5EF4-FFF2-40B4-BE49-F238E27FC236}">
                <a16:creationId xmlns:a16="http://schemas.microsoft.com/office/drawing/2014/main" id="{67FD0F8B-E7BB-16D3-F66B-18A7A34888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478059" y="4001097"/>
            <a:ext cx="708660" cy="708660"/>
          </a:xfrm>
          <a:prstGeom prst="rect">
            <a:avLst/>
          </a:prstGeom>
        </p:spPr>
      </p:pic>
      <p:pic>
        <p:nvPicPr>
          <p:cNvPr id="34" name="Gráfico 33">
            <a:extLst>
              <a:ext uri="{FF2B5EF4-FFF2-40B4-BE49-F238E27FC236}">
                <a16:creationId xmlns:a16="http://schemas.microsoft.com/office/drawing/2014/main" id="{DF1C6759-2728-4E43-58C5-A829412A4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35840" y="2436682"/>
            <a:ext cx="883920" cy="883920"/>
          </a:xfrm>
          <a:prstGeom prst="rect">
            <a:avLst/>
          </a:prstGeom>
        </p:spPr>
      </p:pic>
      <p:pic>
        <p:nvPicPr>
          <p:cNvPr id="35" name="Gráfico 34">
            <a:extLst>
              <a:ext uri="{FF2B5EF4-FFF2-40B4-BE49-F238E27FC236}">
                <a16:creationId xmlns:a16="http://schemas.microsoft.com/office/drawing/2014/main" id="{C9254A93-10E8-6D17-6E8D-FD75D1D95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35840" y="9369733"/>
            <a:ext cx="979640" cy="979640"/>
          </a:xfrm>
          <a:prstGeom prst="rect">
            <a:avLst/>
          </a:prstGeom>
        </p:spPr>
      </p:pic>
      <p:pic>
        <p:nvPicPr>
          <p:cNvPr id="39" name="Gráfico 38">
            <a:extLst>
              <a:ext uri="{FF2B5EF4-FFF2-40B4-BE49-F238E27FC236}">
                <a16:creationId xmlns:a16="http://schemas.microsoft.com/office/drawing/2014/main" id="{CD39A4F1-8A7E-48BB-557E-C7D39F6E44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387980" y="5878360"/>
            <a:ext cx="979640" cy="979640"/>
          </a:xfrm>
          <a:prstGeom prst="rect">
            <a:avLst/>
          </a:prstGeom>
        </p:spPr>
      </p:pic>
    </p:spTree>
    <p:extLst>
      <p:ext uri="{BB962C8B-B14F-4D97-AF65-F5344CB8AC3E}">
        <p14:creationId xmlns:p14="http://schemas.microsoft.com/office/powerpoint/2010/main" val="147958496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6CA6-013B-E31C-F437-8984EBF5D01E}"/>
            </a:ext>
          </a:extLst>
        </p:cNvPr>
        <p:cNvGrpSpPr/>
        <p:nvPr/>
      </p:nvGrpSpPr>
      <p:grpSpPr>
        <a:xfrm>
          <a:off x="0" y="0"/>
          <a:ext cx="0" cy="0"/>
          <a:chOff x="0" y="0"/>
          <a:chExt cx="0" cy="0"/>
        </a:xfrm>
      </p:grpSpPr>
      <p:sp>
        <p:nvSpPr>
          <p:cNvPr id="2" name="Google Shape;154;p2">
            <a:extLst>
              <a:ext uri="{FF2B5EF4-FFF2-40B4-BE49-F238E27FC236}">
                <a16:creationId xmlns:a16="http://schemas.microsoft.com/office/drawing/2014/main" id="{008C8CB6-19A0-8053-54BE-8BB5797CBEDF}"/>
              </a:ext>
            </a:extLst>
          </p:cNvPr>
          <p:cNvSpPr txBox="1"/>
          <p:nvPr/>
        </p:nvSpPr>
        <p:spPr>
          <a:xfrm>
            <a:off x="8055155" y="3132187"/>
            <a:ext cx="379024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SHARED VISION</a:t>
            </a:r>
          </a:p>
        </p:txBody>
      </p:sp>
      <p:sp>
        <p:nvSpPr>
          <p:cNvPr id="35" name="Google Shape;155;p2">
            <a:extLst>
              <a:ext uri="{FF2B5EF4-FFF2-40B4-BE49-F238E27FC236}">
                <a16:creationId xmlns:a16="http://schemas.microsoft.com/office/drawing/2014/main" id="{B847E0A0-EFC8-BCD2-4609-1D5B4EA51512}"/>
              </a:ext>
            </a:extLst>
          </p:cNvPr>
          <p:cNvSpPr txBox="1"/>
          <p:nvPr/>
        </p:nvSpPr>
        <p:spPr>
          <a:xfrm>
            <a:off x="16239981" y="10821002"/>
            <a:ext cx="3975055"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IMPLEMENT, ITERATE, LEARN, AND SCALE</a:t>
            </a:r>
          </a:p>
        </p:txBody>
      </p:sp>
      <p:sp>
        <p:nvSpPr>
          <p:cNvPr id="36" name="Google Shape;156;p2">
            <a:extLst>
              <a:ext uri="{FF2B5EF4-FFF2-40B4-BE49-F238E27FC236}">
                <a16:creationId xmlns:a16="http://schemas.microsoft.com/office/drawing/2014/main" id="{90E279A0-5506-5D3F-C3B0-5360176D55F2}"/>
              </a:ext>
            </a:extLst>
          </p:cNvPr>
          <p:cNvSpPr txBox="1"/>
          <p:nvPr/>
        </p:nvSpPr>
        <p:spPr>
          <a:xfrm>
            <a:off x="19083276" y="2976642"/>
            <a:ext cx="4605859"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SUSTAIN POLICIES, FINANCING, AND CAPACITIES</a:t>
            </a:r>
          </a:p>
        </p:txBody>
      </p:sp>
      <p:grpSp>
        <p:nvGrpSpPr>
          <p:cNvPr id="37" name="Google Shape;157;p2">
            <a:extLst>
              <a:ext uri="{FF2B5EF4-FFF2-40B4-BE49-F238E27FC236}">
                <a16:creationId xmlns:a16="http://schemas.microsoft.com/office/drawing/2014/main" id="{0856E68D-54F8-66BC-2864-E01D9DCFAB4D}"/>
              </a:ext>
            </a:extLst>
          </p:cNvPr>
          <p:cNvGrpSpPr/>
          <p:nvPr/>
        </p:nvGrpSpPr>
        <p:grpSpPr>
          <a:xfrm>
            <a:off x="8517360" y="1764327"/>
            <a:ext cx="985366" cy="985366"/>
            <a:chOff x="0" y="0"/>
            <a:chExt cx="985364" cy="985364"/>
          </a:xfrm>
          <a:solidFill>
            <a:srgbClr val="E72582"/>
          </a:solidFill>
        </p:grpSpPr>
        <p:sp>
          <p:nvSpPr>
            <p:cNvPr id="38" name="Circle">
              <a:extLst>
                <a:ext uri="{FF2B5EF4-FFF2-40B4-BE49-F238E27FC236}">
                  <a16:creationId xmlns:a16="http://schemas.microsoft.com/office/drawing/2014/main" id="{1CE5CD3C-706E-6F9A-C1E8-3096B7407B9B}"/>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39" name="1">
              <a:extLst>
                <a:ext uri="{FF2B5EF4-FFF2-40B4-BE49-F238E27FC236}">
                  <a16:creationId xmlns:a16="http://schemas.microsoft.com/office/drawing/2014/main" id="{278AB7C5-D761-EA25-B135-73495A9F79E4}"/>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40" name="Google Shape;158;p2">
            <a:extLst>
              <a:ext uri="{FF2B5EF4-FFF2-40B4-BE49-F238E27FC236}">
                <a16:creationId xmlns:a16="http://schemas.microsoft.com/office/drawing/2014/main" id="{D83289E2-3AC5-D257-EBAE-2C818D2C90D0}"/>
              </a:ext>
            </a:extLst>
          </p:cNvPr>
          <p:cNvGrpSpPr/>
          <p:nvPr/>
        </p:nvGrpSpPr>
        <p:grpSpPr>
          <a:xfrm>
            <a:off x="10908620" y="9597735"/>
            <a:ext cx="985366" cy="985366"/>
            <a:chOff x="0" y="0"/>
            <a:chExt cx="985364" cy="985364"/>
          </a:xfrm>
          <a:solidFill>
            <a:srgbClr val="E72582"/>
          </a:solidFill>
        </p:grpSpPr>
        <p:sp>
          <p:nvSpPr>
            <p:cNvPr id="41" name="Circle">
              <a:extLst>
                <a:ext uri="{FF2B5EF4-FFF2-40B4-BE49-F238E27FC236}">
                  <a16:creationId xmlns:a16="http://schemas.microsoft.com/office/drawing/2014/main" id="{F93BA8AC-FCF8-F7B1-13D8-011EC6AD0B44}"/>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2" name="2">
              <a:extLst>
                <a:ext uri="{FF2B5EF4-FFF2-40B4-BE49-F238E27FC236}">
                  <a16:creationId xmlns:a16="http://schemas.microsoft.com/office/drawing/2014/main" id="{9B4A67B8-62DB-C340-F287-0787BFD0B57E}"/>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43" name="Google Shape;159;p2">
            <a:extLst>
              <a:ext uri="{FF2B5EF4-FFF2-40B4-BE49-F238E27FC236}">
                <a16:creationId xmlns:a16="http://schemas.microsoft.com/office/drawing/2014/main" id="{75CE9EDB-2B27-DA7A-B7E3-0AEA838A6C5F}"/>
              </a:ext>
            </a:extLst>
          </p:cNvPr>
          <p:cNvGrpSpPr/>
          <p:nvPr/>
        </p:nvGrpSpPr>
        <p:grpSpPr>
          <a:xfrm>
            <a:off x="14495459" y="1711062"/>
            <a:ext cx="985366" cy="985366"/>
            <a:chOff x="0" y="0"/>
            <a:chExt cx="985364" cy="985364"/>
          </a:xfrm>
          <a:solidFill>
            <a:srgbClr val="E72582"/>
          </a:solidFill>
        </p:grpSpPr>
        <p:sp>
          <p:nvSpPr>
            <p:cNvPr id="44" name="Circle">
              <a:extLst>
                <a:ext uri="{FF2B5EF4-FFF2-40B4-BE49-F238E27FC236}">
                  <a16:creationId xmlns:a16="http://schemas.microsoft.com/office/drawing/2014/main" id="{7C23ED67-E8D2-C990-BE86-87086BE6C868}"/>
                </a:ext>
              </a:extLst>
            </p:cNvPr>
            <p:cNvSpPr/>
            <p:nvPr/>
          </p:nvSpPr>
          <p:spPr>
            <a:xfrm>
              <a:off x="0" y="0"/>
              <a:ext cx="985364" cy="985364"/>
            </a:xfrm>
            <a:prstGeom prst="ellipse">
              <a:avLst/>
            </a:prstGeom>
            <a:solidFill>
              <a:srgbClr val="E7258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5" name="3">
              <a:extLst>
                <a:ext uri="{FF2B5EF4-FFF2-40B4-BE49-F238E27FC236}">
                  <a16:creationId xmlns:a16="http://schemas.microsoft.com/office/drawing/2014/main" id="{284E162A-9E4C-13E4-1B7A-6AACB4A56118}"/>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46" name="Google Shape;160;p2">
            <a:extLst>
              <a:ext uri="{FF2B5EF4-FFF2-40B4-BE49-F238E27FC236}">
                <a16:creationId xmlns:a16="http://schemas.microsoft.com/office/drawing/2014/main" id="{AFB23F91-DD18-8233-40EF-77D945B37123}"/>
              </a:ext>
            </a:extLst>
          </p:cNvPr>
          <p:cNvGrpSpPr/>
          <p:nvPr/>
        </p:nvGrpSpPr>
        <p:grpSpPr>
          <a:xfrm>
            <a:off x="20010927" y="1693807"/>
            <a:ext cx="985366" cy="985366"/>
            <a:chOff x="0" y="0"/>
            <a:chExt cx="985364" cy="985364"/>
          </a:xfrm>
          <a:solidFill>
            <a:srgbClr val="E72582"/>
          </a:solidFill>
        </p:grpSpPr>
        <p:sp>
          <p:nvSpPr>
            <p:cNvPr id="47" name="Circle">
              <a:extLst>
                <a:ext uri="{FF2B5EF4-FFF2-40B4-BE49-F238E27FC236}">
                  <a16:creationId xmlns:a16="http://schemas.microsoft.com/office/drawing/2014/main" id="{6802F3F7-779F-25EB-A2A2-D387A310FFFA}"/>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8" name="5">
              <a:extLst>
                <a:ext uri="{FF2B5EF4-FFF2-40B4-BE49-F238E27FC236}">
                  <a16:creationId xmlns:a16="http://schemas.microsoft.com/office/drawing/2014/main" id="{E59E4CD8-7287-B7D7-75F2-1057A1247370}"/>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49" name="Google Shape;161;p2">
            <a:extLst>
              <a:ext uri="{FF2B5EF4-FFF2-40B4-BE49-F238E27FC236}">
                <a16:creationId xmlns:a16="http://schemas.microsoft.com/office/drawing/2014/main" id="{13779A19-2859-2408-ECEA-20025D5E92C3}"/>
              </a:ext>
            </a:extLst>
          </p:cNvPr>
          <p:cNvGrpSpPr/>
          <p:nvPr/>
        </p:nvGrpSpPr>
        <p:grpSpPr>
          <a:xfrm>
            <a:off x="16814820" y="9389398"/>
            <a:ext cx="985366" cy="985366"/>
            <a:chOff x="0" y="0"/>
            <a:chExt cx="985364" cy="985364"/>
          </a:xfrm>
          <a:solidFill>
            <a:srgbClr val="E72582"/>
          </a:solidFill>
        </p:grpSpPr>
        <p:sp>
          <p:nvSpPr>
            <p:cNvPr id="50" name="Circle">
              <a:extLst>
                <a:ext uri="{FF2B5EF4-FFF2-40B4-BE49-F238E27FC236}">
                  <a16:creationId xmlns:a16="http://schemas.microsoft.com/office/drawing/2014/main" id="{CB6CE6D4-C0B9-7874-3CB1-6276069BA4D4}"/>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51" name="4">
              <a:extLst>
                <a:ext uri="{FF2B5EF4-FFF2-40B4-BE49-F238E27FC236}">
                  <a16:creationId xmlns:a16="http://schemas.microsoft.com/office/drawing/2014/main" id="{A596AC93-8F41-E4E2-426C-7A68A84F811D}"/>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52" name="Google Shape;162;p2">
            <a:extLst>
              <a:ext uri="{FF2B5EF4-FFF2-40B4-BE49-F238E27FC236}">
                <a16:creationId xmlns:a16="http://schemas.microsoft.com/office/drawing/2014/main" id="{63E4B74A-23E9-8443-42CD-5FB0CC4460C4}"/>
              </a:ext>
            </a:extLst>
          </p:cNvPr>
          <p:cNvSpPr txBox="1"/>
          <p:nvPr/>
        </p:nvSpPr>
        <p:spPr>
          <a:xfrm>
            <a:off x="13524621" y="2976771"/>
            <a:ext cx="4607876"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REDESIGN AND OPTIMIZE SERVICE DELIVERY</a:t>
            </a:r>
          </a:p>
        </p:txBody>
      </p:sp>
      <p:sp>
        <p:nvSpPr>
          <p:cNvPr id="53" name="Google Shape;163;p2">
            <a:extLst>
              <a:ext uri="{FF2B5EF4-FFF2-40B4-BE49-F238E27FC236}">
                <a16:creationId xmlns:a16="http://schemas.microsoft.com/office/drawing/2014/main" id="{DEA783EC-5CF4-5FA6-6A18-DB62D383071B}"/>
              </a:ext>
            </a:extLst>
          </p:cNvPr>
          <p:cNvSpPr txBox="1"/>
          <p:nvPr/>
        </p:nvSpPr>
        <p:spPr>
          <a:xfrm>
            <a:off x="9797116" y="11005651"/>
            <a:ext cx="3633193" cy="48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GOVERNANCE</a:t>
            </a:r>
          </a:p>
        </p:txBody>
      </p:sp>
      <p:sp>
        <p:nvSpPr>
          <p:cNvPr id="54" name="Google Shape;192;p4">
            <a:extLst>
              <a:ext uri="{FF2B5EF4-FFF2-40B4-BE49-F238E27FC236}">
                <a16:creationId xmlns:a16="http://schemas.microsoft.com/office/drawing/2014/main" id="{29FE09D0-183B-31DA-9B1C-EF6BA5A8665B}"/>
              </a:ext>
            </a:extLst>
          </p:cNvPr>
          <p:cNvSpPr txBox="1"/>
          <p:nvPr/>
        </p:nvSpPr>
        <p:spPr>
          <a:xfrm>
            <a:off x="8062884" y="3991137"/>
            <a:ext cx="4033444"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55" name="Google Shape;227;p7">
            <a:extLst>
              <a:ext uri="{FF2B5EF4-FFF2-40B4-BE49-F238E27FC236}">
                <a16:creationId xmlns:a16="http://schemas.microsoft.com/office/drawing/2014/main" id="{1FBB036E-1D7A-8CAB-2D19-CDA0E73D9853}"/>
              </a:ext>
            </a:extLst>
          </p:cNvPr>
          <p:cNvSpPr txBox="1"/>
          <p:nvPr/>
        </p:nvSpPr>
        <p:spPr>
          <a:xfrm>
            <a:off x="13300765" y="3852736"/>
            <a:ext cx="5304426"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56" name="Google Shape;265;p9">
            <a:extLst>
              <a:ext uri="{FF2B5EF4-FFF2-40B4-BE49-F238E27FC236}">
                <a16:creationId xmlns:a16="http://schemas.microsoft.com/office/drawing/2014/main" id="{67302EC4-6963-BC56-B0D9-F4D6403482C7}"/>
              </a:ext>
            </a:extLst>
          </p:cNvPr>
          <p:cNvSpPr txBox="1"/>
          <p:nvPr/>
        </p:nvSpPr>
        <p:spPr>
          <a:xfrm>
            <a:off x="15853444" y="11689024"/>
            <a:ext cx="5024310"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57" name="Google Shape;297;p11">
            <a:extLst>
              <a:ext uri="{FF2B5EF4-FFF2-40B4-BE49-F238E27FC236}">
                <a16:creationId xmlns:a16="http://schemas.microsoft.com/office/drawing/2014/main" id="{7A10B13E-C31E-4ACC-2F37-7EBE8D6337B0}"/>
              </a:ext>
            </a:extLst>
          </p:cNvPr>
          <p:cNvSpPr txBox="1"/>
          <p:nvPr/>
        </p:nvSpPr>
        <p:spPr>
          <a:xfrm>
            <a:off x="19812145" y="4280903"/>
            <a:ext cx="349045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58" name="Google Shape;326;p13">
            <a:extLst>
              <a:ext uri="{FF2B5EF4-FFF2-40B4-BE49-F238E27FC236}">
                <a16:creationId xmlns:a16="http://schemas.microsoft.com/office/drawing/2014/main" id="{8D4B5E28-2D24-80CE-B991-F531AFAEA1E4}"/>
              </a:ext>
            </a:extLst>
          </p:cNvPr>
          <p:cNvSpPr txBox="1"/>
          <p:nvPr/>
        </p:nvSpPr>
        <p:spPr>
          <a:xfrm>
            <a:off x="10212976" y="11485163"/>
            <a:ext cx="4048025"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59" name="Modelo de financiamiento basado en resultados">
            <a:extLst>
              <a:ext uri="{FF2B5EF4-FFF2-40B4-BE49-F238E27FC236}">
                <a16:creationId xmlns:a16="http://schemas.microsoft.com/office/drawing/2014/main" id="{BEEEBE8A-2785-F500-9811-C25E34CC3B3A}"/>
              </a:ext>
            </a:extLst>
          </p:cNvPr>
          <p:cNvSpPr txBox="1"/>
          <p:nvPr/>
        </p:nvSpPr>
        <p:spPr>
          <a:xfrm>
            <a:off x="702222" y="3445893"/>
            <a:ext cx="7129989" cy="400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60" name="Gráfico 59">
            <a:extLst>
              <a:ext uri="{FF2B5EF4-FFF2-40B4-BE49-F238E27FC236}">
                <a16:creationId xmlns:a16="http://schemas.microsoft.com/office/drawing/2014/main" id="{135D199F-64E9-0C90-2622-54D986665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61" name="Gráfico 60">
            <a:extLst>
              <a:ext uri="{FF2B5EF4-FFF2-40B4-BE49-F238E27FC236}">
                <a16:creationId xmlns:a16="http://schemas.microsoft.com/office/drawing/2014/main" id="{6B1DD521-0277-6D53-17B1-E4C13C52F6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62" name="Gráfico 61">
            <a:extLst>
              <a:ext uri="{FF2B5EF4-FFF2-40B4-BE49-F238E27FC236}">
                <a16:creationId xmlns:a16="http://schemas.microsoft.com/office/drawing/2014/main" id="{5B3DE233-1A33-38BA-EC1D-EDDB7349FE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63" name="Gráfico 62">
            <a:extLst>
              <a:ext uri="{FF2B5EF4-FFF2-40B4-BE49-F238E27FC236}">
                <a16:creationId xmlns:a16="http://schemas.microsoft.com/office/drawing/2014/main" id="{274F825C-F122-9CBA-0F94-F62DF44E48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64" name="Gráfico 63">
            <a:extLst>
              <a:ext uri="{FF2B5EF4-FFF2-40B4-BE49-F238E27FC236}">
                <a16:creationId xmlns:a16="http://schemas.microsoft.com/office/drawing/2014/main" id="{C29CFC77-5746-8B6E-2715-6BD5920570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72" name="Grupo 71">
            <a:extLst>
              <a:ext uri="{FF2B5EF4-FFF2-40B4-BE49-F238E27FC236}">
                <a16:creationId xmlns:a16="http://schemas.microsoft.com/office/drawing/2014/main" id="{BF8A399E-BFF3-1B5A-5182-EBBB14F79906}"/>
              </a:ext>
            </a:extLst>
          </p:cNvPr>
          <p:cNvGrpSpPr/>
          <p:nvPr/>
        </p:nvGrpSpPr>
        <p:grpSpPr>
          <a:xfrm>
            <a:off x="-424319" y="5629769"/>
            <a:ext cx="25322613" cy="3565733"/>
            <a:chOff x="1880208" y="7295542"/>
            <a:chExt cx="21386925" cy="3011540"/>
          </a:xfrm>
        </p:grpSpPr>
        <p:pic>
          <p:nvPicPr>
            <p:cNvPr id="73" name="Gráfico 72">
              <a:extLst>
                <a:ext uri="{FF2B5EF4-FFF2-40B4-BE49-F238E27FC236}">
                  <a16:creationId xmlns:a16="http://schemas.microsoft.com/office/drawing/2014/main" id="{BD6FC3D5-E5A5-F843-B1FB-78F3AD41584E}"/>
                </a:ext>
              </a:extLst>
            </p:cNvPr>
            <p:cNvPicPr>
              <a:picLocks noChangeAspect="1"/>
            </p:cNvPicPr>
            <p:nvPr/>
          </p:nvPicPr>
          <p:blipFill>
            <a:blip r:embed="rId13">
              <a:lum bright="20000"/>
              <a:extLst>
                <a:ext uri="{96DAC541-7B7A-43D3-8B79-37D633B846F1}">
                  <asvg:svgBlip xmlns:asvg="http://schemas.microsoft.com/office/drawing/2016/SVG/main" r:embed="rId14"/>
                </a:ext>
              </a:extLst>
            </a:blip>
            <a:stretch>
              <a:fillRect/>
            </a:stretch>
          </p:blipFill>
          <p:spPr>
            <a:xfrm>
              <a:off x="10691450" y="8440182"/>
              <a:ext cx="2870200" cy="1866900"/>
            </a:xfrm>
            <a:prstGeom prst="rect">
              <a:avLst/>
            </a:prstGeom>
          </p:spPr>
        </p:pic>
        <p:pic>
          <p:nvPicPr>
            <p:cNvPr id="74" name="Gráfico 73">
              <a:extLst>
                <a:ext uri="{FF2B5EF4-FFF2-40B4-BE49-F238E27FC236}">
                  <a16:creationId xmlns:a16="http://schemas.microsoft.com/office/drawing/2014/main" id="{66CF2BF6-7DA4-47D5-863F-B5C3C9D19D5E}"/>
                </a:ext>
              </a:extLst>
            </p:cNvPr>
            <p:cNvPicPr>
              <a:picLocks noChangeAspect="1"/>
            </p:cNvPicPr>
            <p:nvPr/>
          </p:nvPicPr>
          <p:blipFill>
            <a:blip r:embed="rId15">
              <a:lum bright="20000"/>
              <a:extLst>
                <a:ext uri="{96DAC541-7B7A-43D3-8B79-37D633B846F1}">
                  <asvg:svgBlip xmlns:asvg="http://schemas.microsoft.com/office/drawing/2016/SVG/main" r:embed="rId16"/>
                </a:ext>
              </a:extLst>
            </a:blip>
            <a:stretch>
              <a:fillRect/>
            </a:stretch>
          </p:blipFill>
          <p:spPr>
            <a:xfrm>
              <a:off x="7280438" y="7295542"/>
              <a:ext cx="4343400" cy="2857500"/>
            </a:xfrm>
            <a:prstGeom prst="rect">
              <a:avLst/>
            </a:prstGeom>
          </p:spPr>
        </p:pic>
        <p:pic>
          <p:nvPicPr>
            <p:cNvPr id="75" name="Gráfico 74">
              <a:extLst>
                <a:ext uri="{FF2B5EF4-FFF2-40B4-BE49-F238E27FC236}">
                  <a16:creationId xmlns:a16="http://schemas.microsoft.com/office/drawing/2014/main" id="{AA28DE3D-4C29-7F6C-0A16-BAC98349608C}"/>
                </a:ext>
              </a:extLst>
            </p:cNvPr>
            <p:cNvPicPr>
              <a:picLocks noChangeAspect="1"/>
            </p:cNvPicPr>
            <p:nvPr/>
          </p:nvPicPr>
          <p:blipFill>
            <a:blip r:embed="rId17">
              <a:lum bright="20000"/>
              <a:extLst>
                <a:ext uri="{96DAC541-7B7A-43D3-8B79-37D633B846F1}">
                  <asvg:svgBlip xmlns:asvg="http://schemas.microsoft.com/office/drawing/2016/SVG/main" r:embed="rId18"/>
                </a:ext>
              </a:extLst>
            </a:blip>
            <a:stretch>
              <a:fillRect/>
            </a:stretch>
          </p:blipFill>
          <p:spPr>
            <a:xfrm>
              <a:off x="14576892" y="7773920"/>
              <a:ext cx="2959100" cy="2527300"/>
            </a:xfrm>
            <a:prstGeom prst="rect">
              <a:avLst/>
            </a:prstGeom>
          </p:spPr>
        </p:pic>
        <p:pic>
          <p:nvPicPr>
            <p:cNvPr id="76" name="Gráfico 75">
              <a:extLst>
                <a:ext uri="{FF2B5EF4-FFF2-40B4-BE49-F238E27FC236}">
                  <a16:creationId xmlns:a16="http://schemas.microsoft.com/office/drawing/2014/main" id="{7ADB8A53-09DB-D174-80D5-559E24CC4DC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627293" y="7308959"/>
              <a:ext cx="2882900" cy="1981199"/>
            </a:xfrm>
            <a:prstGeom prst="rect">
              <a:avLst/>
            </a:prstGeom>
          </p:spPr>
        </p:pic>
        <p:pic>
          <p:nvPicPr>
            <p:cNvPr id="77" name="Gráfico 76">
              <a:extLst>
                <a:ext uri="{FF2B5EF4-FFF2-40B4-BE49-F238E27FC236}">
                  <a16:creationId xmlns:a16="http://schemas.microsoft.com/office/drawing/2014/main" id="{ED27B4FB-43D8-2A1A-AD3A-FCEA158BE1C0}"/>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78" name="Gráfico 77">
              <a:extLst>
                <a:ext uri="{FF2B5EF4-FFF2-40B4-BE49-F238E27FC236}">
                  <a16:creationId xmlns:a16="http://schemas.microsoft.com/office/drawing/2014/main" id="{397F4AD3-1C0E-29D6-B549-4EF43DF213FE}"/>
                </a:ext>
              </a:extLst>
            </p:cNvPr>
            <p:cNvPicPr>
              <a:picLocks noChangeAspect="1"/>
            </p:cNvPicPr>
            <p:nvPr/>
          </p:nvPicPr>
          <p:blipFill>
            <a:blip r:embed="rId23">
              <a:lum bright="20000"/>
              <a:extLst>
                <a:ext uri="{96DAC541-7B7A-43D3-8B79-37D633B846F1}">
                  <asvg:svgBlip xmlns:asvg="http://schemas.microsoft.com/office/drawing/2016/SVG/main" r:embed="rId24"/>
                </a:ext>
              </a:extLst>
            </a:blip>
            <a:stretch>
              <a:fillRect/>
            </a:stretch>
          </p:blipFill>
          <p:spPr>
            <a:xfrm>
              <a:off x="16980633" y="7452302"/>
              <a:ext cx="6286500" cy="1104900"/>
            </a:xfrm>
            <a:prstGeom prst="rect">
              <a:avLst/>
            </a:prstGeom>
          </p:spPr>
        </p:pic>
      </p:grpSp>
    </p:spTree>
    <p:extLst>
      <p:ext uri="{BB962C8B-B14F-4D97-AF65-F5344CB8AC3E}">
        <p14:creationId xmlns:p14="http://schemas.microsoft.com/office/powerpoint/2010/main" val="248939026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1EC3-FB6F-D641-0C1C-618971FC422C}"/>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C34DBA77-0FD8-DD8B-A6A6-FF65C81DF012}"/>
              </a:ext>
            </a:extLst>
          </p:cNvPr>
          <p:cNvPicPr>
            <a:picLocks noChangeAspect="1"/>
          </p:cNvPicPr>
          <p:nvPr/>
        </p:nvPicPr>
        <p:blipFill>
          <a:blip r:embed="rId3">
            <a:extLst>
              <a:ext uri="{96DAC541-7B7A-43D3-8B79-37D633B846F1}">
                <asvg:svgBlip xmlns:asvg="http://schemas.microsoft.com/office/drawing/2016/SVG/main" r:embed="rId4"/>
              </a:ext>
            </a:extLst>
          </a:blip>
          <a:srcRect t="13736" r="74479" b="34453"/>
          <a:stretch>
            <a:fillRect/>
          </a:stretch>
        </p:blipFill>
        <p:spPr>
          <a:xfrm>
            <a:off x="3427412" y="3417328"/>
            <a:ext cx="3614351" cy="2739267"/>
          </a:xfrm>
          <a:prstGeom prst="rect">
            <a:avLst/>
          </a:prstGeom>
        </p:spPr>
      </p:pic>
      <p:pic>
        <p:nvPicPr>
          <p:cNvPr id="9" name="Graphic 8">
            <a:extLst>
              <a:ext uri="{FF2B5EF4-FFF2-40B4-BE49-F238E27FC236}">
                <a16:creationId xmlns:a16="http://schemas.microsoft.com/office/drawing/2014/main" id="{5F8C7640-C97F-603A-8888-1BBF91357B43}"/>
              </a:ext>
            </a:extLst>
          </p:cNvPr>
          <p:cNvPicPr>
            <a:picLocks noChangeAspect="1"/>
          </p:cNvPicPr>
          <p:nvPr/>
        </p:nvPicPr>
        <p:blipFill>
          <a:blip r:embed="rId3">
            <a:extLst>
              <a:ext uri="{96DAC541-7B7A-43D3-8B79-37D633B846F1}">
                <asvg:svgBlip xmlns:asvg="http://schemas.microsoft.com/office/drawing/2016/SVG/main" r:embed="rId4"/>
              </a:ext>
            </a:extLst>
          </a:blip>
          <a:srcRect l="33313" t="13016" r="41166" b="35173"/>
          <a:stretch>
            <a:fillRect/>
          </a:stretch>
        </p:blipFill>
        <p:spPr>
          <a:xfrm>
            <a:off x="9917885" y="3581552"/>
            <a:ext cx="3614351" cy="2739267"/>
          </a:xfrm>
          <a:prstGeom prst="rect">
            <a:avLst/>
          </a:prstGeom>
        </p:spPr>
      </p:pic>
      <p:pic>
        <p:nvPicPr>
          <p:cNvPr id="10" name="Graphic 9">
            <a:extLst>
              <a:ext uri="{FF2B5EF4-FFF2-40B4-BE49-F238E27FC236}">
                <a16:creationId xmlns:a16="http://schemas.microsoft.com/office/drawing/2014/main" id="{6B8A65DE-8E5F-6FD7-B1F9-6C73B468648B}"/>
              </a:ext>
            </a:extLst>
          </p:cNvPr>
          <p:cNvPicPr>
            <a:picLocks noChangeAspect="1"/>
          </p:cNvPicPr>
          <p:nvPr/>
        </p:nvPicPr>
        <p:blipFill>
          <a:blip r:embed="rId3">
            <a:extLst>
              <a:ext uri="{96DAC541-7B7A-43D3-8B79-37D633B846F1}">
                <asvg:svgBlip xmlns:asvg="http://schemas.microsoft.com/office/drawing/2016/SVG/main" r:embed="rId4"/>
              </a:ext>
            </a:extLst>
          </a:blip>
          <a:srcRect l="64983" t="13927" r="9496" b="34262"/>
          <a:stretch>
            <a:fillRect/>
          </a:stretch>
        </p:blipFill>
        <p:spPr>
          <a:xfrm>
            <a:off x="16596711" y="3507092"/>
            <a:ext cx="3614351" cy="2739267"/>
          </a:xfrm>
          <a:prstGeom prst="rect">
            <a:avLst/>
          </a:prstGeom>
        </p:spPr>
      </p:pic>
      <p:sp>
        <p:nvSpPr>
          <p:cNvPr id="11" name="Rectángulo redondeado">
            <a:extLst>
              <a:ext uri="{FF2B5EF4-FFF2-40B4-BE49-F238E27FC236}">
                <a16:creationId xmlns:a16="http://schemas.microsoft.com/office/drawing/2014/main" id="{C856CF78-AC60-4A10-6D69-0382F4A9545C}"/>
              </a:ext>
            </a:extLst>
          </p:cNvPr>
          <p:cNvSpPr/>
          <p:nvPr/>
        </p:nvSpPr>
        <p:spPr>
          <a:xfrm>
            <a:off x="3070330" y="6156595"/>
            <a:ext cx="5225323" cy="883319"/>
          </a:xfrm>
          <a:prstGeom prst="roundRect">
            <a:avLst>
              <a:gd name="adj" fmla="val 30382"/>
            </a:avLst>
          </a:prstGeom>
          <a:solidFill>
            <a:srgbClr val="E72582"/>
          </a:solidFill>
          <a:ln w="12700" cap="flat">
            <a:noFill/>
            <a:miter lim="400000"/>
          </a:ln>
          <a:effectLst/>
        </p:spPr>
        <p:txBody>
          <a:bodyPr wrap="square" lIns="0" tIns="0" rIns="0" bIns="0" numCol="1" anchor="ctr">
            <a:noAutofit/>
          </a:bodyPr>
          <a:lstStyle/>
          <a:p>
            <a:pPr algn="ctr"/>
            <a:r>
              <a:rPr lang="en-US" sz="4000" b="1" noProof="0">
                <a:solidFill>
                  <a:srgbClr val="FCFFFF"/>
                </a:solidFill>
                <a:latin typeface="Montserrat" pitchFamily="2" charset="77"/>
              </a:rPr>
              <a:t>Service Delivery</a:t>
            </a:r>
          </a:p>
        </p:txBody>
      </p:sp>
      <p:sp>
        <p:nvSpPr>
          <p:cNvPr id="12" name="CuadroTexto 14">
            <a:extLst>
              <a:ext uri="{FF2B5EF4-FFF2-40B4-BE49-F238E27FC236}">
                <a16:creationId xmlns:a16="http://schemas.microsoft.com/office/drawing/2014/main" id="{6138A651-EF39-1DC8-909D-489D6136F682}"/>
              </a:ext>
            </a:extLst>
          </p:cNvPr>
          <p:cNvSpPr txBox="1"/>
          <p:nvPr/>
        </p:nvSpPr>
        <p:spPr>
          <a:xfrm>
            <a:off x="2820693" y="7521354"/>
            <a:ext cx="5474960" cy="180049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685800" indent="-685800" defTabSz="1828800" hangingPunct="1">
              <a:spcBef>
                <a:spcPts val="2400"/>
              </a:spcBef>
              <a:buClr>
                <a:srgbClr val="E72582"/>
              </a:buClr>
              <a:buFont typeface="Arial" panose="020B0604020202020204" pitchFamily="34" charset="0"/>
              <a:buChar char="•"/>
            </a:pPr>
            <a:r>
              <a:rPr lang="en-US" sz="3500" noProof="0">
                <a:solidFill>
                  <a:schemeClr val="tx1">
                    <a:lumMod val="65000"/>
                    <a:lumOff val="35000"/>
                  </a:schemeClr>
                </a:solidFill>
                <a:uFill>
                  <a:solidFill>
                    <a:srgbClr val="000000"/>
                  </a:solidFill>
                </a:uFill>
                <a:latin typeface="Montserrat" pitchFamily="2" charset="77"/>
              </a:rPr>
              <a:t>What services are provided by level of resolution</a:t>
            </a:r>
          </a:p>
        </p:txBody>
      </p:sp>
      <p:sp>
        <p:nvSpPr>
          <p:cNvPr id="13" name="Rectángulo redondeado">
            <a:extLst>
              <a:ext uri="{FF2B5EF4-FFF2-40B4-BE49-F238E27FC236}">
                <a16:creationId xmlns:a16="http://schemas.microsoft.com/office/drawing/2014/main" id="{83AC0A21-C65A-CADF-B0B5-D3350483F8D5}"/>
              </a:ext>
            </a:extLst>
          </p:cNvPr>
          <p:cNvSpPr/>
          <p:nvPr/>
        </p:nvSpPr>
        <p:spPr>
          <a:xfrm>
            <a:off x="9065088" y="6149922"/>
            <a:ext cx="5923987" cy="883319"/>
          </a:xfrm>
          <a:prstGeom prst="roundRect">
            <a:avLst>
              <a:gd name="adj" fmla="val 30382"/>
            </a:avLst>
          </a:prstGeom>
          <a:solidFill>
            <a:srgbClr val="E72582"/>
          </a:solidFill>
          <a:ln w="12700" cap="flat">
            <a:noFill/>
            <a:miter lim="400000"/>
          </a:ln>
          <a:effectLst/>
        </p:spPr>
        <p:txBody>
          <a:bodyPr wrap="square" lIns="0" tIns="0" rIns="0" bIns="0" numCol="1" anchor="ctr">
            <a:noAutofit/>
          </a:bodyPr>
          <a:lstStyle/>
          <a:p>
            <a:pPr algn="ctr"/>
            <a:r>
              <a:rPr lang="en-US" sz="4000" b="1" noProof="0">
                <a:solidFill>
                  <a:srgbClr val="FCFFFF"/>
                </a:solidFill>
                <a:latin typeface="Montserrat" pitchFamily="2" charset="77"/>
              </a:rPr>
              <a:t>Service Organization</a:t>
            </a:r>
          </a:p>
        </p:txBody>
      </p:sp>
      <p:sp>
        <p:nvSpPr>
          <p:cNvPr id="14" name="CuadroTexto 14">
            <a:extLst>
              <a:ext uri="{FF2B5EF4-FFF2-40B4-BE49-F238E27FC236}">
                <a16:creationId xmlns:a16="http://schemas.microsoft.com/office/drawing/2014/main" id="{0C88C60C-08E5-98F6-8C7F-C37B0DF5E4B1}"/>
              </a:ext>
            </a:extLst>
          </p:cNvPr>
          <p:cNvSpPr txBox="1"/>
          <p:nvPr/>
        </p:nvSpPr>
        <p:spPr>
          <a:xfrm>
            <a:off x="9005087" y="7519687"/>
            <a:ext cx="5923988" cy="480131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685800" indent="-685800" defTabSz="1828800" hangingPunct="1">
              <a:spcBef>
                <a:spcPts val="2400"/>
              </a:spcBef>
              <a:buClr>
                <a:srgbClr val="E72582"/>
              </a:buClr>
              <a:buFont typeface="Arial" panose="020B0604020202020204" pitchFamily="34" charset="0"/>
              <a:buChar char="•"/>
            </a:pPr>
            <a:r>
              <a:rPr lang="en-US" sz="3500" noProof="0">
                <a:solidFill>
                  <a:schemeClr val="tx1">
                    <a:lumMod val="65000"/>
                    <a:lumOff val="35000"/>
                  </a:schemeClr>
                </a:solidFill>
                <a:uFill>
                  <a:solidFill>
                    <a:srgbClr val="000000"/>
                  </a:solidFill>
                </a:uFill>
                <a:latin typeface="Montserrat" pitchFamily="2" charset="77"/>
              </a:rPr>
              <a:t>How and where care is provided at the point of contact</a:t>
            </a:r>
          </a:p>
          <a:p>
            <a:pPr marL="685800" indent="-685800" defTabSz="1828800" hangingPunct="1">
              <a:spcBef>
                <a:spcPts val="2400"/>
              </a:spcBef>
              <a:buClr>
                <a:srgbClr val="E72582"/>
              </a:buClr>
              <a:buFont typeface="Arial" panose="020B0604020202020204" pitchFamily="34" charset="0"/>
              <a:buChar char="•"/>
            </a:pPr>
            <a:r>
              <a:rPr lang="en-US" sz="3500" noProof="0">
                <a:solidFill>
                  <a:schemeClr val="tx1">
                    <a:lumMod val="65000"/>
                    <a:lumOff val="35000"/>
                  </a:schemeClr>
                </a:solidFill>
                <a:uFill>
                  <a:solidFill>
                    <a:srgbClr val="000000"/>
                  </a:solidFill>
                </a:uFill>
                <a:latin typeface="Montserrat" pitchFamily="2" charset="77"/>
              </a:rPr>
              <a:t>How services are structured across different levels, locations, and providers</a:t>
            </a:r>
          </a:p>
        </p:txBody>
      </p:sp>
      <p:sp>
        <p:nvSpPr>
          <p:cNvPr id="15" name="Rectángulo redondeado">
            <a:extLst>
              <a:ext uri="{FF2B5EF4-FFF2-40B4-BE49-F238E27FC236}">
                <a16:creationId xmlns:a16="http://schemas.microsoft.com/office/drawing/2014/main" id="{081E5824-943F-BE52-8E3C-3F18EECD6960}"/>
              </a:ext>
            </a:extLst>
          </p:cNvPr>
          <p:cNvSpPr/>
          <p:nvPr/>
        </p:nvSpPr>
        <p:spPr>
          <a:xfrm>
            <a:off x="15758511" y="6111161"/>
            <a:ext cx="6156609" cy="883319"/>
          </a:xfrm>
          <a:prstGeom prst="roundRect">
            <a:avLst>
              <a:gd name="adj" fmla="val 30382"/>
            </a:avLst>
          </a:prstGeom>
          <a:solidFill>
            <a:srgbClr val="E72582"/>
          </a:solidFill>
          <a:ln w="12700" cap="flat">
            <a:noFill/>
            <a:miter lim="400000"/>
          </a:ln>
          <a:effectLst/>
        </p:spPr>
        <p:txBody>
          <a:bodyPr wrap="square" lIns="0" tIns="0" rIns="0" bIns="0" numCol="1" anchor="ctr">
            <a:noAutofit/>
          </a:bodyPr>
          <a:lstStyle/>
          <a:p>
            <a:pPr algn="ctr"/>
            <a:r>
              <a:rPr lang="en-US" sz="4000" b="1" noProof="0">
                <a:solidFill>
                  <a:srgbClr val="FCFFFF"/>
                </a:solidFill>
                <a:latin typeface="Montserrat" pitchFamily="2" charset="77"/>
              </a:rPr>
              <a:t>Service Management</a:t>
            </a:r>
          </a:p>
        </p:txBody>
      </p:sp>
      <p:sp>
        <p:nvSpPr>
          <p:cNvPr id="16" name="CuadroTexto 14">
            <a:extLst>
              <a:ext uri="{FF2B5EF4-FFF2-40B4-BE49-F238E27FC236}">
                <a16:creationId xmlns:a16="http://schemas.microsoft.com/office/drawing/2014/main" id="{DFBADC0A-1DDF-E745-8797-C2F25FD8BFAB}"/>
              </a:ext>
            </a:extLst>
          </p:cNvPr>
          <p:cNvSpPr txBox="1"/>
          <p:nvPr/>
        </p:nvSpPr>
        <p:spPr>
          <a:xfrm>
            <a:off x="15498124" y="7473060"/>
            <a:ext cx="5474960" cy="180049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685800" indent="-685800" defTabSz="1828800" hangingPunct="1">
              <a:spcBef>
                <a:spcPts val="2400"/>
              </a:spcBef>
              <a:buClr>
                <a:srgbClr val="E72582"/>
              </a:buClr>
              <a:buFont typeface="Arial" panose="020B0604020202020204" pitchFamily="34" charset="0"/>
              <a:buChar char="•"/>
            </a:pPr>
            <a:r>
              <a:rPr lang="en-US" sz="3500" noProof="0">
                <a:solidFill>
                  <a:schemeClr val="tx1">
                    <a:lumMod val="65000"/>
                    <a:lumOff val="35000"/>
                  </a:schemeClr>
                </a:solidFill>
                <a:uFill>
                  <a:solidFill>
                    <a:srgbClr val="000000"/>
                  </a:solidFill>
                </a:uFill>
                <a:latin typeface="Montserrat" pitchFamily="2" charset="77"/>
              </a:rPr>
              <a:t>How services are planned, governed, and improved</a:t>
            </a:r>
          </a:p>
        </p:txBody>
      </p:sp>
      <p:sp>
        <p:nvSpPr>
          <p:cNvPr id="23" name="Modelo de financiamiento basado en resultados">
            <a:extLst>
              <a:ext uri="{FF2B5EF4-FFF2-40B4-BE49-F238E27FC236}">
                <a16:creationId xmlns:a16="http://schemas.microsoft.com/office/drawing/2014/main" id="{D58C1954-7700-AD7B-5AE0-F8DAED376119}"/>
              </a:ext>
            </a:extLst>
          </p:cNvPr>
          <p:cNvSpPr txBox="1"/>
          <p:nvPr/>
        </p:nvSpPr>
        <p:spPr>
          <a:xfrm>
            <a:off x="4923296" y="829283"/>
            <a:ext cx="19752327" cy="14957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Salud Mesoamerica</a:t>
            </a:r>
            <a:endParaRPr lang="en-US" b="1" noProof="0">
              <a:solidFill>
                <a:srgbClr val="4D80BE"/>
              </a:solidFill>
              <a:latin typeface="Montserrat" pitchFamily="2" charset="77"/>
            </a:endParaRPr>
          </a:p>
          <a:p>
            <a:r>
              <a:rPr lang="en-US" b="1" noProof="0">
                <a:solidFill>
                  <a:srgbClr val="4D80BE"/>
                </a:solidFill>
                <a:latin typeface="Montserrat" pitchFamily="2" charset="77"/>
              </a:rPr>
              <a:t>Redesign of services</a:t>
            </a:r>
          </a:p>
        </p:txBody>
      </p:sp>
      <p:sp>
        <p:nvSpPr>
          <p:cNvPr id="26" name="Google Shape;154;p2">
            <a:extLst>
              <a:ext uri="{FF2B5EF4-FFF2-40B4-BE49-F238E27FC236}">
                <a16:creationId xmlns:a16="http://schemas.microsoft.com/office/drawing/2014/main" id="{1195856F-BAE0-AACF-6BEA-DD2C52BC2F94}"/>
              </a:ext>
            </a:extLst>
          </p:cNvPr>
          <p:cNvSpPr txBox="1"/>
          <p:nvPr/>
        </p:nvSpPr>
        <p:spPr>
          <a:xfrm>
            <a:off x="127257" y="1833936"/>
            <a:ext cx="3790240"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SERVICE </a:t>
            </a:r>
            <a:b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b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REDESIGN</a:t>
            </a:r>
          </a:p>
        </p:txBody>
      </p:sp>
      <p:grpSp>
        <p:nvGrpSpPr>
          <p:cNvPr id="27" name="Google Shape;157;p2">
            <a:extLst>
              <a:ext uri="{FF2B5EF4-FFF2-40B4-BE49-F238E27FC236}">
                <a16:creationId xmlns:a16="http://schemas.microsoft.com/office/drawing/2014/main" id="{96AB9C77-4C98-E45B-FA25-8CB8D25DB3D2}"/>
              </a:ext>
            </a:extLst>
          </p:cNvPr>
          <p:cNvGrpSpPr/>
          <p:nvPr/>
        </p:nvGrpSpPr>
        <p:grpSpPr>
          <a:xfrm>
            <a:off x="670533" y="768040"/>
            <a:ext cx="985366" cy="985366"/>
            <a:chOff x="0" y="0"/>
            <a:chExt cx="985364" cy="985364"/>
          </a:xfrm>
          <a:solidFill>
            <a:srgbClr val="E72582"/>
          </a:solidFill>
        </p:grpSpPr>
        <p:sp>
          <p:nvSpPr>
            <p:cNvPr id="28" name="Circle">
              <a:extLst>
                <a:ext uri="{FF2B5EF4-FFF2-40B4-BE49-F238E27FC236}">
                  <a16:creationId xmlns:a16="http://schemas.microsoft.com/office/drawing/2014/main" id="{A24D5DEA-D9FE-8843-B1E9-A159615E251F}"/>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9" name="1">
              <a:extLst>
                <a:ext uri="{FF2B5EF4-FFF2-40B4-BE49-F238E27FC236}">
                  <a16:creationId xmlns:a16="http://schemas.microsoft.com/office/drawing/2014/main" id="{BEFD3BEE-E0F0-2E47-A8C8-6ED6C737FE11}"/>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3200" b="1">
                  <a:solidFill>
                    <a:schemeClr val="bg1"/>
                  </a:solidFill>
                  <a:latin typeface="Montserrat" pitchFamily="2" charset="77"/>
                </a:rPr>
                <a:t>3</a:t>
              </a:r>
              <a:endParaRPr kumimoji="0" lang="en-US" sz="3200" b="1" i="0" u="none" strike="noStrike" kern="0" cap="none" spc="0" normalizeH="0" baseline="0" noProof="0">
                <a:ln>
                  <a:noFill/>
                </a:ln>
                <a:solidFill>
                  <a:schemeClr val="bg1"/>
                </a:solidFill>
                <a:effectLst/>
                <a:uLnTx/>
                <a:uFillTx/>
                <a:latin typeface="Montserrat" pitchFamily="2" charset="77"/>
                <a:sym typeface="Montserrat Bold"/>
              </a:endParaRPr>
            </a:p>
          </p:txBody>
        </p:sp>
      </p:grpSp>
      <p:pic>
        <p:nvPicPr>
          <p:cNvPr id="30" name="Gráfico 29">
            <a:extLst>
              <a:ext uri="{FF2B5EF4-FFF2-40B4-BE49-F238E27FC236}">
                <a16:creationId xmlns:a16="http://schemas.microsoft.com/office/drawing/2014/main" id="{34D0CB0A-5F5E-4EE6-2B83-9573F1CE34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3928" y="767462"/>
            <a:ext cx="1440807" cy="1029147"/>
          </a:xfrm>
          <a:prstGeom prst="rect">
            <a:avLst/>
          </a:prstGeom>
        </p:spPr>
      </p:pic>
    </p:spTree>
    <p:extLst>
      <p:ext uri="{BB962C8B-B14F-4D97-AF65-F5344CB8AC3E}">
        <p14:creationId xmlns:p14="http://schemas.microsoft.com/office/powerpoint/2010/main" val="25082135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1A23-DCC1-BE5D-21EA-96991904CF55}"/>
            </a:ext>
          </a:extLst>
        </p:cNvPr>
        <p:cNvGrpSpPr/>
        <p:nvPr/>
      </p:nvGrpSpPr>
      <p:grpSpPr>
        <a:xfrm>
          <a:off x="0" y="0"/>
          <a:ext cx="0" cy="0"/>
          <a:chOff x="0" y="0"/>
          <a:chExt cx="0" cy="0"/>
        </a:xfrm>
      </p:grpSpPr>
      <p:sp>
        <p:nvSpPr>
          <p:cNvPr id="2" name="Google Shape;154;p2">
            <a:extLst>
              <a:ext uri="{FF2B5EF4-FFF2-40B4-BE49-F238E27FC236}">
                <a16:creationId xmlns:a16="http://schemas.microsoft.com/office/drawing/2014/main" id="{26AE8163-097E-0E92-3FD7-DCB1383693D2}"/>
              </a:ext>
            </a:extLst>
          </p:cNvPr>
          <p:cNvSpPr txBox="1"/>
          <p:nvPr/>
        </p:nvSpPr>
        <p:spPr>
          <a:xfrm>
            <a:off x="8055155" y="3132187"/>
            <a:ext cx="379024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SHARED VISION</a:t>
            </a:r>
          </a:p>
        </p:txBody>
      </p:sp>
      <p:sp>
        <p:nvSpPr>
          <p:cNvPr id="35" name="Google Shape;155;p2">
            <a:extLst>
              <a:ext uri="{FF2B5EF4-FFF2-40B4-BE49-F238E27FC236}">
                <a16:creationId xmlns:a16="http://schemas.microsoft.com/office/drawing/2014/main" id="{F7E43376-D504-0267-1E3C-E7CBACCDC049}"/>
              </a:ext>
            </a:extLst>
          </p:cNvPr>
          <p:cNvSpPr txBox="1"/>
          <p:nvPr/>
        </p:nvSpPr>
        <p:spPr>
          <a:xfrm>
            <a:off x="16239981" y="10821002"/>
            <a:ext cx="3975055"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IMPLEMENT, ITERATE, LEARN, AND SCALE</a:t>
            </a:r>
          </a:p>
        </p:txBody>
      </p:sp>
      <p:sp>
        <p:nvSpPr>
          <p:cNvPr id="36" name="Google Shape;156;p2">
            <a:extLst>
              <a:ext uri="{FF2B5EF4-FFF2-40B4-BE49-F238E27FC236}">
                <a16:creationId xmlns:a16="http://schemas.microsoft.com/office/drawing/2014/main" id="{0A0FA523-F4A1-4837-6FE3-7B73C5376943}"/>
              </a:ext>
            </a:extLst>
          </p:cNvPr>
          <p:cNvSpPr txBox="1"/>
          <p:nvPr/>
        </p:nvSpPr>
        <p:spPr>
          <a:xfrm>
            <a:off x="19083276" y="2976642"/>
            <a:ext cx="4605859"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SUSTAIN POLICIES, FINANCING, AND CAPACITIES</a:t>
            </a:r>
          </a:p>
        </p:txBody>
      </p:sp>
      <p:grpSp>
        <p:nvGrpSpPr>
          <p:cNvPr id="37" name="Google Shape;157;p2">
            <a:extLst>
              <a:ext uri="{FF2B5EF4-FFF2-40B4-BE49-F238E27FC236}">
                <a16:creationId xmlns:a16="http://schemas.microsoft.com/office/drawing/2014/main" id="{E2E370D7-612E-0296-1C8F-92153E4F9421}"/>
              </a:ext>
            </a:extLst>
          </p:cNvPr>
          <p:cNvGrpSpPr/>
          <p:nvPr/>
        </p:nvGrpSpPr>
        <p:grpSpPr>
          <a:xfrm>
            <a:off x="8517360" y="1764327"/>
            <a:ext cx="985366" cy="985366"/>
            <a:chOff x="0" y="0"/>
            <a:chExt cx="985364" cy="985364"/>
          </a:xfrm>
          <a:solidFill>
            <a:srgbClr val="E72582"/>
          </a:solidFill>
        </p:grpSpPr>
        <p:sp>
          <p:nvSpPr>
            <p:cNvPr id="38" name="Circle">
              <a:extLst>
                <a:ext uri="{FF2B5EF4-FFF2-40B4-BE49-F238E27FC236}">
                  <a16:creationId xmlns:a16="http://schemas.microsoft.com/office/drawing/2014/main" id="{72B9514D-4A85-AEAB-BB35-60073576A230}"/>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39" name="1">
              <a:extLst>
                <a:ext uri="{FF2B5EF4-FFF2-40B4-BE49-F238E27FC236}">
                  <a16:creationId xmlns:a16="http://schemas.microsoft.com/office/drawing/2014/main" id="{C2C58F90-8144-7ED4-8F3B-41CC362F6E31}"/>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40" name="Google Shape;158;p2">
            <a:extLst>
              <a:ext uri="{FF2B5EF4-FFF2-40B4-BE49-F238E27FC236}">
                <a16:creationId xmlns:a16="http://schemas.microsoft.com/office/drawing/2014/main" id="{A1D58A8D-C1B9-CFF6-84E6-570F41BF0B78}"/>
              </a:ext>
            </a:extLst>
          </p:cNvPr>
          <p:cNvGrpSpPr/>
          <p:nvPr/>
        </p:nvGrpSpPr>
        <p:grpSpPr>
          <a:xfrm>
            <a:off x="10908620" y="9597735"/>
            <a:ext cx="985366" cy="985366"/>
            <a:chOff x="0" y="0"/>
            <a:chExt cx="985364" cy="985364"/>
          </a:xfrm>
          <a:solidFill>
            <a:srgbClr val="E72582"/>
          </a:solidFill>
        </p:grpSpPr>
        <p:sp>
          <p:nvSpPr>
            <p:cNvPr id="41" name="Circle">
              <a:extLst>
                <a:ext uri="{FF2B5EF4-FFF2-40B4-BE49-F238E27FC236}">
                  <a16:creationId xmlns:a16="http://schemas.microsoft.com/office/drawing/2014/main" id="{347522D9-8C93-B3D6-85A2-2123DCABD9AF}"/>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2" name="2">
              <a:extLst>
                <a:ext uri="{FF2B5EF4-FFF2-40B4-BE49-F238E27FC236}">
                  <a16:creationId xmlns:a16="http://schemas.microsoft.com/office/drawing/2014/main" id="{86344813-F694-FA91-89EC-C22060F20861}"/>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43" name="Google Shape;159;p2">
            <a:extLst>
              <a:ext uri="{FF2B5EF4-FFF2-40B4-BE49-F238E27FC236}">
                <a16:creationId xmlns:a16="http://schemas.microsoft.com/office/drawing/2014/main" id="{B49590F8-83BB-F7F7-F87A-5E7BC307C380}"/>
              </a:ext>
            </a:extLst>
          </p:cNvPr>
          <p:cNvGrpSpPr/>
          <p:nvPr/>
        </p:nvGrpSpPr>
        <p:grpSpPr>
          <a:xfrm>
            <a:off x="14495459" y="1711062"/>
            <a:ext cx="985366" cy="985366"/>
            <a:chOff x="0" y="0"/>
            <a:chExt cx="985364" cy="985364"/>
          </a:xfrm>
          <a:solidFill>
            <a:srgbClr val="E72582"/>
          </a:solidFill>
        </p:grpSpPr>
        <p:sp>
          <p:nvSpPr>
            <p:cNvPr id="44" name="Circle">
              <a:extLst>
                <a:ext uri="{FF2B5EF4-FFF2-40B4-BE49-F238E27FC236}">
                  <a16:creationId xmlns:a16="http://schemas.microsoft.com/office/drawing/2014/main" id="{7943B400-4164-CA78-9F1D-6D235A5333C8}"/>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5" name="3">
              <a:extLst>
                <a:ext uri="{FF2B5EF4-FFF2-40B4-BE49-F238E27FC236}">
                  <a16:creationId xmlns:a16="http://schemas.microsoft.com/office/drawing/2014/main" id="{304019D0-264F-E5DC-0967-88FBED8E740A}"/>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46" name="Google Shape;160;p2">
            <a:extLst>
              <a:ext uri="{FF2B5EF4-FFF2-40B4-BE49-F238E27FC236}">
                <a16:creationId xmlns:a16="http://schemas.microsoft.com/office/drawing/2014/main" id="{95CDF4AA-9278-4A6F-78A3-44F70F51D340}"/>
              </a:ext>
            </a:extLst>
          </p:cNvPr>
          <p:cNvGrpSpPr/>
          <p:nvPr/>
        </p:nvGrpSpPr>
        <p:grpSpPr>
          <a:xfrm>
            <a:off x="20010927" y="1693807"/>
            <a:ext cx="985366" cy="985366"/>
            <a:chOff x="0" y="0"/>
            <a:chExt cx="985364" cy="985364"/>
          </a:xfrm>
          <a:solidFill>
            <a:srgbClr val="E72582"/>
          </a:solidFill>
        </p:grpSpPr>
        <p:sp>
          <p:nvSpPr>
            <p:cNvPr id="47" name="Circle">
              <a:extLst>
                <a:ext uri="{FF2B5EF4-FFF2-40B4-BE49-F238E27FC236}">
                  <a16:creationId xmlns:a16="http://schemas.microsoft.com/office/drawing/2014/main" id="{283BF707-2C4E-CAA3-A381-A14CBA74FA83}"/>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8" name="5">
              <a:extLst>
                <a:ext uri="{FF2B5EF4-FFF2-40B4-BE49-F238E27FC236}">
                  <a16:creationId xmlns:a16="http://schemas.microsoft.com/office/drawing/2014/main" id="{01161619-34D1-29AF-3134-9DCD09D73EDD}"/>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49" name="Google Shape;161;p2">
            <a:extLst>
              <a:ext uri="{FF2B5EF4-FFF2-40B4-BE49-F238E27FC236}">
                <a16:creationId xmlns:a16="http://schemas.microsoft.com/office/drawing/2014/main" id="{D481B11E-64D0-099F-22D6-4FDAC44E63F1}"/>
              </a:ext>
            </a:extLst>
          </p:cNvPr>
          <p:cNvGrpSpPr/>
          <p:nvPr/>
        </p:nvGrpSpPr>
        <p:grpSpPr>
          <a:xfrm>
            <a:off x="16814820" y="9389398"/>
            <a:ext cx="985366" cy="985366"/>
            <a:chOff x="0" y="0"/>
            <a:chExt cx="985364" cy="985364"/>
          </a:xfrm>
          <a:solidFill>
            <a:srgbClr val="E72582"/>
          </a:solidFill>
        </p:grpSpPr>
        <p:sp>
          <p:nvSpPr>
            <p:cNvPr id="50" name="Circle">
              <a:extLst>
                <a:ext uri="{FF2B5EF4-FFF2-40B4-BE49-F238E27FC236}">
                  <a16:creationId xmlns:a16="http://schemas.microsoft.com/office/drawing/2014/main" id="{C17CF1EB-0FAC-AEC7-0CF6-A262BF649D8C}"/>
                </a:ext>
              </a:extLst>
            </p:cNvPr>
            <p:cNvSpPr/>
            <p:nvPr/>
          </p:nvSpPr>
          <p:spPr>
            <a:xfrm>
              <a:off x="0" y="0"/>
              <a:ext cx="985364" cy="985364"/>
            </a:xfrm>
            <a:prstGeom prst="ellipse">
              <a:avLst/>
            </a:prstGeom>
            <a:solidFill>
              <a:srgbClr val="E7258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51" name="4">
              <a:extLst>
                <a:ext uri="{FF2B5EF4-FFF2-40B4-BE49-F238E27FC236}">
                  <a16:creationId xmlns:a16="http://schemas.microsoft.com/office/drawing/2014/main" id="{E13CE6B2-20BB-7E92-78B1-7023BB7DBF87}"/>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52" name="Google Shape;162;p2">
            <a:extLst>
              <a:ext uri="{FF2B5EF4-FFF2-40B4-BE49-F238E27FC236}">
                <a16:creationId xmlns:a16="http://schemas.microsoft.com/office/drawing/2014/main" id="{5489A093-A62D-CED4-338A-7791BD700CBC}"/>
              </a:ext>
            </a:extLst>
          </p:cNvPr>
          <p:cNvSpPr txBox="1"/>
          <p:nvPr/>
        </p:nvSpPr>
        <p:spPr>
          <a:xfrm>
            <a:off x="13524621" y="2976771"/>
            <a:ext cx="4607876"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REDESIGN AND OPTIMIZE SERVICE DELIVERY</a:t>
            </a:r>
          </a:p>
        </p:txBody>
      </p:sp>
      <p:sp>
        <p:nvSpPr>
          <p:cNvPr id="53" name="Google Shape;163;p2">
            <a:extLst>
              <a:ext uri="{FF2B5EF4-FFF2-40B4-BE49-F238E27FC236}">
                <a16:creationId xmlns:a16="http://schemas.microsoft.com/office/drawing/2014/main" id="{2185CB72-7515-86D9-A281-DE7FA2EA1448}"/>
              </a:ext>
            </a:extLst>
          </p:cNvPr>
          <p:cNvSpPr txBox="1"/>
          <p:nvPr/>
        </p:nvSpPr>
        <p:spPr>
          <a:xfrm>
            <a:off x="9797116" y="11005651"/>
            <a:ext cx="3633193" cy="48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GOVERNANCE</a:t>
            </a:r>
          </a:p>
        </p:txBody>
      </p:sp>
      <p:sp>
        <p:nvSpPr>
          <p:cNvPr id="54" name="Google Shape;192;p4">
            <a:extLst>
              <a:ext uri="{FF2B5EF4-FFF2-40B4-BE49-F238E27FC236}">
                <a16:creationId xmlns:a16="http://schemas.microsoft.com/office/drawing/2014/main" id="{65610408-A95F-F2FC-A34F-BFFA1ACE1F6E}"/>
              </a:ext>
            </a:extLst>
          </p:cNvPr>
          <p:cNvSpPr txBox="1"/>
          <p:nvPr/>
        </p:nvSpPr>
        <p:spPr>
          <a:xfrm>
            <a:off x="8062884" y="3991137"/>
            <a:ext cx="4033444"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55" name="Google Shape;227;p7">
            <a:extLst>
              <a:ext uri="{FF2B5EF4-FFF2-40B4-BE49-F238E27FC236}">
                <a16:creationId xmlns:a16="http://schemas.microsoft.com/office/drawing/2014/main" id="{5287E057-9CAA-2E17-0032-AFD2F3E77763}"/>
              </a:ext>
            </a:extLst>
          </p:cNvPr>
          <p:cNvSpPr txBox="1"/>
          <p:nvPr/>
        </p:nvSpPr>
        <p:spPr>
          <a:xfrm>
            <a:off x="13300765" y="3852736"/>
            <a:ext cx="5304426"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56" name="Google Shape;265;p9">
            <a:extLst>
              <a:ext uri="{FF2B5EF4-FFF2-40B4-BE49-F238E27FC236}">
                <a16:creationId xmlns:a16="http://schemas.microsoft.com/office/drawing/2014/main" id="{70F65AF4-A023-6342-431B-81C26703AF9A}"/>
              </a:ext>
            </a:extLst>
          </p:cNvPr>
          <p:cNvSpPr txBox="1"/>
          <p:nvPr/>
        </p:nvSpPr>
        <p:spPr>
          <a:xfrm>
            <a:off x="15853444" y="11689024"/>
            <a:ext cx="5024310"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57" name="Google Shape;297;p11">
            <a:extLst>
              <a:ext uri="{FF2B5EF4-FFF2-40B4-BE49-F238E27FC236}">
                <a16:creationId xmlns:a16="http://schemas.microsoft.com/office/drawing/2014/main" id="{D27D30DD-0228-94F4-209E-236346346E40}"/>
              </a:ext>
            </a:extLst>
          </p:cNvPr>
          <p:cNvSpPr txBox="1"/>
          <p:nvPr/>
        </p:nvSpPr>
        <p:spPr>
          <a:xfrm>
            <a:off x="19812145" y="4280903"/>
            <a:ext cx="349045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58" name="Google Shape;326;p13">
            <a:extLst>
              <a:ext uri="{FF2B5EF4-FFF2-40B4-BE49-F238E27FC236}">
                <a16:creationId xmlns:a16="http://schemas.microsoft.com/office/drawing/2014/main" id="{D2296376-799F-EC91-C16F-F3516A011181}"/>
              </a:ext>
            </a:extLst>
          </p:cNvPr>
          <p:cNvSpPr txBox="1"/>
          <p:nvPr/>
        </p:nvSpPr>
        <p:spPr>
          <a:xfrm>
            <a:off x="10212976" y="11485163"/>
            <a:ext cx="4048025"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59" name="Modelo de financiamiento basado en resultados">
            <a:extLst>
              <a:ext uri="{FF2B5EF4-FFF2-40B4-BE49-F238E27FC236}">
                <a16:creationId xmlns:a16="http://schemas.microsoft.com/office/drawing/2014/main" id="{4D512237-E77F-398C-43E3-77A38A4E41C3}"/>
              </a:ext>
            </a:extLst>
          </p:cNvPr>
          <p:cNvSpPr txBox="1"/>
          <p:nvPr/>
        </p:nvSpPr>
        <p:spPr>
          <a:xfrm>
            <a:off x="702222" y="3445893"/>
            <a:ext cx="7129989" cy="400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60" name="Gráfico 59">
            <a:extLst>
              <a:ext uri="{FF2B5EF4-FFF2-40B4-BE49-F238E27FC236}">
                <a16:creationId xmlns:a16="http://schemas.microsoft.com/office/drawing/2014/main" id="{51F8580E-0F67-761B-8AA5-9FDF1DF0CC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61" name="Gráfico 60">
            <a:extLst>
              <a:ext uri="{FF2B5EF4-FFF2-40B4-BE49-F238E27FC236}">
                <a16:creationId xmlns:a16="http://schemas.microsoft.com/office/drawing/2014/main" id="{3A51B998-5379-3BF1-FF0C-038DFE7E9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62" name="Gráfico 61">
            <a:extLst>
              <a:ext uri="{FF2B5EF4-FFF2-40B4-BE49-F238E27FC236}">
                <a16:creationId xmlns:a16="http://schemas.microsoft.com/office/drawing/2014/main" id="{F19C7C6A-3528-DB09-CEC0-2CD09BFD42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63" name="Gráfico 62">
            <a:extLst>
              <a:ext uri="{FF2B5EF4-FFF2-40B4-BE49-F238E27FC236}">
                <a16:creationId xmlns:a16="http://schemas.microsoft.com/office/drawing/2014/main" id="{B04562FD-90AB-A405-B46E-747981FDAC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64" name="Gráfico 63">
            <a:extLst>
              <a:ext uri="{FF2B5EF4-FFF2-40B4-BE49-F238E27FC236}">
                <a16:creationId xmlns:a16="http://schemas.microsoft.com/office/drawing/2014/main" id="{CECBEA97-6D13-85BD-667A-966BC51585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72" name="Grupo 71">
            <a:extLst>
              <a:ext uri="{FF2B5EF4-FFF2-40B4-BE49-F238E27FC236}">
                <a16:creationId xmlns:a16="http://schemas.microsoft.com/office/drawing/2014/main" id="{71810E9D-B8CD-E190-F8B7-7F53EAEB7104}"/>
              </a:ext>
            </a:extLst>
          </p:cNvPr>
          <p:cNvGrpSpPr/>
          <p:nvPr/>
        </p:nvGrpSpPr>
        <p:grpSpPr>
          <a:xfrm>
            <a:off x="-424319" y="5629769"/>
            <a:ext cx="25322613" cy="3565733"/>
            <a:chOff x="1880208" y="7295542"/>
            <a:chExt cx="21386925" cy="3011540"/>
          </a:xfrm>
        </p:grpSpPr>
        <p:pic>
          <p:nvPicPr>
            <p:cNvPr id="73" name="Gráfico 72">
              <a:extLst>
                <a:ext uri="{FF2B5EF4-FFF2-40B4-BE49-F238E27FC236}">
                  <a16:creationId xmlns:a16="http://schemas.microsoft.com/office/drawing/2014/main" id="{0B282CDB-5524-154B-6034-C41CD896C112}"/>
                </a:ext>
              </a:extLst>
            </p:cNvPr>
            <p:cNvPicPr>
              <a:picLocks noChangeAspect="1"/>
            </p:cNvPicPr>
            <p:nvPr/>
          </p:nvPicPr>
          <p:blipFill>
            <a:blip r:embed="rId13">
              <a:lum bright="20000"/>
              <a:extLst>
                <a:ext uri="{96DAC541-7B7A-43D3-8B79-37D633B846F1}">
                  <asvg:svgBlip xmlns:asvg="http://schemas.microsoft.com/office/drawing/2016/SVG/main" r:embed="rId14"/>
                </a:ext>
              </a:extLst>
            </a:blip>
            <a:stretch>
              <a:fillRect/>
            </a:stretch>
          </p:blipFill>
          <p:spPr>
            <a:xfrm>
              <a:off x="10691450" y="8440182"/>
              <a:ext cx="2870200" cy="1866900"/>
            </a:xfrm>
            <a:prstGeom prst="rect">
              <a:avLst/>
            </a:prstGeom>
          </p:spPr>
        </p:pic>
        <p:pic>
          <p:nvPicPr>
            <p:cNvPr id="74" name="Gráfico 73">
              <a:extLst>
                <a:ext uri="{FF2B5EF4-FFF2-40B4-BE49-F238E27FC236}">
                  <a16:creationId xmlns:a16="http://schemas.microsoft.com/office/drawing/2014/main" id="{EB6DE5F1-8B6B-9746-3BA4-0EC74D0DCCE6}"/>
                </a:ext>
              </a:extLst>
            </p:cNvPr>
            <p:cNvPicPr>
              <a:picLocks noChangeAspect="1"/>
            </p:cNvPicPr>
            <p:nvPr/>
          </p:nvPicPr>
          <p:blipFill>
            <a:blip r:embed="rId15">
              <a:lum bright="20000"/>
              <a:extLst>
                <a:ext uri="{96DAC541-7B7A-43D3-8B79-37D633B846F1}">
                  <asvg:svgBlip xmlns:asvg="http://schemas.microsoft.com/office/drawing/2016/SVG/main" r:embed="rId16"/>
                </a:ext>
              </a:extLst>
            </a:blip>
            <a:stretch>
              <a:fillRect/>
            </a:stretch>
          </p:blipFill>
          <p:spPr>
            <a:xfrm>
              <a:off x="7280438" y="7295542"/>
              <a:ext cx="4343400" cy="2857500"/>
            </a:xfrm>
            <a:prstGeom prst="rect">
              <a:avLst/>
            </a:prstGeom>
          </p:spPr>
        </p:pic>
        <p:pic>
          <p:nvPicPr>
            <p:cNvPr id="75" name="Gráfico 74">
              <a:extLst>
                <a:ext uri="{FF2B5EF4-FFF2-40B4-BE49-F238E27FC236}">
                  <a16:creationId xmlns:a16="http://schemas.microsoft.com/office/drawing/2014/main" id="{6AB7582F-035E-8175-CE7A-3B24ECCB60B3}"/>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6892" y="7773920"/>
              <a:ext cx="2959100" cy="2527299"/>
            </a:xfrm>
            <a:prstGeom prst="rect">
              <a:avLst/>
            </a:prstGeom>
          </p:spPr>
        </p:pic>
        <p:pic>
          <p:nvPicPr>
            <p:cNvPr id="76" name="Gráfico 75">
              <a:extLst>
                <a:ext uri="{FF2B5EF4-FFF2-40B4-BE49-F238E27FC236}">
                  <a16:creationId xmlns:a16="http://schemas.microsoft.com/office/drawing/2014/main" id="{00F00891-5B15-6C9A-B667-0B9F32B4CA58}"/>
                </a:ext>
              </a:extLst>
            </p:cNvPr>
            <p:cNvPicPr>
              <a:picLocks noChangeAspect="1"/>
            </p:cNvPicPr>
            <p:nvPr/>
          </p:nvPicPr>
          <p:blipFill>
            <a:blip r:embed="rId19">
              <a:lum bright="20000"/>
              <a:extLst>
                <a:ext uri="{96DAC541-7B7A-43D3-8B79-37D633B846F1}">
                  <asvg:svgBlip xmlns:asvg="http://schemas.microsoft.com/office/drawing/2016/SVG/main" r:embed="rId20"/>
                </a:ext>
              </a:extLst>
            </a:blip>
            <a:stretch>
              <a:fillRect/>
            </a:stretch>
          </p:blipFill>
          <p:spPr>
            <a:xfrm>
              <a:off x="12627293" y="7308959"/>
              <a:ext cx="2882900" cy="1981200"/>
            </a:xfrm>
            <a:prstGeom prst="rect">
              <a:avLst/>
            </a:prstGeom>
          </p:spPr>
        </p:pic>
        <p:pic>
          <p:nvPicPr>
            <p:cNvPr id="77" name="Gráfico 76">
              <a:extLst>
                <a:ext uri="{FF2B5EF4-FFF2-40B4-BE49-F238E27FC236}">
                  <a16:creationId xmlns:a16="http://schemas.microsoft.com/office/drawing/2014/main" id="{CB7D9696-4895-E53C-6A38-F395EF5D8255}"/>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78" name="Gráfico 77">
              <a:extLst>
                <a:ext uri="{FF2B5EF4-FFF2-40B4-BE49-F238E27FC236}">
                  <a16:creationId xmlns:a16="http://schemas.microsoft.com/office/drawing/2014/main" id="{C7D180E4-755B-D6AE-915E-3976CB96918F}"/>
                </a:ext>
              </a:extLst>
            </p:cNvPr>
            <p:cNvPicPr>
              <a:picLocks noChangeAspect="1"/>
            </p:cNvPicPr>
            <p:nvPr/>
          </p:nvPicPr>
          <p:blipFill>
            <a:blip r:embed="rId23">
              <a:lum bright="20000"/>
              <a:extLst>
                <a:ext uri="{96DAC541-7B7A-43D3-8B79-37D633B846F1}">
                  <asvg:svgBlip xmlns:asvg="http://schemas.microsoft.com/office/drawing/2016/SVG/main" r:embed="rId24"/>
                </a:ext>
              </a:extLst>
            </a:blip>
            <a:stretch>
              <a:fillRect/>
            </a:stretch>
          </p:blipFill>
          <p:spPr>
            <a:xfrm>
              <a:off x="16980633" y="7452302"/>
              <a:ext cx="6286500" cy="1104900"/>
            </a:xfrm>
            <a:prstGeom prst="rect">
              <a:avLst/>
            </a:prstGeom>
          </p:spPr>
        </p:pic>
      </p:grpSp>
    </p:spTree>
    <p:extLst>
      <p:ext uri="{BB962C8B-B14F-4D97-AF65-F5344CB8AC3E}">
        <p14:creationId xmlns:p14="http://schemas.microsoft.com/office/powerpoint/2010/main" val="297188364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75F28-018A-DCC0-58DD-0A4B80245977}"/>
            </a:ext>
          </a:extLst>
        </p:cNvPr>
        <p:cNvGrpSpPr/>
        <p:nvPr/>
      </p:nvGrpSpPr>
      <p:grpSpPr>
        <a:xfrm>
          <a:off x="0" y="0"/>
          <a:ext cx="0" cy="0"/>
          <a:chOff x="0" y="0"/>
          <a:chExt cx="0" cy="0"/>
        </a:xfrm>
      </p:grpSpPr>
      <p:sp>
        <p:nvSpPr>
          <p:cNvPr id="74" name="Rectángulo redondeado 73">
            <a:extLst>
              <a:ext uri="{FF2B5EF4-FFF2-40B4-BE49-F238E27FC236}">
                <a16:creationId xmlns:a16="http://schemas.microsoft.com/office/drawing/2014/main" id="{5E7CCA00-92FA-9988-11F5-171081D1515D}"/>
              </a:ext>
            </a:extLst>
          </p:cNvPr>
          <p:cNvSpPr/>
          <p:nvPr/>
        </p:nvSpPr>
        <p:spPr>
          <a:xfrm>
            <a:off x="16551472" y="5811465"/>
            <a:ext cx="5368710" cy="1737360"/>
          </a:xfrm>
          <a:prstGeom prst="roundRect">
            <a:avLst/>
          </a:prstGeom>
          <a:solidFill>
            <a:srgbClr val="6E6F7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endParaRPr lang="en-US" sz="3000" b="1" kern="1200">
              <a:solidFill>
                <a:schemeClr val="bg1"/>
              </a:solidFill>
              <a:latin typeface="Montserrat" pitchFamily="2" charset="77"/>
            </a:endParaRPr>
          </a:p>
        </p:txBody>
      </p:sp>
      <p:sp>
        <p:nvSpPr>
          <p:cNvPr id="75" name="Rectángulo redondeado 74">
            <a:extLst>
              <a:ext uri="{FF2B5EF4-FFF2-40B4-BE49-F238E27FC236}">
                <a16:creationId xmlns:a16="http://schemas.microsoft.com/office/drawing/2014/main" id="{285381F5-5D0A-D3D8-D7A8-265F34851364}"/>
              </a:ext>
            </a:extLst>
          </p:cNvPr>
          <p:cNvSpPr/>
          <p:nvPr/>
        </p:nvSpPr>
        <p:spPr>
          <a:xfrm>
            <a:off x="16551472" y="8143185"/>
            <a:ext cx="5368710" cy="1737360"/>
          </a:xfrm>
          <a:prstGeom prst="roundRect">
            <a:avLst/>
          </a:prstGeom>
          <a:solidFill>
            <a:srgbClr val="6E6F7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endParaRPr lang="en-US" sz="3000" b="1" kern="1200">
              <a:solidFill>
                <a:schemeClr val="bg1"/>
              </a:solidFill>
              <a:latin typeface="Montserrat" pitchFamily="2" charset="77"/>
            </a:endParaRPr>
          </a:p>
        </p:txBody>
      </p:sp>
      <p:sp>
        <p:nvSpPr>
          <p:cNvPr id="76" name="Rectángulo redondeado 75">
            <a:extLst>
              <a:ext uri="{FF2B5EF4-FFF2-40B4-BE49-F238E27FC236}">
                <a16:creationId xmlns:a16="http://schemas.microsoft.com/office/drawing/2014/main" id="{A66432C4-E751-0C75-4833-198C64CE8AE5}"/>
              </a:ext>
            </a:extLst>
          </p:cNvPr>
          <p:cNvSpPr/>
          <p:nvPr/>
        </p:nvSpPr>
        <p:spPr>
          <a:xfrm>
            <a:off x="16551472" y="10444425"/>
            <a:ext cx="5368710" cy="1737360"/>
          </a:xfrm>
          <a:prstGeom prst="roundRect">
            <a:avLst/>
          </a:prstGeom>
          <a:solidFill>
            <a:srgbClr val="6E6F7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endParaRPr lang="en-US" sz="3000" b="1" kern="1200">
              <a:solidFill>
                <a:schemeClr val="bg1"/>
              </a:solidFill>
              <a:latin typeface="Montserrat" pitchFamily="2" charset="77"/>
            </a:endParaRPr>
          </a:p>
        </p:txBody>
      </p:sp>
      <p:pic>
        <p:nvPicPr>
          <p:cNvPr id="58" name="Gráfico 57">
            <a:extLst>
              <a:ext uri="{FF2B5EF4-FFF2-40B4-BE49-F238E27FC236}">
                <a16:creationId xmlns:a16="http://schemas.microsoft.com/office/drawing/2014/main" id="{F2E22A26-E20C-9B91-AC7D-380463DAFD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0831" y="3073840"/>
            <a:ext cx="9680306" cy="9680306"/>
          </a:xfrm>
          <a:prstGeom prst="rect">
            <a:avLst/>
          </a:prstGeom>
        </p:spPr>
      </p:pic>
      <p:sp>
        <p:nvSpPr>
          <p:cNvPr id="4" name="Modelo de financiamiento basado en resultados">
            <a:extLst>
              <a:ext uri="{FF2B5EF4-FFF2-40B4-BE49-F238E27FC236}">
                <a16:creationId xmlns:a16="http://schemas.microsoft.com/office/drawing/2014/main" id="{1B2417A3-9F13-9EF8-6DBE-A5EBFF5C8339}"/>
              </a:ext>
            </a:extLst>
          </p:cNvPr>
          <p:cNvSpPr txBox="1"/>
          <p:nvPr/>
        </p:nvSpPr>
        <p:spPr>
          <a:xfrm>
            <a:off x="3810000" y="1009644"/>
            <a:ext cx="20527301" cy="1482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b="1" noProof="0">
                <a:solidFill>
                  <a:srgbClr val="E72582"/>
                </a:solidFill>
                <a:latin typeface="Montserrat" pitchFamily="2" charset="77"/>
              </a:rPr>
              <a:t>SMI embeds learning and adaptation </a:t>
            </a:r>
            <a:r>
              <a:rPr lang="en-US" b="1" noProof="0">
                <a:solidFill>
                  <a:srgbClr val="4D80BE"/>
                </a:solidFill>
                <a:latin typeface="Montserrat" pitchFamily="2" charset="77"/>
              </a:rPr>
              <a:t>– Turning evidence into continuous improvement and policy</a:t>
            </a:r>
          </a:p>
        </p:txBody>
      </p:sp>
      <p:sp>
        <p:nvSpPr>
          <p:cNvPr id="29" name="Rectángulo 28">
            <a:extLst>
              <a:ext uri="{FF2B5EF4-FFF2-40B4-BE49-F238E27FC236}">
                <a16:creationId xmlns:a16="http://schemas.microsoft.com/office/drawing/2014/main" id="{CAD9A213-179F-B9B2-CAFD-6E9C12B22DC4}"/>
              </a:ext>
            </a:extLst>
          </p:cNvPr>
          <p:cNvSpPr/>
          <p:nvPr/>
        </p:nvSpPr>
        <p:spPr>
          <a:xfrm>
            <a:off x="11434230" y="3786810"/>
            <a:ext cx="2541230" cy="25412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CO" b="1">
              <a:latin typeface="Montserrat" pitchFamily="2" charset="77"/>
            </a:endParaRPr>
          </a:p>
        </p:txBody>
      </p:sp>
      <p:sp>
        <p:nvSpPr>
          <p:cNvPr id="27" name="Rectángulo 26">
            <a:extLst>
              <a:ext uri="{FF2B5EF4-FFF2-40B4-BE49-F238E27FC236}">
                <a16:creationId xmlns:a16="http://schemas.microsoft.com/office/drawing/2014/main" id="{7BB94593-B91C-1520-78AC-5F9B2BE2C85C}"/>
              </a:ext>
            </a:extLst>
          </p:cNvPr>
          <p:cNvSpPr/>
          <p:nvPr/>
        </p:nvSpPr>
        <p:spPr>
          <a:xfrm>
            <a:off x="10759044" y="8036453"/>
            <a:ext cx="3557419" cy="25412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CO" b="1">
              <a:latin typeface="Montserrat" pitchFamily="2" charset="77"/>
            </a:endParaRPr>
          </a:p>
        </p:txBody>
      </p:sp>
      <p:sp>
        <p:nvSpPr>
          <p:cNvPr id="25" name="Rectángulo 24">
            <a:extLst>
              <a:ext uri="{FF2B5EF4-FFF2-40B4-BE49-F238E27FC236}">
                <a16:creationId xmlns:a16="http://schemas.microsoft.com/office/drawing/2014/main" id="{AD8BC9A0-469B-F02C-253E-0198363CD90D}"/>
              </a:ext>
            </a:extLst>
          </p:cNvPr>
          <p:cNvSpPr/>
          <p:nvPr/>
        </p:nvSpPr>
        <p:spPr>
          <a:xfrm>
            <a:off x="8584990" y="10422925"/>
            <a:ext cx="2541230" cy="25412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CO" b="1">
              <a:latin typeface="Montserrat" pitchFamily="2" charset="77"/>
            </a:endParaRPr>
          </a:p>
        </p:txBody>
      </p:sp>
      <p:sp>
        <p:nvSpPr>
          <p:cNvPr id="23" name="Rectángulo 22">
            <a:extLst>
              <a:ext uri="{FF2B5EF4-FFF2-40B4-BE49-F238E27FC236}">
                <a16:creationId xmlns:a16="http://schemas.microsoft.com/office/drawing/2014/main" id="{72B51761-C25C-CBE2-3CCA-C8C841B1BA92}"/>
              </a:ext>
            </a:extLst>
          </p:cNvPr>
          <p:cNvSpPr/>
          <p:nvPr/>
        </p:nvSpPr>
        <p:spPr>
          <a:xfrm>
            <a:off x="4229316" y="7726395"/>
            <a:ext cx="4521514" cy="25412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CO" b="1">
              <a:latin typeface="Montserrat" pitchFamily="2" charset="77"/>
            </a:endParaRPr>
          </a:p>
        </p:txBody>
      </p:sp>
      <p:sp>
        <p:nvSpPr>
          <p:cNvPr id="21" name="Rectángulo 20">
            <a:extLst>
              <a:ext uri="{FF2B5EF4-FFF2-40B4-BE49-F238E27FC236}">
                <a16:creationId xmlns:a16="http://schemas.microsoft.com/office/drawing/2014/main" id="{C092BFD8-21CE-5209-6DFB-D472C8AF3D5A}"/>
              </a:ext>
            </a:extLst>
          </p:cNvPr>
          <p:cNvSpPr/>
          <p:nvPr/>
        </p:nvSpPr>
        <p:spPr>
          <a:xfrm>
            <a:off x="6428496" y="3246016"/>
            <a:ext cx="2541230" cy="25412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CO" b="1">
              <a:latin typeface="Montserrat" pitchFamily="2" charset="77"/>
            </a:endParaRPr>
          </a:p>
        </p:txBody>
      </p:sp>
      <p:pic>
        <p:nvPicPr>
          <p:cNvPr id="36" name="Gráfico 35">
            <a:extLst>
              <a:ext uri="{FF2B5EF4-FFF2-40B4-BE49-F238E27FC236}">
                <a16:creationId xmlns:a16="http://schemas.microsoft.com/office/drawing/2014/main" id="{C5772084-0FD3-AFD2-2C50-678F5B2F1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99740" y="3735025"/>
            <a:ext cx="883920" cy="883920"/>
          </a:xfrm>
          <a:prstGeom prst="rect">
            <a:avLst/>
          </a:prstGeom>
        </p:spPr>
      </p:pic>
      <p:pic>
        <p:nvPicPr>
          <p:cNvPr id="39" name="Gráfico 38">
            <a:extLst>
              <a:ext uri="{FF2B5EF4-FFF2-40B4-BE49-F238E27FC236}">
                <a16:creationId xmlns:a16="http://schemas.microsoft.com/office/drawing/2014/main" id="{FF59CE83-6962-D034-96F6-C53F468B3F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1113" y="6350398"/>
            <a:ext cx="899160" cy="899160"/>
          </a:xfrm>
          <a:prstGeom prst="rect">
            <a:avLst/>
          </a:prstGeom>
        </p:spPr>
      </p:pic>
      <p:pic>
        <p:nvPicPr>
          <p:cNvPr id="41" name="Gráfico 40">
            <a:extLst>
              <a:ext uri="{FF2B5EF4-FFF2-40B4-BE49-F238E27FC236}">
                <a16:creationId xmlns:a16="http://schemas.microsoft.com/office/drawing/2014/main" id="{4B168AA7-36E8-3D9E-9F27-E8879A73CA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3675" y="6352355"/>
            <a:ext cx="853440" cy="853440"/>
          </a:xfrm>
          <a:prstGeom prst="rect">
            <a:avLst/>
          </a:prstGeom>
        </p:spPr>
      </p:pic>
      <p:pic>
        <p:nvPicPr>
          <p:cNvPr id="43" name="Gráfico 42">
            <a:extLst>
              <a:ext uri="{FF2B5EF4-FFF2-40B4-BE49-F238E27FC236}">
                <a16:creationId xmlns:a16="http://schemas.microsoft.com/office/drawing/2014/main" id="{400D82F3-EEF7-A42A-ACF2-AA8B35D77A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75588" y="10422925"/>
            <a:ext cx="1100758" cy="1100758"/>
          </a:xfrm>
          <a:prstGeom prst="rect">
            <a:avLst/>
          </a:prstGeom>
        </p:spPr>
      </p:pic>
      <p:pic>
        <p:nvPicPr>
          <p:cNvPr id="45" name="Gráfico 44">
            <a:extLst>
              <a:ext uri="{FF2B5EF4-FFF2-40B4-BE49-F238E27FC236}">
                <a16:creationId xmlns:a16="http://schemas.microsoft.com/office/drawing/2014/main" id="{58CBECEA-08B7-5A2B-302A-99D25DD2CE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52826" y="10291643"/>
            <a:ext cx="992833" cy="992833"/>
          </a:xfrm>
          <a:prstGeom prst="rect">
            <a:avLst/>
          </a:prstGeom>
        </p:spPr>
      </p:pic>
      <p:sp>
        <p:nvSpPr>
          <p:cNvPr id="46" name="Rectángulo redondeado 45">
            <a:extLst>
              <a:ext uri="{FF2B5EF4-FFF2-40B4-BE49-F238E27FC236}">
                <a16:creationId xmlns:a16="http://schemas.microsoft.com/office/drawing/2014/main" id="{60FB80D4-3322-441A-B575-ACF572022073}"/>
              </a:ext>
            </a:extLst>
          </p:cNvPr>
          <p:cNvSpPr/>
          <p:nvPr/>
        </p:nvSpPr>
        <p:spPr>
          <a:xfrm>
            <a:off x="16551472" y="3449265"/>
            <a:ext cx="5368710" cy="1737360"/>
          </a:xfrm>
          <a:prstGeom prst="roundRect">
            <a:avLst/>
          </a:prstGeom>
          <a:solidFill>
            <a:srgbClr val="6E6F7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endParaRPr lang="en-US" sz="3000" b="1" kern="1200">
              <a:solidFill>
                <a:schemeClr val="bg1"/>
              </a:solidFill>
              <a:latin typeface="Montserrat" pitchFamily="2" charset="77"/>
            </a:endParaRPr>
          </a:p>
        </p:txBody>
      </p:sp>
      <p:sp>
        <p:nvSpPr>
          <p:cNvPr id="60" name="CuadroTexto 59">
            <a:extLst>
              <a:ext uri="{FF2B5EF4-FFF2-40B4-BE49-F238E27FC236}">
                <a16:creationId xmlns:a16="http://schemas.microsoft.com/office/drawing/2014/main" id="{0794AA6A-3E28-81BB-FD87-BD7B81047B0A}"/>
              </a:ext>
            </a:extLst>
          </p:cNvPr>
          <p:cNvSpPr txBox="1"/>
          <p:nvPr/>
        </p:nvSpPr>
        <p:spPr>
          <a:xfrm>
            <a:off x="7726902" y="10211830"/>
            <a:ext cx="2541230" cy="2541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2500" b="1" kern="1200">
                <a:solidFill>
                  <a:schemeClr val="bg1"/>
                </a:solidFill>
                <a:latin typeface="Montserrat" pitchFamily="2" charset="77"/>
              </a:rPr>
              <a:t>Share </a:t>
            </a:r>
            <a:br>
              <a:rPr lang="en-US" sz="2500" b="1" kern="1200">
                <a:solidFill>
                  <a:schemeClr val="bg1"/>
                </a:solidFill>
                <a:latin typeface="Montserrat" pitchFamily="2" charset="77"/>
              </a:rPr>
            </a:br>
            <a:r>
              <a:rPr lang="en-US" sz="2500" b="1" kern="1200">
                <a:solidFill>
                  <a:schemeClr val="bg1"/>
                </a:solidFill>
                <a:latin typeface="Montserrat" pitchFamily="2" charset="77"/>
              </a:rPr>
              <a:t>and</a:t>
            </a:r>
            <a:br>
              <a:rPr lang="en-US" sz="2500" b="1" kern="1200">
                <a:solidFill>
                  <a:schemeClr val="bg1"/>
                </a:solidFill>
                <a:latin typeface="Montserrat" pitchFamily="2" charset="77"/>
              </a:rPr>
            </a:br>
            <a:r>
              <a:rPr lang="en-US" sz="2500" b="1" kern="1200">
                <a:solidFill>
                  <a:schemeClr val="bg1"/>
                </a:solidFill>
                <a:latin typeface="Montserrat" pitchFamily="2" charset="77"/>
              </a:rPr>
              <a:t>scale</a:t>
            </a:r>
          </a:p>
        </p:txBody>
      </p:sp>
      <p:sp>
        <p:nvSpPr>
          <p:cNvPr id="61" name="CuadroTexto 60">
            <a:extLst>
              <a:ext uri="{FF2B5EF4-FFF2-40B4-BE49-F238E27FC236}">
                <a16:creationId xmlns:a16="http://schemas.microsoft.com/office/drawing/2014/main" id="{78B404E2-1435-BACD-BDCD-34EB2BF281CD}"/>
              </a:ext>
            </a:extLst>
          </p:cNvPr>
          <p:cNvSpPr txBox="1"/>
          <p:nvPr/>
        </p:nvSpPr>
        <p:spPr>
          <a:xfrm>
            <a:off x="11091242" y="8161671"/>
            <a:ext cx="3557419" cy="2541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2500" b="1" kern="1200">
                <a:solidFill>
                  <a:schemeClr val="bg1"/>
                </a:solidFill>
                <a:latin typeface="Montserrat" pitchFamily="2" charset="77"/>
              </a:rPr>
              <a:t>Adapt </a:t>
            </a:r>
            <a:br>
              <a:rPr lang="en-US" sz="2500" b="1" kern="1200">
                <a:solidFill>
                  <a:schemeClr val="bg1"/>
                </a:solidFill>
                <a:latin typeface="Montserrat" pitchFamily="2" charset="77"/>
              </a:rPr>
            </a:br>
            <a:r>
              <a:rPr lang="en-US" sz="2500" b="1" kern="1200">
                <a:solidFill>
                  <a:schemeClr val="bg1"/>
                </a:solidFill>
                <a:latin typeface="Montserrat" pitchFamily="2" charset="77"/>
              </a:rPr>
              <a:t>and </a:t>
            </a:r>
            <a:br>
              <a:rPr lang="en-US" sz="2500" b="1" kern="1200">
                <a:solidFill>
                  <a:schemeClr val="bg1"/>
                </a:solidFill>
                <a:latin typeface="Montserrat" pitchFamily="2" charset="77"/>
              </a:rPr>
            </a:br>
            <a:r>
              <a:rPr lang="en-US" sz="2500" b="1" kern="1200">
                <a:solidFill>
                  <a:schemeClr val="bg1"/>
                </a:solidFill>
                <a:latin typeface="Montserrat" pitchFamily="2" charset="77"/>
              </a:rPr>
              <a:t>implement</a:t>
            </a:r>
          </a:p>
        </p:txBody>
      </p:sp>
      <p:sp>
        <p:nvSpPr>
          <p:cNvPr id="62" name="CuadroTexto 61">
            <a:extLst>
              <a:ext uri="{FF2B5EF4-FFF2-40B4-BE49-F238E27FC236}">
                <a16:creationId xmlns:a16="http://schemas.microsoft.com/office/drawing/2014/main" id="{1B00ABC1-8751-FDA6-1C17-E054B7EFFDE6}"/>
              </a:ext>
            </a:extLst>
          </p:cNvPr>
          <p:cNvSpPr txBox="1"/>
          <p:nvPr/>
        </p:nvSpPr>
        <p:spPr>
          <a:xfrm>
            <a:off x="10936532" y="3997905"/>
            <a:ext cx="2541230" cy="2541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spcBef>
                <a:spcPct val="0"/>
              </a:spcBef>
              <a:spcAft>
                <a:spcPct val="35000"/>
              </a:spcAft>
              <a:buNone/>
            </a:pPr>
            <a:r>
              <a:rPr lang="en-US" sz="2500" b="1" kern="1200">
                <a:solidFill>
                  <a:schemeClr val="bg1"/>
                </a:solidFill>
                <a:latin typeface="Montserrat" pitchFamily="2" charset="77"/>
              </a:rPr>
              <a:t>Review</a:t>
            </a:r>
            <a:br>
              <a:rPr lang="en-US" sz="2500" b="1" kern="1200">
                <a:solidFill>
                  <a:schemeClr val="bg1"/>
                </a:solidFill>
                <a:latin typeface="Montserrat" pitchFamily="2" charset="77"/>
              </a:rPr>
            </a:br>
            <a:r>
              <a:rPr lang="en-US" sz="2500" b="1" kern="1200">
                <a:solidFill>
                  <a:schemeClr val="bg1"/>
                </a:solidFill>
                <a:latin typeface="Montserrat" pitchFamily="2" charset="77"/>
              </a:rPr>
              <a:t>Diagnose</a:t>
            </a:r>
          </a:p>
        </p:txBody>
      </p:sp>
      <p:sp>
        <p:nvSpPr>
          <p:cNvPr id="63" name="CuadroTexto 62">
            <a:extLst>
              <a:ext uri="{FF2B5EF4-FFF2-40B4-BE49-F238E27FC236}">
                <a16:creationId xmlns:a16="http://schemas.microsoft.com/office/drawing/2014/main" id="{11698A9B-C9E8-14BF-E464-82C3CEF3E600}"/>
              </a:ext>
            </a:extLst>
          </p:cNvPr>
          <p:cNvSpPr txBox="1"/>
          <p:nvPr/>
        </p:nvSpPr>
        <p:spPr>
          <a:xfrm>
            <a:off x="6304967" y="3484435"/>
            <a:ext cx="2541230" cy="2541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2500" b="1" kern="1200">
                <a:solidFill>
                  <a:schemeClr val="bg1"/>
                </a:solidFill>
                <a:latin typeface="Montserrat" pitchFamily="2" charset="77"/>
              </a:rPr>
              <a:t>Measure </a:t>
            </a:r>
            <a:br>
              <a:rPr lang="en-US" sz="2500" b="1" kern="1200">
                <a:solidFill>
                  <a:schemeClr val="bg1"/>
                </a:solidFill>
                <a:latin typeface="Montserrat" pitchFamily="2" charset="77"/>
              </a:rPr>
            </a:br>
            <a:r>
              <a:rPr lang="en-US" sz="2500" b="1" kern="1200">
                <a:solidFill>
                  <a:schemeClr val="bg1"/>
                </a:solidFill>
                <a:latin typeface="Montserrat" pitchFamily="2" charset="77"/>
              </a:rPr>
              <a:t>and verify</a:t>
            </a:r>
          </a:p>
        </p:txBody>
      </p:sp>
      <p:sp>
        <p:nvSpPr>
          <p:cNvPr id="64" name="CuadroTexto 63">
            <a:extLst>
              <a:ext uri="{FF2B5EF4-FFF2-40B4-BE49-F238E27FC236}">
                <a16:creationId xmlns:a16="http://schemas.microsoft.com/office/drawing/2014/main" id="{467D232D-1EEF-16A6-3369-A7979516A298}"/>
              </a:ext>
            </a:extLst>
          </p:cNvPr>
          <p:cNvSpPr txBox="1"/>
          <p:nvPr/>
        </p:nvSpPr>
        <p:spPr>
          <a:xfrm>
            <a:off x="3701016" y="7071217"/>
            <a:ext cx="4521514" cy="2541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2100" b="1" kern="1200">
                <a:solidFill>
                  <a:schemeClr val="bg1"/>
                </a:solidFill>
                <a:latin typeface="Montserrat" pitchFamily="2" charset="77"/>
              </a:rPr>
              <a:t>Institutionalize</a:t>
            </a:r>
          </a:p>
        </p:txBody>
      </p:sp>
      <p:sp>
        <p:nvSpPr>
          <p:cNvPr id="67" name="CuadroTexto 66">
            <a:extLst>
              <a:ext uri="{FF2B5EF4-FFF2-40B4-BE49-F238E27FC236}">
                <a16:creationId xmlns:a16="http://schemas.microsoft.com/office/drawing/2014/main" id="{7D7CD722-1E99-6141-3CE0-03FEE256D4FE}"/>
              </a:ext>
            </a:extLst>
          </p:cNvPr>
          <p:cNvSpPr txBox="1"/>
          <p:nvPr/>
        </p:nvSpPr>
        <p:spPr>
          <a:xfrm>
            <a:off x="17102194" y="3791094"/>
            <a:ext cx="420261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kern="1200">
                <a:solidFill>
                  <a:schemeClr val="bg1"/>
                </a:solidFill>
                <a:latin typeface="Montserrat" pitchFamily="2" charset="77"/>
              </a:rPr>
              <a:t>Rapid Feedback Loops</a:t>
            </a:r>
          </a:p>
        </p:txBody>
      </p:sp>
      <p:sp>
        <p:nvSpPr>
          <p:cNvPr id="69" name="CuadroTexto 68">
            <a:extLst>
              <a:ext uri="{FF2B5EF4-FFF2-40B4-BE49-F238E27FC236}">
                <a16:creationId xmlns:a16="http://schemas.microsoft.com/office/drawing/2014/main" id="{4122C8FB-F45E-B146-E295-C1F202056F6E}"/>
              </a:ext>
            </a:extLst>
          </p:cNvPr>
          <p:cNvSpPr txBox="1"/>
          <p:nvPr/>
        </p:nvSpPr>
        <p:spPr>
          <a:xfrm>
            <a:off x="17168302" y="5811465"/>
            <a:ext cx="4070396"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kern="1200">
                <a:solidFill>
                  <a:schemeClr val="bg1"/>
                </a:solidFill>
                <a:latin typeface="Montserrat" pitchFamily="2" charset="77"/>
              </a:rPr>
              <a:t>Joint Performance Reviews</a:t>
            </a:r>
            <a:br>
              <a:rPr lang="en-US" sz="2800" b="1" kern="1200">
                <a:solidFill>
                  <a:schemeClr val="bg1"/>
                </a:solidFill>
                <a:latin typeface="Montserrat" pitchFamily="2" charset="77"/>
              </a:rPr>
            </a:br>
            <a:r>
              <a:rPr lang="en-US" sz="2800" kern="1200">
                <a:solidFill>
                  <a:schemeClr val="bg1"/>
                </a:solidFill>
                <a:latin typeface="Montserrat" pitchFamily="2" charset="77"/>
              </a:rPr>
              <a:t>Operational Flexibility</a:t>
            </a:r>
          </a:p>
        </p:txBody>
      </p:sp>
      <p:sp>
        <p:nvSpPr>
          <p:cNvPr id="71" name="CuadroTexto 70">
            <a:extLst>
              <a:ext uri="{FF2B5EF4-FFF2-40B4-BE49-F238E27FC236}">
                <a16:creationId xmlns:a16="http://schemas.microsoft.com/office/drawing/2014/main" id="{A3AC5A13-147B-7608-4A15-4FFB537F85B5}"/>
              </a:ext>
            </a:extLst>
          </p:cNvPr>
          <p:cNvSpPr txBox="1"/>
          <p:nvPr/>
        </p:nvSpPr>
        <p:spPr>
          <a:xfrm>
            <a:off x="17155648" y="8264331"/>
            <a:ext cx="4160358"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kern="1200">
                <a:solidFill>
                  <a:schemeClr val="bg1"/>
                </a:solidFill>
                <a:latin typeface="Montserrat" pitchFamily="2" charset="77"/>
              </a:rPr>
              <a:t>Continuous Knowledge Exchange</a:t>
            </a:r>
            <a:endParaRPr lang="en-US" sz="2800" kern="1200">
              <a:solidFill>
                <a:schemeClr val="bg1"/>
              </a:solidFill>
              <a:latin typeface="Montserrat" pitchFamily="2" charset="77"/>
            </a:endParaRPr>
          </a:p>
        </p:txBody>
      </p:sp>
      <p:sp>
        <p:nvSpPr>
          <p:cNvPr id="73" name="CuadroTexto 72">
            <a:extLst>
              <a:ext uri="{FF2B5EF4-FFF2-40B4-BE49-F238E27FC236}">
                <a16:creationId xmlns:a16="http://schemas.microsoft.com/office/drawing/2014/main" id="{E546BE4C-914E-BC9B-849B-C8CB9A6CB48A}"/>
              </a:ext>
            </a:extLst>
          </p:cNvPr>
          <p:cNvSpPr txBox="1"/>
          <p:nvPr/>
        </p:nvSpPr>
        <p:spPr>
          <a:xfrm>
            <a:off x="17407208" y="10797951"/>
            <a:ext cx="3695865"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kern="1200">
                <a:solidFill>
                  <a:schemeClr val="bg1"/>
                </a:solidFill>
                <a:latin typeface="Montserrat" pitchFamily="2" charset="77"/>
              </a:rPr>
              <a:t>Learning Informing Policy</a:t>
            </a:r>
            <a:endParaRPr lang="en-US" sz="2800" kern="1200">
              <a:solidFill>
                <a:schemeClr val="bg1"/>
              </a:solidFill>
              <a:latin typeface="Montserrat" pitchFamily="2" charset="77"/>
            </a:endParaRPr>
          </a:p>
        </p:txBody>
      </p:sp>
      <p:sp>
        <p:nvSpPr>
          <p:cNvPr id="78" name="Google Shape;154;p2">
            <a:extLst>
              <a:ext uri="{FF2B5EF4-FFF2-40B4-BE49-F238E27FC236}">
                <a16:creationId xmlns:a16="http://schemas.microsoft.com/office/drawing/2014/main" id="{A6E51F27-F14A-C63F-A491-1A35953F531C}"/>
              </a:ext>
            </a:extLst>
          </p:cNvPr>
          <p:cNvSpPr txBox="1"/>
          <p:nvPr/>
        </p:nvSpPr>
        <p:spPr>
          <a:xfrm>
            <a:off x="127257" y="2049380"/>
            <a:ext cx="3790240"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LEARNING</a:t>
            </a:r>
          </a:p>
        </p:txBody>
      </p:sp>
      <p:grpSp>
        <p:nvGrpSpPr>
          <p:cNvPr id="79" name="Google Shape;157;p2">
            <a:extLst>
              <a:ext uri="{FF2B5EF4-FFF2-40B4-BE49-F238E27FC236}">
                <a16:creationId xmlns:a16="http://schemas.microsoft.com/office/drawing/2014/main" id="{675B789B-C608-2FAC-134E-80B82EEBC87C}"/>
              </a:ext>
            </a:extLst>
          </p:cNvPr>
          <p:cNvGrpSpPr/>
          <p:nvPr/>
        </p:nvGrpSpPr>
        <p:grpSpPr>
          <a:xfrm>
            <a:off x="670533" y="768040"/>
            <a:ext cx="985366" cy="985366"/>
            <a:chOff x="0" y="0"/>
            <a:chExt cx="985364" cy="985364"/>
          </a:xfrm>
          <a:solidFill>
            <a:srgbClr val="E72582"/>
          </a:solidFill>
        </p:grpSpPr>
        <p:sp>
          <p:nvSpPr>
            <p:cNvPr id="80" name="Circle">
              <a:extLst>
                <a:ext uri="{FF2B5EF4-FFF2-40B4-BE49-F238E27FC236}">
                  <a16:creationId xmlns:a16="http://schemas.microsoft.com/office/drawing/2014/main" id="{B7CC2A9E-A56F-4D05-3E29-C74D1DC83CDB}"/>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81" name="1">
              <a:extLst>
                <a:ext uri="{FF2B5EF4-FFF2-40B4-BE49-F238E27FC236}">
                  <a16:creationId xmlns:a16="http://schemas.microsoft.com/office/drawing/2014/main" id="{BE8A8582-0E40-1949-00A5-B4FDA18897D2}"/>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pic>
        <p:nvPicPr>
          <p:cNvPr id="83" name="Gráfico 82">
            <a:extLst>
              <a:ext uri="{FF2B5EF4-FFF2-40B4-BE49-F238E27FC236}">
                <a16:creationId xmlns:a16="http://schemas.microsoft.com/office/drawing/2014/main" id="{8890FC14-7349-19D6-07A3-FE17FA00C6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00201" y="660142"/>
            <a:ext cx="1215184" cy="1215184"/>
          </a:xfrm>
          <a:prstGeom prst="rect">
            <a:avLst/>
          </a:prstGeom>
        </p:spPr>
      </p:pic>
    </p:spTree>
    <p:extLst>
      <p:ext uri="{BB962C8B-B14F-4D97-AF65-F5344CB8AC3E}">
        <p14:creationId xmlns:p14="http://schemas.microsoft.com/office/powerpoint/2010/main" val="3186540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AED5D-7D01-3977-D906-BB0CB8B5A009}"/>
            </a:ext>
          </a:extLst>
        </p:cNvPr>
        <p:cNvGrpSpPr/>
        <p:nvPr/>
      </p:nvGrpSpPr>
      <p:grpSpPr>
        <a:xfrm>
          <a:off x="0" y="0"/>
          <a:ext cx="0" cy="0"/>
          <a:chOff x="0" y="0"/>
          <a:chExt cx="0" cy="0"/>
        </a:xfrm>
      </p:grpSpPr>
      <p:sp>
        <p:nvSpPr>
          <p:cNvPr id="41" name="Google Shape;154;p2">
            <a:extLst>
              <a:ext uri="{FF2B5EF4-FFF2-40B4-BE49-F238E27FC236}">
                <a16:creationId xmlns:a16="http://schemas.microsoft.com/office/drawing/2014/main" id="{9628BE5F-8731-B8D4-E416-B0E00EFEECE5}"/>
              </a:ext>
            </a:extLst>
          </p:cNvPr>
          <p:cNvSpPr txBox="1"/>
          <p:nvPr/>
        </p:nvSpPr>
        <p:spPr>
          <a:xfrm>
            <a:off x="8055155" y="3132187"/>
            <a:ext cx="379024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BUILDING A </a:t>
            </a:r>
            <a:b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b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SHARED VISION</a:t>
            </a:r>
          </a:p>
        </p:txBody>
      </p:sp>
      <p:sp>
        <p:nvSpPr>
          <p:cNvPr id="42" name="Google Shape;155;p2">
            <a:extLst>
              <a:ext uri="{FF2B5EF4-FFF2-40B4-BE49-F238E27FC236}">
                <a16:creationId xmlns:a16="http://schemas.microsoft.com/office/drawing/2014/main" id="{A7C1D880-F580-7ACC-98BD-00ACF05185B4}"/>
              </a:ext>
            </a:extLst>
          </p:cNvPr>
          <p:cNvSpPr txBox="1"/>
          <p:nvPr/>
        </p:nvSpPr>
        <p:spPr>
          <a:xfrm>
            <a:off x="16239981" y="10821002"/>
            <a:ext cx="3975055"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IMPLEMENT, ITERATE, LEARN, AND SCALE</a:t>
            </a:r>
          </a:p>
        </p:txBody>
      </p:sp>
      <p:sp>
        <p:nvSpPr>
          <p:cNvPr id="43" name="Google Shape;156;p2">
            <a:extLst>
              <a:ext uri="{FF2B5EF4-FFF2-40B4-BE49-F238E27FC236}">
                <a16:creationId xmlns:a16="http://schemas.microsoft.com/office/drawing/2014/main" id="{AA33CEC4-BF04-0BA0-2004-2AF5ACC57D80}"/>
              </a:ext>
            </a:extLst>
          </p:cNvPr>
          <p:cNvSpPr txBox="1"/>
          <p:nvPr/>
        </p:nvSpPr>
        <p:spPr>
          <a:xfrm>
            <a:off x="19083276" y="2976642"/>
            <a:ext cx="4605859"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E72582"/>
                </a:solidFill>
                <a:effectLst/>
                <a:uLnTx/>
                <a:uFillTx/>
                <a:latin typeface="Montserrat" pitchFamily="2" charset="77"/>
                <a:sym typeface="Montserrat SemiBold"/>
              </a:rPr>
              <a:t>SUSTAIN POLICIES, FINANCING, AND CAPACITIES</a:t>
            </a:r>
          </a:p>
        </p:txBody>
      </p:sp>
      <p:grpSp>
        <p:nvGrpSpPr>
          <p:cNvPr id="44" name="Google Shape;157;p2">
            <a:extLst>
              <a:ext uri="{FF2B5EF4-FFF2-40B4-BE49-F238E27FC236}">
                <a16:creationId xmlns:a16="http://schemas.microsoft.com/office/drawing/2014/main" id="{7A7BA186-D3F4-E11D-E06E-D2AD4A12ADA3}"/>
              </a:ext>
            </a:extLst>
          </p:cNvPr>
          <p:cNvGrpSpPr/>
          <p:nvPr/>
        </p:nvGrpSpPr>
        <p:grpSpPr>
          <a:xfrm>
            <a:off x="8517360" y="1764327"/>
            <a:ext cx="985366" cy="985366"/>
            <a:chOff x="0" y="0"/>
            <a:chExt cx="985364" cy="985364"/>
          </a:xfrm>
          <a:solidFill>
            <a:srgbClr val="E72582"/>
          </a:solidFill>
        </p:grpSpPr>
        <p:sp>
          <p:nvSpPr>
            <p:cNvPr id="45" name="Circle">
              <a:extLst>
                <a:ext uri="{FF2B5EF4-FFF2-40B4-BE49-F238E27FC236}">
                  <a16:creationId xmlns:a16="http://schemas.microsoft.com/office/drawing/2014/main" id="{DBB26D2D-C718-4B6D-F939-86D50D91B7F0}"/>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6" name="1">
              <a:extLst>
                <a:ext uri="{FF2B5EF4-FFF2-40B4-BE49-F238E27FC236}">
                  <a16:creationId xmlns:a16="http://schemas.microsoft.com/office/drawing/2014/main" id="{851347B5-1243-4D3C-04D0-1DDEEF161EFB}"/>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1</a:t>
              </a:r>
            </a:p>
          </p:txBody>
        </p:sp>
      </p:grpSp>
      <p:grpSp>
        <p:nvGrpSpPr>
          <p:cNvPr id="47" name="Google Shape;158;p2">
            <a:extLst>
              <a:ext uri="{FF2B5EF4-FFF2-40B4-BE49-F238E27FC236}">
                <a16:creationId xmlns:a16="http://schemas.microsoft.com/office/drawing/2014/main" id="{38BDBA01-DB98-7ED5-6C0A-6C634E15E8C5}"/>
              </a:ext>
            </a:extLst>
          </p:cNvPr>
          <p:cNvGrpSpPr/>
          <p:nvPr/>
        </p:nvGrpSpPr>
        <p:grpSpPr>
          <a:xfrm>
            <a:off x="10908620" y="9597735"/>
            <a:ext cx="985366" cy="985366"/>
            <a:chOff x="0" y="0"/>
            <a:chExt cx="985364" cy="985364"/>
          </a:xfrm>
          <a:solidFill>
            <a:srgbClr val="E72582"/>
          </a:solidFill>
        </p:grpSpPr>
        <p:sp>
          <p:nvSpPr>
            <p:cNvPr id="48" name="Circle">
              <a:extLst>
                <a:ext uri="{FF2B5EF4-FFF2-40B4-BE49-F238E27FC236}">
                  <a16:creationId xmlns:a16="http://schemas.microsoft.com/office/drawing/2014/main" id="{C74E17D6-2793-64BA-4D41-315D5262C004}"/>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49" name="2">
              <a:extLst>
                <a:ext uri="{FF2B5EF4-FFF2-40B4-BE49-F238E27FC236}">
                  <a16:creationId xmlns:a16="http://schemas.microsoft.com/office/drawing/2014/main" id="{755DE134-14B3-6646-75A0-1C86046DD23C}"/>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2</a:t>
              </a:r>
            </a:p>
          </p:txBody>
        </p:sp>
      </p:grpSp>
      <p:grpSp>
        <p:nvGrpSpPr>
          <p:cNvPr id="50" name="Google Shape;159;p2">
            <a:extLst>
              <a:ext uri="{FF2B5EF4-FFF2-40B4-BE49-F238E27FC236}">
                <a16:creationId xmlns:a16="http://schemas.microsoft.com/office/drawing/2014/main" id="{9EF8179A-F19D-FC0E-DAB0-BDCE490B0490}"/>
              </a:ext>
            </a:extLst>
          </p:cNvPr>
          <p:cNvGrpSpPr/>
          <p:nvPr/>
        </p:nvGrpSpPr>
        <p:grpSpPr>
          <a:xfrm>
            <a:off x="14495459" y="1711062"/>
            <a:ext cx="985366" cy="985366"/>
            <a:chOff x="0" y="0"/>
            <a:chExt cx="985364" cy="985364"/>
          </a:xfrm>
          <a:solidFill>
            <a:srgbClr val="E72582"/>
          </a:solidFill>
        </p:grpSpPr>
        <p:sp>
          <p:nvSpPr>
            <p:cNvPr id="51" name="Circle">
              <a:extLst>
                <a:ext uri="{FF2B5EF4-FFF2-40B4-BE49-F238E27FC236}">
                  <a16:creationId xmlns:a16="http://schemas.microsoft.com/office/drawing/2014/main" id="{E00A59B4-7527-A1D7-8200-190750FF2DD1}"/>
                </a:ext>
              </a:extLst>
            </p:cNvPr>
            <p:cNvSpPr/>
            <p:nvPr/>
          </p:nvSpPr>
          <p:spPr>
            <a:xfrm>
              <a:off x="0" y="0"/>
              <a:ext cx="985364" cy="985364"/>
            </a:xfrm>
            <a:prstGeom prst="ellipse">
              <a:avLst/>
            </a:prstGeom>
            <a:solidFill>
              <a:srgbClr val="4D80BE"/>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52" name="3">
              <a:extLst>
                <a:ext uri="{FF2B5EF4-FFF2-40B4-BE49-F238E27FC236}">
                  <a16:creationId xmlns:a16="http://schemas.microsoft.com/office/drawing/2014/main" id="{BE364778-A485-B169-6D7A-3F519CE57028}"/>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3</a:t>
              </a:r>
            </a:p>
          </p:txBody>
        </p:sp>
      </p:grpSp>
      <p:grpSp>
        <p:nvGrpSpPr>
          <p:cNvPr id="53" name="Google Shape;160;p2">
            <a:extLst>
              <a:ext uri="{FF2B5EF4-FFF2-40B4-BE49-F238E27FC236}">
                <a16:creationId xmlns:a16="http://schemas.microsoft.com/office/drawing/2014/main" id="{7212D1B6-ADA0-89B0-2BAF-8A0E79BEF7D7}"/>
              </a:ext>
            </a:extLst>
          </p:cNvPr>
          <p:cNvGrpSpPr/>
          <p:nvPr/>
        </p:nvGrpSpPr>
        <p:grpSpPr>
          <a:xfrm>
            <a:off x="20010927" y="1693807"/>
            <a:ext cx="985366" cy="985366"/>
            <a:chOff x="0" y="0"/>
            <a:chExt cx="985364" cy="985364"/>
          </a:xfrm>
          <a:solidFill>
            <a:srgbClr val="E72582"/>
          </a:solidFill>
        </p:grpSpPr>
        <p:sp>
          <p:nvSpPr>
            <p:cNvPr id="54" name="Circle">
              <a:extLst>
                <a:ext uri="{FF2B5EF4-FFF2-40B4-BE49-F238E27FC236}">
                  <a16:creationId xmlns:a16="http://schemas.microsoft.com/office/drawing/2014/main" id="{D0DBCEEA-D5BD-D3E6-43FE-8E9F616F0302}"/>
                </a:ext>
              </a:extLst>
            </p:cNvPr>
            <p:cNvSpPr/>
            <p:nvPr/>
          </p:nvSpPr>
          <p:spPr>
            <a:xfrm>
              <a:off x="0" y="0"/>
              <a:ext cx="985364" cy="985364"/>
            </a:xfrm>
            <a:prstGeom prst="ellipse">
              <a:avLst/>
            </a:prstGeom>
            <a:solidFill>
              <a:srgbClr val="E7258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55" name="5">
              <a:extLst>
                <a:ext uri="{FF2B5EF4-FFF2-40B4-BE49-F238E27FC236}">
                  <a16:creationId xmlns:a16="http://schemas.microsoft.com/office/drawing/2014/main" id="{208C8801-EB5A-7DEC-3056-FA82628A75C9}"/>
                </a:ext>
              </a:extLst>
            </p:cNvPr>
            <p:cNvSpPr txBox="1"/>
            <p:nvPr/>
          </p:nvSpPr>
          <p:spPr>
            <a:xfrm>
              <a:off x="144302" y="246461"/>
              <a:ext cx="696760" cy="49244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5</a:t>
              </a:r>
            </a:p>
          </p:txBody>
        </p:sp>
      </p:grpSp>
      <p:grpSp>
        <p:nvGrpSpPr>
          <p:cNvPr id="56" name="Google Shape;161;p2">
            <a:extLst>
              <a:ext uri="{FF2B5EF4-FFF2-40B4-BE49-F238E27FC236}">
                <a16:creationId xmlns:a16="http://schemas.microsoft.com/office/drawing/2014/main" id="{3E8D0F25-D6FB-B1A8-DF92-0D46110314D4}"/>
              </a:ext>
            </a:extLst>
          </p:cNvPr>
          <p:cNvGrpSpPr/>
          <p:nvPr/>
        </p:nvGrpSpPr>
        <p:grpSpPr>
          <a:xfrm>
            <a:off x="16814820" y="9389398"/>
            <a:ext cx="985366" cy="985366"/>
            <a:chOff x="0" y="0"/>
            <a:chExt cx="985364" cy="985364"/>
          </a:xfrm>
          <a:solidFill>
            <a:srgbClr val="4D80BE"/>
          </a:solidFill>
        </p:grpSpPr>
        <p:sp>
          <p:nvSpPr>
            <p:cNvPr id="57" name="Circle">
              <a:extLst>
                <a:ext uri="{FF2B5EF4-FFF2-40B4-BE49-F238E27FC236}">
                  <a16:creationId xmlns:a16="http://schemas.microsoft.com/office/drawing/2014/main" id="{800ABE1B-7460-F3E8-0EF8-AF3D50C83C69}"/>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58" name="4">
              <a:extLst>
                <a:ext uri="{FF2B5EF4-FFF2-40B4-BE49-F238E27FC236}">
                  <a16:creationId xmlns:a16="http://schemas.microsoft.com/office/drawing/2014/main" id="{D324D395-B2C0-4071-D1B0-343459F30771}"/>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sp>
        <p:nvSpPr>
          <p:cNvPr id="59" name="Google Shape;162;p2">
            <a:extLst>
              <a:ext uri="{FF2B5EF4-FFF2-40B4-BE49-F238E27FC236}">
                <a16:creationId xmlns:a16="http://schemas.microsoft.com/office/drawing/2014/main" id="{F57817B6-67FC-B8D6-0426-334898733FA0}"/>
              </a:ext>
            </a:extLst>
          </p:cNvPr>
          <p:cNvSpPr txBox="1"/>
          <p:nvPr/>
        </p:nvSpPr>
        <p:spPr>
          <a:xfrm>
            <a:off x="13524621" y="2976771"/>
            <a:ext cx="4607876"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REDESIGN AND OPTIMIZE SERVICE DELIVERY</a:t>
            </a:r>
          </a:p>
        </p:txBody>
      </p:sp>
      <p:sp>
        <p:nvSpPr>
          <p:cNvPr id="60" name="Google Shape;163;p2">
            <a:extLst>
              <a:ext uri="{FF2B5EF4-FFF2-40B4-BE49-F238E27FC236}">
                <a16:creationId xmlns:a16="http://schemas.microsoft.com/office/drawing/2014/main" id="{C3C89C0F-87EC-D879-CA6F-287E72795CAE}"/>
              </a:ext>
            </a:extLst>
          </p:cNvPr>
          <p:cNvSpPr txBox="1"/>
          <p:nvPr/>
        </p:nvSpPr>
        <p:spPr>
          <a:xfrm>
            <a:off x="9797116" y="11005651"/>
            <a:ext cx="3633193" cy="48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4D80BE"/>
                </a:solidFill>
                <a:effectLst/>
                <a:uLnTx/>
                <a:uFillTx/>
                <a:latin typeface="Montserrat" pitchFamily="2" charset="77"/>
                <a:sym typeface="Montserrat SemiBold"/>
              </a:rPr>
              <a:t>GOVERNANCE</a:t>
            </a:r>
          </a:p>
        </p:txBody>
      </p:sp>
      <p:sp>
        <p:nvSpPr>
          <p:cNvPr id="61" name="Google Shape;192;p4">
            <a:extLst>
              <a:ext uri="{FF2B5EF4-FFF2-40B4-BE49-F238E27FC236}">
                <a16:creationId xmlns:a16="http://schemas.microsoft.com/office/drawing/2014/main" id="{EE1CD88F-3114-8F34-DBCA-CA3CA0301649}"/>
              </a:ext>
            </a:extLst>
          </p:cNvPr>
          <p:cNvSpPr txBox="1"/>
          <p:nvPr/>
        </p:nvSpPr>
        <p:spPr>
          <a:xfrm>
            <a:off x="8062884" y="3991137"/>
            <a:ext cx="4033444"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4000">
                <a:solidFill>
                  <a:srgbClr val="356D89"/>
                </a:solidFill>
                <a:latin typeface="Montserrat Regular"/>
                <a:ea typeface="Montserrat Regular"/>
                <a:cs typeface="Montserrat Regular"/>
                <a:sym typeface="Montserrat Regular"/>
              </a:defRPr>
            </a:lvl1pPr>
          </a:lstStyle>
          <a:p>
            <a:pPr marL="0" marR="0" lvl="0" indent="0" defTabSz="24384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Align all stakeholders around common goals</a:t>
            </a:r>
          </a:p>
        </p:txBody>
      </p:sp>
      <p:sp>
        <p:nvSpPr>
          <p:cNvPr id="62" name="Google Shape;227;p7">
            <a:extLst>
              <a:ext uri="{FF2B5EF4-FFF2-40B4-BE49-F238E27FC236}">
                <a16:creationId xmlns:a16="http://schemas.microsoft.com/office/drawing/2014/main" id="{B8619E28-09A3-D08A-7F74-DAE84D201E0A}"/>
              </a:ext>
            </a:extLst>
          </p:cNvPr>
          <p:cNvSpPr txBox="1"/>
          <p:nvPr/>
        </p:nvSpPr>
        <p:spPr>
          <a:xfrm>
            <a:off x="13300765" y="3852736"/>
            <a:ext cx="5304426"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Redesign service delivery, organization, and management to achieve results</a:t>
            </a:r>
          </a:p>
        </p:txBody>
      </p:sp>
      <p:sp>
        <p:nvSpPr>
          <p:cNvPr id="63" name="Google Shape;265;p9">
            <a:extLst>
              <a:ext uri="{FF2B5EF4-FFF2-40B4-BE49-F238E27FC236}">
                <a16:creationId xmlns:a16="http://schemas.microsoft.com/office/drawing/2014/main" id="{873FB969-52E5-16F2-6529-E667D370A53F}"/>
              </a:ext>
            </a:extLst>
          </p:cNvPr>
          <p:cNvSpPr txBox="1"/>
          <p:nvPr/>
        </p:nvSpPr>
        <p:spPr>
          <a:xfrm>
            <a:off x="15853444" y="11689024"/>
            <a:ext cx="5024310"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Data and organizational structures to iterate, learn and adapt at different levels</a:t>
            </a:r>
          </a:p>
        </p:txBody>
      </p:sp>
      <p:sp>
        <p:nvSpPr>
          <p:cNvPr id="64" name="Google Shape;297;p11">
            <a:extLst>
              <a:ext uri="{FF2B5EF4-FFF2-40B4-BE49-F238E27FC236}">
                <a16:creationId xmlns:a16="http://schemas.microsoft.com/office/drawing/2014/main" id="{3E69CF0A-26A7-6554-F0F1-663819C1F33E}"/>
              </a:ext>
            </a:extLst>
          </p:cNvPr>
          <p:cNvSpPr txBox="1"/>
          <p:nvPr/>
        </p:nvSpPr>
        <p:spPr>
          <a:xfrm>
            <a:off x="19812145" y="4280903"/>
            <a:ext cx="349045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Develop capacity to scale and sustain</a:t>
            </a:r>
          </a:p>
        </p:txBody>
      </p:sp>
      <p:sp>
        <p:nvSpPr>
          <p:cNvPr id="65" name="Google Shape;326;p13">
            <a:extLst>
              <a:ext uri="{FF2B5EF4-FFF2-40B4-BE49-F238E27FC236}">
                <a16:creationId xmlns:a16="http://schemas.microsoft.com/office/drawing/2014/main" id="{98BD41C0-AA63-18E9-D690-21417C581373}"/>
              </a:ext>
            </a:extLst>
          </p:cNvPr>
          <p:cNvSpPr txBox="1"/>
          <p:nvPr/>
        </p:nvSpPr>
        <p:spPr>
          <a:xfrm>
            <a:off x="10212976" y="11485163"/>
            <a:ext cx="4048025" cy="125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3000">
                <a:solidFill>
                  <a:srgbClr val="356D89"/>
                </a:solidFill>
                <a:latin typeface="Montserrat Regular"/>
                <a:ea typeface="Montserrat Regular"/>
                <a:cs typeface="Montserrat Regular"/>
                <a:sym typeface="Montserrat Regular"/>
              </a:defRPr>
            </a:lvl1pPr>
          </a:lstStyle>
          <a:p>
            <a:pPr marR="0" lvl="0" defTabSz="24384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a:ln>
                  <a:noFill/>
                </a:ln>
                <a:solidFill>
                  <a:schemeClr val="tx1">
                    <a:lumMod val="65000"/>
                    <a:lumOff val="35000"/>
                  </a:schemeClr>
                </a:solidFill>
                <a:effectLst/>
                <a:uLnTx/>
                <a:uFillTx/>
                <a:latin typeface="Montserrat" pitchFamily="2" charset="77"/>
                <a:sym typeface="Montserrat Regular"/>
              </a:rPr>
              <a:t>Leadership to share the vision and mutual accountability</a:t>
            </a:r>
          </a:p>
        </p:txBody>
      </p:sp>
      <p:sp>
        <p:nvSpPr>
          <p:cNvPr id="66" name="Modelo de financiamiento basado en resultados">
            <a:extLst>
              <a:ext uri="{FF2B5EF4-FFF2-40B4-BE49-F238E27FC236}">
                <a16:creationId xmlns:a16="http://schemas.microsoft.com/office/drawing/2014/main" id="{6466B012-B51A-4DDB-6A1B-1882B6DAC878}"/>
              </a:ext>
            </a:extLst>
          </p:cNvPr>
          <p:cNvSpPr txBox="1"/>
          <p:nvPr/>
        </p:nvSpPr>
        <p:spPr>
          <a:xfrm>
            <a:off x="702222" y="3445893"/>
            <a:ext cx="7129989" cy="400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Systems approach</a:t>
            </a:r>
          </a:p>
          <a:p>
            <a:r>
              <a:rPr lang="en-US" sz="6500" b="1">
                <a:solidFill>
                  <a:srgbClr val="4D80BE"/>
                </a:solidFill>
                <a:latin typeface="Montserrat" pitchFamily="2" charset="77"/>
              </a:rPr>
              <a:t>t</a:t>
            </a:r>
            <a:r>
              <a:rPr lang="en-US" sz="6500" b="1" noProof="0" err="1">
                <a:solidFill>
                  <a:srgbClr val="4D80BE"/>
                </a:solidFill>
                <a:latin typeface="Montserrat" pitchFamily="2" charset="77"/>
              </a:rPr>
              <a:t>owards</a:t>
            </a:r>
            <a:r>
              <a:rPr lang="en-US" sz="6500" b="1" noProof="0">
                <a:solidFill>
                  <a:srgbClr val="4D80BE"/>
                </a:solidFill>
                <a:latin typeface="Montserrat" pitchFamily="2" charset="77"/>
              </a:rPr>
              <a:t> results</a:t>
            </a:r>
          </a:p>
          <a:p>
            <a:endParaRPr lang="en-US" sz="6500" b="1" noProof="0">
              <a:solidFill>
                <a:srgbClr val="4D80BE"/>
              </a:solidFill>
              <a:latin typeface="Montserrat" pitchFamily="2" charset="77"/>
            </a:endParaRPr>
          </a:p>
          <a:p>
            <a:r>
              <a:rPr lang="en-US" sz="6500" b="1" i="1" noProof="0">
                <a:solidFill>
                  <a:srgbClr val="6E6F71"/>
                </a:solidFill>
                <a:latin typeface="Montserrat" pitchFamily="2" charset="77"/>
              </a:rPr>
              <a:t>The Roadmap </a:t>
            </a:r>
          </a:p>
        </p:txBody>
      </p:sp>
      <p:pic>
        <p:nvPicPr>
          <p:cNvPr id="67" name="Gráfico 66">
            <a:extLst>
              <a:ext uri="{FF2B5EF4-FFF2-40B4-BE49-F238E27FC236}">
                <a16:creationId xmlns:a16="http://schemas.microsoft.com/office/drawing/2014/main" id="{F70B26AD-BBB1-1059-9357-0B7BCC4B6E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703" y="1532461"/>
            <a:ext cx="1355779" cy="1314695"/>
          </a:xfrm>
          <a:prstGeom prst="rect">
            <a:avLst/>
          </a:prstGeom>
        </p:spPr>
      </p:pic>
      <p:pic>
        <p:nvPicPr>
          <p:cNvPr id="68" name="Gráfico 67">
            <a:extLst>
              <a:ext uri="{FF2B5EF4-FFF2-40B4-BE49-F238E27FC236}">
                <a16:creationId xmlns:a16="http://schemas.microsoft.com/office/drawing/2014/main" id="{34378290-86B5-038C-CF43-249B2757E2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8601" y="1726645"/>
            <a:ext cx="1440807" cy="1029147"/>
          </a:xfrm>
          <a:prstGeom prst="rect">
            <a:avLst/>
          </a:prstGeom>
        </p:spPr>
      </p:pic>
      <p:pic>
        <p:nvPicPr>
          <p:cNvPr id="69" name="Gráfico 68">
            <a:extLst>
              <a:ext uri="{FF2B5EF4-FFF2-40B4-BE49-F238E27FC236}">
                <a16:creationId xmlns:a16="http://schemas.microsoft.com/office/drawing/2014/main" id="{295B5A34-D8F0-4B8F-8C60-D84F767320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00116" y="9153360"/>
            <a:ext cx="1473746" cy="1473746"/>
          </a:xfrm>
          <a:prstGeom prst="rect">
            <a:avLst/>
          </a:prstGeom>
        </p:spPr>
      </p:pic>
      <p:pic>
        <p:nvPicPr>
          <p:cNvPr id="70" name="Gráfico 69">
            <a:extLst>
              <a:ext uri="{FF2B5EF4-FFF2-40B4-BE49-F238E27FC236}">
                <a16:creationId xmlns:a16="http://schemas.microsoft.com/office/drawing/2014/main" id="{00626300-85A9-D2A5-9ACB-E72A6EFA76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40583" y="9304484"/>
            <a:ext cx="1473746" cy="1396181"/>
          </a:xfrm>
          <a:prstGeom prst="rect">
            <a:avLst/>
          </a:prstGeom>
        </p:spPr>
      </p:pic>
      <p:pic>
        <p:nvPicPr>
          <p:cNvPr id="71" name="Gráfico 70">
            <a:extLst>
              <a:ext uri="{FF2B5EF4-FFF2-40B4-BE49-F238E27FC236}">
                <a16:creationId xmlns:a16="http://schemas.microsoft.com/office/drawing/2014/main" id="{E2DE76A3-4A56-4BEB-F6F5-BF47548283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69585" y="1492461"/>
            <a:ext cx="1209424" cy="1280566"/>
          </a:xfrm>
          <a:prstGeom prst="rect">
            <a:avLst/>
          </a:prstGeom>
        </p:spPr>
      </p:pic>
      <p:grpSp>
        <p:nvGrpSpPr>
          <p:cNvPr id="72" name="Grupo 71">
            <a:extLst>
              <a:ext uri="{FF2B5EF4-FFF2-40B4-BE49-F238E27FC236}">
                <a16:creationId xmlns:a16="http://schemas.microsoft.com/office/drawing/2014/main" id="{9F4CC19B-DCB9-86F6-F36F-216225732C50}"/>
              </a:ext>
            </a:extLst>
          </p:cNvPr>
          <p:cNvGrpSpPr/>
          <p:nvPr/>
        </p:nvGrpSpPr>
        <p:grpSpPr>
          <a:xfrm>
            <a:off x="-424319" y="5629769"/>
            <a:ext cx="25322611" cy="3565733"/>
            <a:chOff x="1880208" y="7295542"/>
            <a:chExt cx="21386924" cy="3011540"/>
          </a:xfrm>
        </p:grpSpPr>
        <p:pic>
          <p:nvPicPr>
            <p:cNvPr id="73" name="Gráfico 72">
              <a:extLst>
                <a:ext uri="{FF2B5EF4-FFF2-40B4-BE49-F238E27FC236}">
                  <a16:creationId xmlns:a16="http://schemas.microsoft.com/office/drawing/2014/main" id="{754E5C3F-9E53-96C9-EF82-8706BE970707}"/>
                </a:ext>
              </a:extLst>
            </p:cNvPr>
            <p:cNvPicPr>
              <a:picLocks noChangeAspect="1"/>
            </p:cNvPicPr>
            <p:nvPr/>
          </p:nvPicPr>
          <p:blipFill>
            <a:blip r:embed="rId13">
              <a:lum bright="20000"/>
              <a:extLst>
                <a:ext uri="{96DAC541-7B7A-43D3-8B79-37D633B846F1}">
                  <asvg:svgBlip xmlns:asvg="http://schemas.microsoft.com/office/drawing/2016/SVG/main" r:embed="rId14"/>
                </a:ext>
              </a:extLst>
            </a:blip>
            <a:stretch>
              <a:fillRect/>
            </a:stretch>
          </p:blipFill>
          <p:spPr>
            <a:xfrm>
              <a:off x="10691450" y="8440182"/>
              <a:ext cx="2870200" cy="1866900"/>
            </a:xfrm>
            <a:prstGeom prst="rect">
              <a:avLst/>
            </a:prstGeom>
          </p:spPr>
        </p:pic>
        <p:pic>
          <p:nvPicPr>
            <p:cNvPr id="74" name="Gráfico 73">
              <a:extLst>
                <a:ext uri="{FF2B5EF4-FFF2-40B4-BE49-F238E27FC236}">
                  <a16:creationId xmlns:a16="http://schemas.microsoft.com/office/drawing/2014/main" id="{55D672B2-D8D6-625F-07FF-7936515722EC}"/>
                </a:ext>
              </a:extLst>
            </p:cNvPr>
            <p:cNvPicPr>
              <a:picLocks noChangeAspect="1"/>
            </p:cNvPicPr>
            <p:nvPr/>
          </p:nvPicPr>
          <p:blipFill>
            <a:blip r:embed="rId15">
              <a:lum bright="20000"/>
              <a:extLst>
                <a:ext uri="{96DAC541-7B7A-43D3-8B79-37D633B846F1}">
                  <asvg:svgBlip xmlns:asvg="http://schemas.microsoft.com/office/drawing/2016/SVG/main" r:embed="rId16"/>
                </a:ext>
              </a:extLst>
            </a:blip>
            <a:stretch>
              <a:fillRect/>
            </a:stretch>
          </p:blipFill>
          <p:spPr>
            <a:xfrm>
              <a:off x="7280438" y="7295542"/>
              <a:ext cx="4343400" cy="2857500"/>
            </a:xfrm>
            <a:prstGeom prst="rect">
              <a:avLst/>
            </a:prstGeom>
          </p:spPr>
        </p:pic>
        <p:pic>
          <p:nvPicPr>
            <p:cNvPr id="75" name="Gráfico 74">
              <a:extLst>
                <a:ext uri="{FF2B5EF4-FFF2-40B4-BE49-F238E27FC236}">
                  <a16:creationId xmlns:a16="http://schemas.microsoft.com/office/drawing/2014/main" id="{684DACDA-DE35-7EBA-4046-FB429494D45A}"/>
                </a:ext>
              </a:extLst>
            </p:cNvPr>
            <p:cNvPicPr>
              <a:picLocks noChangeAspect="1"/>
            </p:cNvPicPr>
            <p:nvPr/>
          </p:nvPicPr>
          <p:blipFill>
            <a:blip r:embed="rId17">
              <a:lum bright="20000"/>
              <a:extLst>
                <a:ext uri="{96DAC541-7B7A-43D3-8B79-37D633B846F1}">
                  <asvg:svgBlip xmlns:asvg="http://schemas.microsoft.com/office/drawing/2016/SVG/main" r:embed="rId18"/>
                </a:ext>
              </a:extLst>
            </a:blip>
            <a:srcRect/>
            <a:stretch/>
          </p:blipFill>
          <p:spPr>
            <a:xfrm>
              <a:off x="14576893" y="7773920"/>
              <a:ext cx="2959098" cy="2527299"/>
            </a:xfrm>
            <a:prstGeom prst="rect">
              <a:avLst/>
            </a:prstGeom>
          </p:spPr>
        </p:pic>
        <p:pic>
          <p:nvPicPr>
            <p:cNvPr id="76" name="Gráfico 75">
              <a:extLst>
                <a:ext uri="{FF2B5EF4-FFF2-40B4-BE49-F238E27FC236}">
                  <a16:creationId xmlns:a16="http://schemas.microsoft.com/office/drawing/2014/main" id="{423D9C44-7374-CFCB-DF40-B82773D7BB6B}"/>
                </a:ext>
              </a:extLst>
            </p:cNvPr>
            <p:cNvPicPr>
              <a:picLocks noChangeAspect="1"/>
            </p:cNvPicPr>
            <p:nvPr/>
          </p:nvPicPr>
          <p:blipFill>
            <a:blip r:embed="rId19">
              <a:lum bright="20000"/>
              <a:extLst>
                <a:ext uri="{96DAC541-7B7A-43D3-8B79-37D633B846F1}">
                  <asvg:svgBlip xmlns:asvg="http://schemas.microsoft.com/office/drawing/2016/SVG/main" r:embed="rId20"/>
                </a:ext>
              </a:extLst>
            </a:blip>
            <a:stretch>
              <a:fillRect/>
            </a:stretch>
          </p:blipFill>
          <p:spPr>
            <a:xfrm>
              <a:off x="12627293" y="7308959"/>
              <a:ext cx="2882900" cy="1981200"/>
            </a:xfrm>
            <a:prstGeom prst="rect">
              <a:avLst/>
            </a:prstGeom>
          </p:spPr>
        </p:pic>
        <p:pic>
          <p:nvPicPr>
            <p:cNvPr id="77" name="Gráfico 76">
              <a:extLst>
                <a:ext uri="{FF2B5EF4-FFF2-40B4-BE49-F238E27FC236}">
                  <a16:creationId xmlns:a16="http://schemas.microsoft.com/office/drawing/2014/main" id="{E157502E-46FC-6158-D955-D6B47FBD5372}"/>
                </a:ext>
              </a:extLst>
            </p:cNvPr>
            <p:cNvPicPr>
              <a:picLocks noChangeAspect="1"/>
            </p:cNvPicPr>
            <p:nvPr/>
          </p:nvPicPr>
          <p:blipFill>
            <a:blip r:embed="rId21">
              <a:lum bright="20000"/>
              <a:extLst>
                <a:ext uri="{96DAC541-7B7A-43D3-8B79-37D633B846F1}">
                  <asvg:svgBlip xmlns:asvg="http://schemas.microsoft.com/office/drawing/2016/SVG/main" r:embed="rId22"/>
                </a:ext>
              </a:extLst>
            </a:blip>
            <a:stretch>
              <a:fillRect/>
            </a:stretch>
          </p:blipFill>
          <p:spPr>
            <a:xfrm>
              <a:off x="1880208" y="9222831"/>
              <a:ext cx="5689600" cy="927100"/>
            </a:xfrm>
            <a:prstGeom prst="rect">
              <a:avLst/>
            </a:prstGeom>
          </p:spPr>
        </p:pic>
        <p:pic>
          <p:nvPicPr>
            <p:cNvPr id="78" name="Gráfico 77">
              <a:extLst>
                <a:ext uri="{FF2B5EF4-FFF2-40B4-BE49-F238E27FC236}">
                  <a16:creationId xmlns:a16="http://schemas.microsoft.com/office/drawing/2014/main" id="{080050FF-7F12-1DFE-4AE7-C3BC04217279}"/>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6980633" y="7452302"/>
              <a:ext cx="6286499" cy="1104900"/>
            </a:xfrm>
            <a:prstGeom prst="rect">
              <a:avLst/>
            </a:prstGeom>
          </p:spPr>
        </p:pic>
      </p:grpSp>
    </p:spTree>
    <p:extLst>
      <p:ext uri="{BB962C8B-B14F-4D97-AF65-F5344CB8AC3E}">
        <p14:creationId xmlns:p14="http://schemas.microsoft.com/office/powerpoint/2010/main" val="222328020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38A41-EC5F-3D91-7BFA-98A91F565647}"/>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142D1C4-DA59-D83A-6F22-CD73C9726E61}"/>
              </a:ext>
            </a:extLst>
          </p:cNvPr>
          <p:cNvGraphicFramePr>
            <a:graphicFrameLocks/>
          </p:cNvGraphicFramePr>
          <p:nvPr>
            <p:extLst>
              <p:ext uri="{D42A27DB-BD31-4B8C-83A1-F6EECF244321}">
                <p14:modId xmlns:p14="http://schemas.microsoft.com/office/powerpoint/2010/main" val="3365486341"/>
              </p:ext>
            </p:extLst>
          </p:nvPr>
        </p:nvGraphicFramePr>
        <p:xfrm>
          <a:off x="1647507" y="4485677"/>
          <a:ext cx="7386622" cy="644322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9F42EF5-2F42-8BB4-BAF4-3BB9C1DA5827}"/>
              </a:ext>
            </a:extLst>
          </p:cNvPr>
          <p:cNvSpPr txBox="1"/>
          <p:nvPr/>
        </p:nvSpPr>
        <p:spPr>
          <a:xfrm>
            <a:off x="4382036" y="6683197"/>
            <a:ext cx="2796004" cy="830997"/>
          </a:xfrm>
          <a:prstGeom prst="rect">
            <a:avLst/>
          </a:prstGeom>
          <a:noFill/>
        </p:spPr>
        <p:txBody>
          <a:bodyPr wrap="square">
            <a:spAutoFit/>
          </a:bodyPr>
          <a:lstStyle/>
          <a:p>
            <a:pPr algn="ctr"/>
            <a:r>
              <a:rPr lang="en-US" sz="2400" b="1" noProof="0">
                <a:solidFill>
                  <a:srgbClr val="E72582"/>
                </a:solidFill>
                <a:latin typeface="Montserrat" pitchFamily="2" charset="77"/>
                <a:cs typeface="Arial" panose="020B0604020202020204" pitchFamily="34" charset="0"/>
              </a:rPr>
              <a:t>Poorest</a:t>
            </a:r>
          </a:p>
          <a:p>
            <a:pPr algn="ctr"/>
            <a:r>
              <a:rPr lang="en-US" sz="2400" b="1" noProof="0">
                <a:solidFill>
                  <a:srgbClr val="E72582"/>
                </a:solidFill>
                <a:latin typeface="Montserrat" pitchFamily="2" charset="77"/>
                <a:cs typeface="Arial" panose="020B0604020202020204" pitchFamily="34" charset="0"/>
              </a:rPr>
              <a:t>municipalities</a:t>
            </a:r>
          </a:p>
        </p:txBody>
      </p:sp>
      <p:graphicFrame>
        <p:nvGraphicFramePr>
          <p:cNvPr id="6" name="Chart 5">
            <a:extLst>
              <a:ext uri="{FF2B5EF4-FFF2-40B4-BE49-F238E27FC236}">
                <a16:creationId xmlns:a16="http://schemas.microsoft.com/office/drawing/2014/main" id="{84B5021C-EB17-F99A-964F-C5F4A96C0EE3}"/>
              </a:ext>
            </a:extLst>
          </p:cNvPr>
          <p:cNvGraphicFramePr>
            <a:graphicFrameLocks/>
          </p:cNvGraphicFramePr>
          <p:nvPr>
            <p:extLst>
              <p:ext uri="{D42A27DB-BD31-4B8C-83A1-F6EECF244321}">
                <p14:modId xmlns:p14="http://schemas.microsoft.com/office/powerpoint/2010/main" val="4091891795"/>
              </p:ext>
            </p:extLst>
          </p:nvPr>
        </p:nvGraphicFramePr>
        <p:xfrm>
          <a:off x="14682527" y="5405444"/>
          <a:ext cx="8053966" cy="589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F517265B-E0C0-C10B-B70A-9CA40A0EA644}"/>
              </a:ext>
            </a:extLst>
          </p:cNvPr>
          <p:cNvCxnSpPr>
            <a:cxnSpLocks/>
          </p:cNvCxnSpPr>
          <p:nvPr/>
        </p:nvCxnSpPr>
        <p:spPr>
          <a:xfrm>
            <a:off x="1232968" y="10331116"/>
            <a:ext cx="22397053" cy="0"/>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74299F89-1FEF-131F-6807-FE6EE9F7BAD8}"/>
              </a:ext>
            </a:extLst>
          </p:cNvPr>
          <p:cNvCxnSpPr>
            <a:cxnSpLocks/>
          </p:cNvCxnSpPr>
          <p:nvPr/>
        </p:nvCxnSpPr>
        <p:spPr>
          <a:xfrm>
            <a:off x="4027962" y="4997158"/>
            <a:ext cx="0" cy="1694102"/>
          </a:xfrm>
          <a:prstGeom prst="straightConnector1">
            <a:avLst/>
          </a:prstGeom>
          <a:ln w="28575">
            <a:solidFill>
              <a:srgbClr val="003B57"/>
            </a:solidFill>
            <a:headEnd type="oval"/>
            <a:tailEnd type="ova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8D77D7E-DCD7-DA96-E796-C7865CA8718A}"/>
              </a:ext>
            </a:extLst>
          </p:cNvPr>
          <p:cNvSpPr txBox="1"/>
          <p:nvPr/>
        </p:nvSpPr>
        <p:spPr>
          <a:xfrm>
            <a:off x="3838486" y="5342101"/>
            <a:ext cx="2573608" cy="830997"/>
          </a:xfrm>
          <a:prstGeom prst="rect">
            <a:avLst/>
          </a:prstGeom>
          <a:noFill/>
        </p:spPr>
        <p:txBody>
          <a:bodyPr wrap="square">
            <a:spAutoFit/>
          </a:bodyPr>
          <a:lstStyle/>
          <a:p>
            <a:pPr algn="ctr"/>
            <a:r>
              <a:rPr lang="en-US" sz="2400" noProof="0" dirty="0">
                <a:solidFill>
                  <a:srgbClr val="6E6F71"/>
                </a:solidFill>
                <a:latin typeface="Montserrat" pitchFamily="2" charset="77"/>
                <a:cs typeface="Arial" panose="020B0604020202020204" pitchFamily="34" charset="0"/>
              </a:rPr>
              <a:t>Coverage gap</a:t>
            </a:r>
          </a:p>
          <a:p>
            <a:pPr algn="ctr"/>
            <a:r>
              <a:rPr lang="en-US" sz="2400" noProof="0" dirty="0">
                <a:solidFill>
                  <a:srgbClr val="6E6F71"/>
                </a:solidFill>
                <a:latin typeface="Montserrat" pitchFamily="2" charset="77"/>
                <a:cs typeface="Arial" panose="020B0604020202020204" pitchFamily="34" charset="0"/>
              </a:rPr>
              <a:t>32 pp</a:t>
            </a:r>
          </a:p>
        </p:txBody>
      </p:sp>
      <p:sp>
        <p:nvSpPr>
          <p:cNvPr id="10" name="Rectangle 9">
            <a:extLst>
              <a:ext uri="{FF2B5EF4-FFF2-40B4-BE49-F238E27FC236}">
                <a16:creationId xmlns:a16="http://schemas.microsoft.com/office/drawing/2014/main" id="{81318C80-DF13-F000-44D0-648224B034BD}"/>
              </a:ext>
            </a:extLst>
          </p:cNvPr>
          <p:cNvSpPr/>
          <p:nvPr/>
        </p:nvSpPr>
        <p:spPr>
          <a:xfrm>
            <a:off x="6777319" y="8690437"/>
            <a:ext cx="1317810" cy="5539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noProof="0">
              <a:ln>
                <a:noFill/>
              </a:ln>
              <a:solidFill>
                <a:srgbClr val="000000"/>
              </a:solidFill>
              <a:effectLst/>
              <a:uFillTx/>
              <a:latin typeface="Montserrat" pitchFamily="2" charset="77"/>
              <a:sym typeface="Arial"/>
            </a:endParaRPr>
          </a:p>
        </p:txBody>
      </p:sp>
      <p:sp>
        <p:nvSpPr>
          <p:cNvPr id="11" name="Rectangle 10">
            <a:extLst>
              <a:ext uri="{FF2B5EF4-FFF2-40B4-BE49-F238E27FC236}">
                <a16:creationId xmlns:a16="http://schemas.microsoft.com/office/drawing/2014/main" id="{DF0406C9-BE66-01E5-4E9A-079E657E50F9}"/>
              </a:ext>
            </a:extLst>
          </p:cNvPr>
          <p:cNvSpPr/>
          <p:nvPr/>
        </p:nvSpPr>
        <p:spPr>
          <a:xfrm>
            <a:off x="20472214" y="9156765"/>
            <a:ext cx="1312509" cy="5539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noProof="0">
              <a:ln>
                <a:noFill/>
              </a:ln>
              <a:solidFill>
                <a:srgbClr val="000000"/>
              </a:solidFill>
              <a:effectLst/>
              <a:uFillTx/>
              <a:latin typeface="Montserrat" pitchFamily="2" charset="77"/>
              <a:sym typeface="Arial"/>
            </a:endParaRPr>
          </a:p>
        </p:txBody>
      </p:sp>
      <p:sp>
        <p:nvSpPr>
          <p:cNvPr id="14" name="TextBox 13">
            <a:extLst>
              <a:ext uri="{FF2B5EF4-FFF2-40B4-BE49-F238E27FC236}">
                <a16:creationId xmlns:a16="http://schemas.microsoft.com/office/drawing/2014/main" id="{DB45EE33-EB84-7169-A956-6307C7CC6AA5}"/>
              </a:ext>
            </a:extLst>
          </p:cNvPr>
          <p:cNvSpPr txBox="1"/>
          <p:nvPr/>
        </p:nvSpPr>
        <p:spPr>
          <a:xfrm>
            <a:off x="359838" y="4868886"/>
            <a:ext cx="2423843" cy="830997"/>
          </a:xfrm>
          <a:prstGeom prst="rect">
            <a:avLst/>
          </a:prstGeom>
          <a:noFill/>
        </p:spPr>
        <p:txBody>
          <a:bodyPr wrap="square">
            <a:spAutoFit/>
          </a:bodyPr>
          <a:lstStyle/>
          <a:p>
            <a:pPr algn="ctr"/>
            <a:r>
              <a:rPr lang="en-US" sz="2400" b="1" noProof="0">
                <a:solidFill>
                  <a:srgbClr val="6E6F71"/>
                </a:solidFill>
                <a:latin typeface="Montserrat" pitchFamily="2" charset="77"/>
                <a:cs typeface="Arial" panose="020B0604020202020204" pitchFamily="34" charset="0"/>
              </a:rPr>
              <a:t>Country-level average</a:t>
            </a:r>
          </a:p>
        </p:txBody>
      </p:sp>
      <p:sp>
        <p:nvSpPr>
          <p:cNvPr id="15" name="TextBox 14">
            <a:extLst>
              <a:ext uri="{FF2B5EF4-FFF2-40B4-BE49-F238E27FC236}">
                <a16:creationId xmlns:a16="http://schemas.microsoft.com/office/drawing/2014/main" id="{0C200AB1-4F3A-5E8B-56DC-109B06C494F3}"/>
              </a:ext>
            </a:extLst>
          </p:cNvPr>
          <p:cNvSpPr txBox="1"/>
          <p:nvPr/>
        </p:nvSpPr>
        <p:spPr>
          <a:xfrm>
            <a:off x="13441872" y="5757599"/>
            <a:ext cx="2423843" cy="830997"/>
          </a:xfrm>
          <a:prstGeom prst="rect">
            <a:avLst/>
          </a:prstGeom>
          <a:noFill/>
        </p:spPr>
        <p:txBody>
          <a:bodyPr wrap="square">
            <a:spAutoFit/>
          </a:bodyPr>
          <a:lstStyle/>
          <a:p>
            <a:pPr algn="ctr"/>
            <a:r>
              <a:rPr lang="en-US" sz="2400" b="1" noProof="0">
                <a:solidFill>
                  <a:srgbClr val="6E6F71"/>
                </a:solidFill>
                <a:latin typeface="Montserrat" pitchFamily="2" charset="77"/>
                <a:cs typeface="Arial" panose="020B0604020202020204" pitchFamily="34" charset="0"/>
              </a:rPr>
              <a:t>Country-level average</a:t>
            </a:r>
          </a:p>
        </p:txBody>
      </p:sp>
      <p:sp>
        <p:nvSpPr>
          <p:cNvPr id="16" name="TextBox 15">
            <a:extLst>
              <a:ext uri="{FF2B5EF4-FFF2-40B4-BE49-F238E27FC236}">
                <a16:creationId xmlns:a16="http://schemas.microsoft.com/office/drawing/2014/main" id="{A67345B3-3BD0-10C0-8B56-0A9250AD4A13}"/>
              </a:ext>
            </a:extLst>
          </p:cNvPr>
          <p:cNvSpPr txBox="1"/>
          <p:nvPr/>
        </p:nvSpPr>
        <p:spPr>
          <a:xfrm>
            <a:off x="17603102" y="7752159"/>
            <a:ext cx="3153778" cy="830997"/>
          </a:xfrm>
          <a:prstGeom prst="rect">
            <a:avLst/>
          </a:prstGeom>
          <a:noFill/>
        </p:spPr>
        <p:txBody>
          <a:bodyPr wrap="square">
            <a:spAutoFit/>
          </a:bodyPr>
          <a:lstStyle/>
          <a:p>
            <a:pPr algn="ctr"/>
            <a:r>
              <a:rPr lang="en-US" sz="2400" b="1" noProof="0">
                <a:solidFill>
                  <a:srgbClr val="E72582"/>
                </a:solidFill>
                <a:latin typeface="Montserrat" pitchFamily="2" charset="77"/>
                <a:cs typeface="Arial" panose="020B0604020202020204" pitchFamily="34" charset="0"/>
              </a:rPr>
              <a:t>Poorest</a:t>
            </a:r>
          </a:p>
          <a:p>
            <a:pPr algn="ctr"/>
            <a:r>
              <a:rPr lang="en-US" sz="2400" b="1" noProof="0">
                <a:solidFill>
                  <a:srgbClr val="E72582"/>
                </a:solidFill>
                <a:latin typeface="Montserrat" pitchFamily="2" charset="77"/>
                <a:cs typeface="Arial" panose="020B0604020202020204" pitchFamily="34" charset="0"/>
              </a:rPr>
              <a:t>municipalities</a:t>
            </a:r>
          </a:p>
        </p:txBody>
      </p:sp>
      <p:sp>
        <p:nvSpPr>
          <p:cNvPr id="17" name="TextBox 16">
            <a:extLst>
              <a:ext uri="{FF2B5EF4-FFF2-40B4-BE49-F238E27FC236}">
                <a16:creationId xmlns:a16="http://schemas.microsoft.com/office/drawing/2014/main" id="{06036B2F-1721-A293-1E80-CD4F2A3C1BBA}"/>
              </a:ext>
            </a:extLst>
          </p:cNvPr>
          <p:cNvSpPr txBox="1"/>
          <p:nvPr/>
        </p:nvSpPr>
        <p:spPr>
          <a:xfrm>
            <a:off x="2296801" y="10383625"/>
            <a:ext cx="2679965" cy="73866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Coverage Antenatal care</a:t>
            </a:r>
          </a:p>
        </p:txBody>
      </p:sp>
      <p:sp>
        <p:nvSpPr>
          <p:cNvPr id="18" name="TextBox 17">
            <a:extLst>
              <a:ext uri="{FF2B5EF4-FFF2-40B4-BE49-F238E27FC236}">
                <a16:creationId xmlns:a16="http://schemas.microsoft.com/office/drawing/2014/main" id="{39155F70-8C5C-6F25-CA61-13097339D2B1}"/>
              </a:ext>
            </a:extLst>
          </p:cNvPr>
          <p:cNvSpPr txBox="1"/>
          <p:nvPr/>
        </p:nvSpPr>
        <p:spPr>
          <a:xfrm>
            <a:off x="15391244" y="10439336"/>
            <a:ext cx="2702671" cy="11079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Coverage Institutional delivery</a:t>
            </a:r>
          </a:p>
        </p:txBody>
      </p:sp>
      <p:sp>
        <p:nvSpPr>
          <p:cNvPr id="19" name="Rectangle 18">
            <a:extLst>
              <a:ext uri="{FF2B5EF4-FFF2-40B4-BE49-F238E27FC236}">
                <a16:creationId xmlns:a16="http://schemas.microsoft.com/office/drawing/2014/main" id="{88166BB3-870A-5C0F-3B2F-53F575009184}"/>
              </a:ext>
            </a:extLst>
          </p:cNvPr>
          <p:cNvSpPr/>
          <p:nvPr/>
        </p:nvSpPr>
        <p:spPr>
          <a:xfrm>
            <a:off x="6023453" y="10447153"/>
            <a:ext cx="2279253" cy="5539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noProof="0">
              <a:ln>
                <a:noFill/>
              </a:ln>
              <a:solidFill>
                <a:srgbClr val="000000"/>
              </a:solidFill>
              <a:effectLst/>
              <a:uFillTx/>
              <a:latin typeface="Montserrat" pitchFamily="2" charset="77"/>
              <a:sym typeface="Arial"/>
            </a:endParaRPr>
          </a:p>
        </p:txBody>
      </p:sp>
      <p:sp>
        <p:nvSpPr>
          <p:cNvPr id="21" name="Contexto regional…">
            <a:extLst>
              <a:ext uri="{FF2B5EF4-FFF2-40B4-BE49-F238E27FC236}">
                <a16:creationId xmlns:a16="http://schemas.microsoft.com/office/drawing/2014/main" id="{8132C7FF-C83C-3A84-AC3C-0385F1FF1D8B}"/>
              </a:ext>
            </a:extLst>
          </p:cNvPr>
          <p:cNvSpPr txBox="1"/>
          <p:nvPr/>
        </p:nvSpPr>
        <p:spPr>
          <a:xfrm>
            <a:off x="2120818" y="772449"/>
            <a:ext cx="22263181" cy="1359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noProof="0">
                <a:solidFill>
                  <a:srgbClr val="E72582"/>
                </a:solidFill>
                <a:latin typeface="Montserrat" pitchFamily="2" charset="77"/>
              </a:rPr>
              <a:t>In </a:t>
            </a:r>
            <a:r>
              <a:rPr lang="en-US" sz="5500" b="1" noProof="0">
                <a:solidFill>
                  <a:srgbClr val="E72582"/>
                </a:solidFill>
                <a:latin typeface="Montserrat" pitchFamily="2" charset="77"/>
              </a:rPr>
              <a:t>2010</a:t>
            </a:r>
            <a:r>
              <a:rPr lang="en-US" sz="5500" noProof="0">
                <a:solidFill>
                  <a:srgbClr val="E72582"/>
                </a:solidFill>
                <a:latin typeface="Montserrat" pitchFamily="2" charset="77"/>
              </a:rPr>
              <a:t> countries in </a:t>
            </a:r>
            <a:r>
              <a:rPr lang="en-US" sz="5500" b="1" noProof="0">
                <a:solidFill>
                  <a:srgbClr val="E72582"/>
                </a:solidFill>
                <a:latin typeface="Montserrat" pitchFamily="2" charset="77"/>
              </a:rPr>
              <a:t>Mesoamerica</a:t>
            </a:r>
            <a:r>
              <a:rPr lang="en-US" sz="5500" noProof="0">
                <a:solidFill>
                  <a:srgbClr val="E72582"/>
                </a:solidFill>
                <a:latin typeface="Montserrat" pitchFamily="2" charset="77"/>
              </a:rPr>
              <a:t>…</a:t>
            </a:r>
          </a:p>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b="1" noProof="0">
                <a:solidFill>
                  <a:srgbClr val="4D80BE"/>
                </a:solidFill>
                <a:latin typeface="Montserrat" pitchFamily="2" charset="77"/>
              </a:rPr>
              <a:t>           </a:t>
            </a:r>
            <a:r>
              <a:rPr lang="en-US" sz="5500" noProof="0">
                <a:solidFill>
                  <a:srgbClr val="4D80BE"/>
                </a:solidFill>
                <a:latin typeface="Montserrat" pitchFamily="2" charset="77"/>
              </a:rPr>
              <a:t>…yet the</a:t>
            </a:r>
            <a:r>
              <a:rPr lang="en-US" sz="5500" b="1" noProof="0">
                <a:solidFill>
                  <a:srgbClr val="4D80BE"/>
                </a:solidFill>
                <a:latin typeface="Montserrat" pitchFamily="2" charset="77"/>
              </a:rPr>
              <a:t> </a:t>
            </a:r>
            <a:r>
              <a:rPr lang="en-US" sz="5500" b="1" noProof="0">
                <a:solidFill>
                  <a:srgbClr val="E72582"/>
                </a:solidFill>
                <a:latin typeface="Montserrat" pitchFamily="2" charset="77"/>
              </a:rPr>
              <a:t>poorest</a:t>
            </a:r>
            <a:r>
              <a:rPr lang="en-US" sz="5500" b="1" noProof="0">
                <a:solidFill>
                  <a:srgbClr val="4D80BE"/>
                </a:solidFill>
                <a:latin typeface="Montserrat" pitchFamily="2" charset="77"/>
              </a:rPr>
              <a:t> </a:t>
            </a:r>
            <a:r>
              <a:rPr lang="en-US" sz="5500" noProof="0">
                <a:solidFill>
                  <a:srgbClr val="4D80BE"/>
                </a:solidFill>
                <a:latin typeface="Montserrat" pitchFamily="2" charset="77"/>
              </a:rPr>
              <a:t>municipalities</a:t>
            </a:r>
            <a:r>
              <a:rPr lang="en-US" sz="5500" b="1" noProof="0">
                <a:solidFill>
                  <a:srgbClr val="4D80BE"/>
                </a:solidFill>
                <a:latin typeface="Montserrat" pitchFamily="2" charset="77"/>
              </a:rPr>
              <a:t> </a:t>
            </a:r>
            <a:r>
              <a:rPr lang="en-US" sz="5500" noProof="0">
                <a:solidFill>
                  <a:srgbClr val="4D80BE"/>
                </a:solidFill>
                <a:latin typeface="Montserrat" pitchFamily="2" charset="77"/>
              </a:rPr>
              <a:t>were </a:t>
            </a:r>
            <a:r>
              <a:rPr lang="en-US" sz="5500" b="1" noProof="0">
                <a:solidFill>
                  <a:srgbClr val="E72582"/>
                </a:solidFill>
                <a:latin typeface="Montserrat" pitchFamily="2" charset="77"/>
              </a:rPr>
              <a:t>lagging behind</a:t>
            </a:r>
            <a:endParaRPr lang="en-US" sz="5500" i="1" noProof="0">
              <a:solidFill>
                <a:srgbClr val="E72582"/>
              </a:solidFill>
              <a:latin typeface="Montserrat" pitchFamily="2" charset="77"/>
            </a:endParaRPr>
          </a:p>
        </p:txBody>
      </p:sp>
      <p:sp>
        <p:nvSpPr>
          <p:cNvPr id="22" name="Contexto regional…">
            <a:extLst>
              <a:ext uri="{FF2B5EF4-FFF2-40B4-BE49-F238E27FC236}">
                <a16:creationId xmlns:a16="http://schemas.microsoft.com/office/drawing/2014/main" id="{8F7FAB99-953F-DF82-9894-9D39158A9697}"/>
              </a:ext>
            </a:extLst>
          </p:cNvPr>
          <p:cNvSpPr txBox="1">
            <a:spLocks/>
          </p:cNvSpPr>
          <p:nvPr/>
        </p:nvSpPr>
        <p:spPr>
          <a:xfrm>
            <a:off x="8302706" y="3377724"/>
            <a:ext cx="6306971" cy="434093"/>
          </a:xfrm>
          <a:prstGeom prst="rect">
            <a:avLst/>
          </a:prstGeom>
          <a:solidFill>
            <a:srgbClr val="E72582"/>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3500" b="1" noProof="0">
                <a:solidFill>
                  <a:schemeClr val="bg1"/>
                </a:solidFill>
                <a:latin typeface="Montserrat" pitchFamily="2" charset="77"/>
              </a:rPr>
              <a:t>Large gaps in coverage</a:t>
            </a:r>
          </a:p>
        </p:txBody>
      </p:sp>
      <p:cxnSp>
        <p:nvCxnSpPr>
          <p:cNvPr id="23" name="Straight Arrow Connector 22">
            <a:extLst>
              <a:ext uri="{FF2B5EF4-FFF2-40B4-BE49-F238E27FC236}">
                <a16:creationId xmlns:a16="http://schemas.microsoft.com/office/drawing/2014/main" id="{292D4749-46CE-DE2D-2822-89FD484EC267}"/>
              </a:ext>
            </a:extLst>
          </p:cNvPr>
          <p:cNvCxnSpPr>
            <a:cxnSpLocks/>
          </p:cNvCxnSpPr>
          <p:nvPr/>
        </p:nvCxnSpPr>
        <p:spPr>
          <a:xfrm>
            <a:off x="17260258" y="5844209"/>
            <a:ext cx="0" cy="1538094"/>
          </a:xfrm>
          <a:prstGeom prst="straightConnector1">
            <a:avLst/>
          </a:prstGeom>
          <a:ln w="28575">
            <a:solidFill>
              <a:srgbClr val="003B57"/>
            </a:solidFill>
            <a:headEnd type="oval"/>
            <a:tailEnd type="ova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19F2DCF1-F190-353E-2C2A-A270ED516A21}"/>
              </a:ext>
            </a:extLst>
          </p:cNvPr>
          <p:cNvSpPr txBox="1"/>
          <p:nvPr/>
        </p:nvSpPr>
        <p:spPr>
          <a:xfrm>
            <a:off x="17131248" y="6346572"/>
            <a:ext cx="2419219" cy="830997"/>
          </a:xfrm>
          <a:prstGeom prst="rect">
            <a:avLst/>
          </a:prstGeom>
          <a:noFill/>
        </p:spPr>
        <p:txBody>
          <a:bodyPr wrap="square">
            <a:spAutoFit/>
          </a:bodyPr>
          <a:lstStyle/>
          <a:p>
            <a:pPr algn="ctr"/>
            <a:r>
              <a:rPr lang="en-US" sz="2400" noProof="0" dirty="0">
                <a:solidFill>
                  <a:srgbClr val="6E6F71"/>
                </a:solidFill>
                <a:latin typeface="Montserrat" pitchFamily="2" charset="77"/>
                <a:cs typeface="Arial" panose="020B0604020202020204" pitchFamily="34" charset="0"/>
              </a:rPr>
              <a:t>Coverage gap</a:t>
            </a:r>
          </a:p>
          <a:p>
            <a:pPr algn="ctr"/>
            <a:r>
              <a:rPr lang="en-US" sz="2400" noProof="0" dirty="0">
                <a:solidFill>
                  <a:srgbClr val="6E6F71"/>
                </a:solidFill>
                <a:latin typeface="Montserrat" pitchFamily="2" charset="77"/>
                <a:cs typeface="Arial" panose="020B0604020202020204" pitchFamily="34" charset="0"/>
              </a:rPr>
              <a:t>32 pp</a:t>
            </a:r>
          </a:p>
        </p:txBody>
      </p:sp>
      <p:pic>
        <p:nvPicPr>
          <p:cNvPr id="25" name="Picture 24" descr="A white background with black lines&#10;&#10;AI-generated content may be incorrect.">
            <a:extLst>
              <a:ext uri="{FF2B5EF4-FFF2-40B4-BE49-F238E27FC236}">
                <a16:creationId xmlns:a16="http://schemas.microsoft.com/office/drawing/2014/main" id="{CAC1C1D9-18AC-0C4E-15A7-CD4AEDDA3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225" y="10507117"/>
            <a:ext cx="3791268" cy="762000"/>
          </a:xfrm>
          <a:prstGeom prst="rect">
            <a:avLst/>
          </a:prstGeom>
        </p:spPr>
      </p:pic>
      <p:sp>
        <p:nvSpPr>
          <p:cNvPr id="20" name="TextBox 20">
            <a:extLst>
              <a:ext uri="{FF2B5EF4-FFF2-40B4-BE49-F238E27FC236}">
                <a16:creationId xmlns:a16="http://schemas.microsoft.com/office/drawing/2014/main" id="{E1BCA94A-34B9-E171-EBAA-3D94802E8F4F}"/>
              </a:ext>
            </a:extLst>
          </p:cNvPr>
          <p:cNvSpPr txBox="1"/>
          <p:nvPr/>
        </p:nvSpPr>
        <p:spPr>
          <a:xfrm>
            <a:off x="4162955" y="3390763"/>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Antenatal care</a:t>
            </a:r>
          </a:p>
          <a:p>
            <a:r>
              <a:rPr lang="en-US" sz="3400" i="1" noProof="0" dirty="0">
                <a:solidFill>
                  <a:schemeClr val="tx1">
                    <a:lumMod val="65000"/>
                    <a:lumOff val="35000"/>
                  </a:schemeClr>
                </a:solidFill>
                <a:latin typeface="Montserrat" pitchFamily="2" charset="77"/>
                <a:cs typeface="Arial" panose="020B0604020202020204" pitchFamily="34" charset="0"/>
              </a:rPr>
              <a:t>(regional average)</a:t>
            </a:r>
          </a:p>
        </p:txBody>
      </p:sp>
      <p:pic>
        <p:nvPicPr>
          <p:cNvPr id="26" name="Graphic 22">
            <a:extLst>
              <a:ext uri="{FF2B5EF4-FFF2-40B4-BE49-F238E27FC236}">
                <a16:creationId xmlns:a16="http://schemas.microsoft.com/office/drawing/2014/main" id="{DF6A0567-0841-0942-773D-93F97FEB40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083304" y="3376950"/>
            <a:ext cx="1106960" cy="1106960"/>
          </a:xfrm>
          <a:prstGeom prst="rect">
            <a:avLst/>
          </a:prstGeom>
        </p:spPr>
      </p:pic>
      <p:sp>
        <p:nvSpPr>
          <p:cNvPr id="27" name="TextBox 23">
            <a:extLst>
              <a:ext uri="{FF2B5EF4-FFF2-40B4-BE49-F238E27FC236}">
                <a16:creationId xmlns:a16="http://schemas.microsoft.com/office/drawing/2014/main" id="{F2DF181D-0BBA-72A7-191B-CCF1BC1148E2}"/>
              </a:ext>
            </a:extLst>
          </p:cNvPr>
          <p:cNvSpPr txBox="1"/>
          <p:nvPr/>
        </p:nvSpPr>
        <p:spPr>
          <a:xfrm>
            <a:off x="17260258" y="3514671"/>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Institutional delivery</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pic>
        <p:nvPicPr>
          <p:cNvPr id="28" name="Graphic 24">
            <a:extLst>
              <a:ext uri="{FF2B5EF4-FFF2-40B4-BE49-F238E27FC236}">
                <a16:creationId xmlns:a16="http://schemas.microsoft.com/office/drawing/2014/main" id="{2BFCC81B-DE01-4618-E4AF-31F07CD66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12842" y="3546483"/>
            <a:ext cx="937427" cy="937427"/>
          </a:xfrm>
          <a:prstGeom prst="rect">
            <a:avLst/>
          </a:prstGeom>
        </p:spPr>
      </p:pic>
      <p:sp>
        <p:nvSpPr>
          <p:cNvPr id="5" name="Rectangle 4">
            <a:extLst>
              <a:ext uri="{FF2B5EF4-FFF2-40B4-BE49-F238E27FC236}">
                <a16:creationId xmlns:a16="http://schemas.microsoft.com/office/drawing/2014/main" id="{FA8B0448-264C-0173-BEBD-85FCEAAB45FD}"/>
              </a:ext>
            </a:extLst>
          </p:cNvPr>
          <p:cNvSpPr/>
          <p:nvPr/>
        </p:nvSpPr>
        <p:spPr>
          <a:xfrm>
            <a:off x="6981869" y="8708872"/>
            <a:ext cx="1317810" cy="159861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12" name="Rectangle 11">
            <a:extLst>
              <a:ext uri="{FF2B5EF4-FFF2-40B4-BE49-F238E27FC236}">
                <a16:creationId xmlns:a16="http://schemas.microsoft.com/office/drawing/2014/main" id="{E23291C2-2B55-872E-22D7-FBFBDA646B3D}"/>
              </a:ext>
            </a:extLst>
          </p:cNvPr>
          <p:cNvSpPr/>
          <p:nvPr/>
        </p:nvSpPr>
        <p:spPr>
          <a:xfrm>
            <a:off x="20529129" y="8727038"/>
            <a:ext cx="1317810" cy="159861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23527972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AF2F-BA86-07FE-0B11-DDE1EB4D1155}"/>
            </a:ext>
          </a:extLst>
        </p:cNvPr>
        <p:cNvGrpSpPr/>
        <p:nvPr/>
      </p:nvGrpSpPr>
      <p:grpSpPr>
        <a:xfrm>
          <a:off x="0" y="0"/>
          <a:ext cx="0" cy="0"/>
          <a:chOff x="0" y="0"/>
          <a:chExt cx="0" cy="0"/>
        </a:xfrm>
      </p:grpSpPr>
      <p:sp>
        <p:nvSpPr>
          <p:cNvPr id="3" name="Modelo de financiamiento basado en resultados">
            <a:extLst>
              <a:ext uri="{FF2B5EF4-FFF2-40B4-BE49-F238E27FC236}">
                <a16:creationId xmlns:a16="http://schemas.microsoft.com/office/drawing/2014/main" id="{D2514CBC-0A6B-384E-0341-3D37EF310A5D}"/>
              </a:ext>
            </a:extLst>
          </p:cNvPr>
          <p:cNvSpPr txBox="1"/>
          <p:nvPr/>
        </p:nvSpPr>
        <p:spPr>
          <a:xfrm>
            <a:off x="4121189" y="597391"/>
            <a:ext cx="19752327" cy="1620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pitchFamily="2" charset="77"/>
              </a:rPr>
              <a:t>Develop countries’ capacities </a:t>
            </a:r>
            <a:br>
              <a:rPr lang="en-US" sz="6500" b="1" noProof="0">
                <a:solidFill>
                  <a:srgbClr val="E72582"/>
                </a:solidFill>
                <a:latin typeface="Montserrat" pitchFamily="2" charset="77"/>
              </a:rPr>
            </a:br>
            <a:r>
              <a:rPr lang="en-US" sz="6500" b="1" noProof="0">
                <a:solidFill>
                  <a:srgbClr val="4D80BE"/>
                </a:solidFill>
                <a:latin typeface="Montserrat" pitchFamily="2" charset="77"/>
              </a:rPr>
              <a:t>to implement at scale &amp; sustain the gains</a:t>
            </a:r>
          </a:p>
        </p:txBody>
      </p:sp>
      <p:sp>
        <p:nvSpPr>
          <p:cNvPr id="15" name="Incentivo nacional (no al proveedor)…">
            <a:extLst>
              <a:ext uri="{FF2B5EF4-FFF2-40B4-BE49-F238E27FC236}">
                <a16:creationId xmlns:a16="http://schemas.microsoft.com/office/drawing/2014/main" id="{83B1217D-5FF0-21E1-8C28-11A0C594E087}"/>
              </a:ext>
            </a:extLst>
          </p:cNvPr>
          <p:cNvSpPr txBox="1"/>
          <p:nvPr/>
        </p:nvSpPr>
        <p:spPr>
          <a:xfrm>
            <a:off x="4705477" y="7132317"/>
            <a:ext cx="8729949"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200" indent="-457200"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300" noProof="0">
                <a:solidFill>
                  <a:schemeClr val="tx1">
                    <a:lumMod val="65000"/>
                    <a:lumOff val="35000"/>
                  </a:schemeClr>
                </a:solidFill>
                <a:latin typeface="Montserrat" pitchFamily="2" charset="77"/>
              </a:rPr>
              <a:t>Subnational and </a:t>
            </a:r>
            <a:r>
              <a:rPr lang="en-US" sz="3300">
                <a:solidFill>
                  <a:schemeClr val="tx1">
                    <a:lumMod val="65000"/>
                    <a:lumOff val="35000"/>
                  </a:schemeClr>
                </a:solidFill>
                <a:latin typeface="Montserrat" pitchFamily="2" charset="77"/>
              </a:rPr>
              <a:t>local decisions</a:t>
            </a:r>
            <a:endParaRPr lang="en-US" sz="3300" noProof="0">
              <a:solidFill>
                <a:schemeClr val="tx1">
                  <a:lumMod val="65000"/>
                  <a:lumOff val="35000"/>
                </a:schemeClr>
              </a:solidFill>
              <a:latin typeface="Montserrat" pitchFamily="2" charset="77"/>
            </a:endParaRPr>
          </a:p>
        </p:txBody>
      </p:sp>
      <p:sp>
        <p:nvSpPr>
          <p:cNvPr id="18" name="Incentivo nacional (no al proveedor)…">
            <a:extLst>
              <a:ext uri="{FF2B5EF4-FFF2-40B4-BE49-F238E27FC236}">
                <a16:creationId xmlns:a16="http://schemas.microsoft.com/office/drawing/2014/main" id="{1B01586D-54E9-6B4A-E705-31C88D805E00}"/>
              </a:ext>
            </a:extLst>
          </p:cNvPr>
          <p:cNvSpPr txBox="1"/>
          <p:nvPr/>
        </p:nvSpPr>
        <p:spPr>
          <a:xfrm>
            <a:off x="4705477" y="5154667"/>
            <a:ext cx="9450237"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200" indent="-457200"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300">
                <a:solidFill>
                  <a:schemeClr val="tx1">
                    <a:lumMod val="65000"/>
                    <a:lumOff val="35000"/>
                  </a:schemeClr>
                </a:solidFill>
                <a:latin typeface="Montserrat" pitchFamily="2" charset="77"/>
              </a:rPr>
              <a:t>Focus on results</a:t>
            </a:r>
            <a:r>
              <a:rPr lang="en-US" sz="3300" noProof="0">
                <a:solidFill>
                  <a:schemeClr val="tx1">
                    <a:lumMod val="65000"/>
                    <a:lumOff val="35000"/>
                  </a:schemeClr>
                </a:solidFill>
                <a:latin typeface="Montserrat" pitchFamily="2" charset="77"/>
              </a:rPr>
              <a:t> and continuous improvement</a:t>
            </a:r>
          </a:p>
        </p:txBody>
      </p:sp>
      <p:sp>
        <p:nvSpPr>
          <p:cNvPr id="21" name="Incentivo nacional (no al proveedor)…">
            <a:extLst>
              <a:ext uri="{FF2B5EF4-FFF2-40B4-BE49-F238E27FC236}">
                <a16:creationId xmlns:a16="http://schemas.microsoft.com/office/drawing/2014/main" id="{A19C8A58-4729-92E0-3C8B-D605157DD6F6}"/>
              </a:ext>
            </a:extLst>
          </p:cNvPr>
          <p:cNvSpPr txBox="1"/>
          <p:nvPr/>
        </p:nvSpPr>
        <p:spPr>
          <a:xfrm>
            <a:off x="4720717" y="10543369"/>
            <a:ext cx="6656344"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200" indent="-457200"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300" noProof="0">
                <a:solidFill>
                  <a:schemeClr val="tx1">
                    <a:lumMod val="65000"/>
                    <a:lumOff val="35000"/>
                  </a:schemeClr>
                </a:solidFill>
                <a:latin typeface="Montserrat" pitchFamily="2" charset="77"/>
              </a:rPr>
              <a:t>Harvest locally generated innovations-scalability</a:t>
            </a:r>
          </a:p>
        </p:txBody>
      </p:sp>
      <p:sp>
        <p:nvSpPr>
          <p:cNvPr id="22" name="Incentivo nacional (no al proveedor)…">
            <a:extLst>
              <a:ext uri="{FF2B5EF4-FFF2-40B4-BE49-F238E27FC236}">
                <a16:creationId xmlns:a16="http://schemas.microsoft.com/office/drawing/2014/main" id="{2430A6CE-4E66-AE71-8672-85BE91920923}"/>
              </a:ext>
            </a:extLst>
          </p:cNvPr>
          <p:cNvSpPr txBox="1"/>
          <p:nvPr/>
        </p:nvSpPr>
        <p:spPr>
          <a:xfrm>
            <a:off x="4720717" y="8668587"/>
            <a:ext cx="6977366"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200" indent="-457200"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300" noProof="0">
                <a:solidFill>
                  <a:schemeClr val="tx1">
                    <a:lumMod val="65000"/>
                    <a:lumOff val="35000"/>
                  </a:schemeClr>
                </a:solidFill>
                <a:latin typeface="Montserrat" pitchFamily="2" charset="77"/>
              </a:rPr>
              <a:t>Intense supervision, coaching and mentoring</a:t>
            </a:r>
          </a:p>
        </p:txBody>
      </p:sp>
      <p:pic>
        <p:nvPicPr>
          <p:cNvPr id="23" name="Gráfico 22">
            <a:extLst>
              <a:ext uri="{FF2B5EF4-FFF2-40B4-BE49-F238E27FC236}">
                <a16:creationId xmlns:a16="http://schemas.microsoft.com/office/drawing/2014/main" id="{5190D5C2-4B3F-D73B-F0C3-5AB0DB1915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5621" y="5076199"/>
            <a:ext cx="979640" cy="979640"/>
          </a:xfrm>
          <a:prstGeom prst="rect">
            <a:avLst/>
          </a:prstGeom>
        </p:spPr>
      </p:pic>
      <p:pic>
        <p:nvPicPr>
          <p:cNvPr id="25" name="Gráfico 24">
            <a:extLst>
              <a:ext uri="{FF2B5EF4-FFF2-40B4-BE49-F238E27FC236}">
                <a16:creationId xmlns:a16="http://schemas.microsoft.com/office/drawing/2014/main" id="{0FC3DC0A-AD4E-5AAD-0F33-B5FCDD2C1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381" y="6929388"/>
            <a:ext cx="979640" cy="979640"/>
          </a:xfrm>
          <a:prstGeom prst="rect">
            <a:avLst/>
          </a:prstGeom>
        </p:spPr>
      </p:pic>
      <p:pic>
        <p:nvPicPr>
          <p:cNvPr id="27" name="Gráfico 26">
            <a:extLst>
              <a:ext uri="{FF2B5EF4-FFF2-40B4-BE49-F238E27FC236}">
                <a16:creationId xmlns:a16="http://schemas.microsoft.com/office/drawing/2014/main" id="{E6201EA6-CD0B-26F1-1577-1E090CE979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9900" y="8666081"/>
            <a:ext cx="979640" cy="979640"/>
          </a:xfrm>
          <a:prstGeom prst="rect">
            <a:avLst/>
          </a:prstGeom>
        </p:spPr>
      </p:pic>
      <p:pic>
        <p:nvPicPr>
          <p:cNvPr id="29" name="Gráfico 28">
            <a:extLst>
              <a:ext uri="{FF2B5EF4-FFF2-40B4-BE49-F238E27FC236}">
                <a16:creationId xmlns:a16="http://schemas.microsoft.com/office/drawing/2014/main" id="{183F92B0-31B5-0039-C5BF-4EC04CDD54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5591" y="10610710"/>
            <a:ext cx="942287" cy="942287"/>
          </a:xfrm>
          <a:prstGeom prst="rect">
            <a:avLst/>
          </a:prstGeom>
        </p:spPr>
      </p:pic>
      <p:sp>
        <p:nvSpPr>
          <p:cNvPr id="16" name="CuadroTexto 15">
            <a:extLst>
              <a:ext uri="{FF2B5EF4-FFF2-40B4-BE49-F238E27FC236}">
                <a16:creationId xmlns:a16="http://schemas.microsoft.com/office/drawing/2014/main" id="{DD0F30B0-86A9-8B1B-86FC-EA7060AD4D90}"/>
              </a:ext>
            </a:extLst>
          </p:cNvPr>
          <p:cNvSpPr txBox="1"/>
          <p:nvPr/>
        </p:nvSpPr>
        <p:spPr>
          <a:xfrm>
            <a:off x="4705477" y="3743479"/>
            <a:ext cx="12306300"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defTabSz="457200">
              <a:spcBef>
                <a:spcPts val="800"/>
              </a:spcBef>
              <a:buClr>
                <a:srgbClr val="E72582"/>
              </a:buClr>
              <a:buSzPct val="120000"/>
              <a:buFont typeface="Arial" panose="020B0604020202020204" pitchFamily="34" charset="0"/>
              <a:buChar char="•"/>
              <a:defRPr sz="3000">
                <a:solidFill>
                  <a:srgbClr val="6E6F71"/>
                </a:solidFill>
                <a:uFill>
                  <a:solidFill>
                    <a:srgbClr val="000000"/>
                  </a:solidFill>
                </a:uFill>
                <a:latin typeface="UniSansRegular"/>
                <a:ea typeface="UniSansRegular"/>
                <a:cs typeface="UniSansRegular"/>
                <a:sym typeface="UniSansRegular"/>
              </a:defRPr>
            </a:pPr>
            <a:r>
              <a:rPr lang="en-US" sz="3300" noProof="0">
                <a:solidFill>
                  <a:schemeClr val="tx1">
                    <a:lumMod val="65000"/>
                    <a:lumOff val="35000"/>
                  </a:schemeClr>
                </a:solidFill>
                <a:latin typeface="Montserrat" pitchFamily="2" charset="77"/>
              </a:rPr>
              <a:t>Leadership</a:t>
            </a:r>
          </a:p>
        </p:txBody>
      </p:sp>
      <p:pic>
        <p:nvPicPr>
          <p:cNvPr id="17" name="Picture 10" descr="Picture 10">
            <a:extLst>
              <a:ext uri="{FF2B5EF4-FFF2-40B4-BE49-F238E27FC236}">
                <a16:creationId xmlns:a16="http://schemas.microsoft.com/office/drawing/2014/main" id="{5EA70736-71C7-516C-4D09-3E2B662EFE27}"/>
              </a:ext>
            </a:extLst>
          </p:cNvPr>
          <p:cNvPicPr>
            <a:picLocks noChangeAspect="1"/>
          </p:cNvPicPr>
          <p:nvPr/>
        </p:nvPicPr>
        <p:blipFill>
          <a:blip r:embed="rId11"/>
          <a:srcRect l="2876" r="1" b="2"/>
          <a:stretch>
            <a:fillRect/>
          </a:stretch>
        </p:blipFill>
        <p:spPr>
          <a:xfrm>
            <a:off x="13147048" y="3390907"/>
            <a:ext cx="5349699" cy="4117286"/>
          </a:xfrm>
          <a:prstGeom prst="rect">
            <a:avLst/>
          </a:prstGeom>
        </p:spPr>
      </p:pic>
      <p:pic>
        <p:nvPicPr>
          <p:cNvPr id="19" name="Picture 14" descr="Picture 14">
            <a:extLst>
              <a:ext uri="{FF2B5EF4-FFF2-40B4-BE49-F238E27FC236}">
                <a16:creationId xmlns:a16="http://schemas.microsoft.com/office/drawing/2014/main" id="{177B4C50-DDC3-A1FC-5B12-90F235E89627}"/>
              </a:ext>
            </a:extLst>
          </p:cNvPr>
          <p:cNvPicPr>
            <a:picLocks noChangeAspect="1"/>
          </p:cNvPicPr>
          <p:nvPr/>
        </p:nvPicPr>
        <p:blipFill>
          <a:blip r:embed="rId12"/>
          <a:srcRect t="30651" r="17523" b="1"/>
          <a:stretch>
            <a:fillRect/>
          </a:stretch>
        </p:blipFill>
        <p:spPr>
          <a:xfrm>
            <a:off x="17007143" y="7647443"/>
            <a:ext cx="6164365" cy="4166759"/>
          </a:xfrm>
          <a:prstGeom prst="rect">
            <a:avLst/>
          </a:prstGeom>
        </p:spPr>
      </p:pic>
      <p:pic>
        <p:nvPicPr>
          <p:cNvPr id="20" name="Picture 12" descr="Picture 12">
            <a:extLst>
              <a:ext uri="{FF2B5EF4-FFF2-40B4-BE49-F238E27FC236}">
                <a16:creationId xmlns:a16="http://schemas.microsoft.com/office/drawing/2014/main" id="{9C47819C-B8CE-C697-0394-E79674D1A770}"/>
              </a:ext>
            </a:extLst>
          </p:cNvPr>
          <p:cNvPicPr>
            <a:picLocks noChangeAspect="1"/>
          </p:cNvPicPr>
          <p:nvPr/>
        </p:nvPicPr>
        <p:blipFill>
          <a:blip r:embed="rId13"/>
          <a:srcRect l="4516" r="6666" b="1"/>
          <a:stretch>
            <a:fillRect/>
          </a:stretch>
        </p:blipFill>
        <p:spPr>
          <a:xfrm>
            <a:off x="13147048" y="7647443"/>
            <a:ext cx="3678791" cy="4141926"/>
          </a:xfrm>
          <a:prstGeom prst="rect">
            <a:avLst/>
          </a:prstGeom>
        </p:spPr>
      </p:pic>
      <p:pic>
        <p:nvPicPr>
          <p:cNvPr id="24" name="Picture 16" descr="Picture 16">
            <a:extLst>
              <a:ext uri="{FF2B5EF4-FFF2-40B4-BE49-F238E27FC236}">
                <a16:creationId xmlns:a16="http://schemas.microsoft.com/office/drawing/2014/main" id="{9F39D8BB-0AC4-EBDD-0C1F-888B276F3E60}"/>
              </a:ext>
            </a:extLst>
          </p:cNvPr>
          <p:cNvPicPr>
            <a:picLocks noChangeAspect="1"/>
          </p:cNvPicPr>
          <p:nvPr/>
        </p:nvPicPr>
        <p:blipFill>
          <a:blip r:embed="rId14"/>
          <a:srcRect l="-3589" t="1523" r="18905" b="-1523"/>
          <a:stretch>
            <a:fillRect/>
          </a:stretch>
        </p:blipFill>
        <p:spPr>
          <a:xfrm>
            <a:off x="18496747" y="3375667"/>
            <a:ext cx="4674761" cy="4140326"/>
          </a:xfrm>
          <a:prstGeom prst="rect">
            <a:avLst/>
          </a:prstGeom>
        </p:spPr>
      </p:pic>
      <p:pic>
        <p:nvPicPr>
          <p:cNvPr id="28" name="Gráfico 27">
            <a:extLst>
              <a:ext uri="{FF2B5EF4-FFF2-40B4-BE49-F238E27FC236}">
                <a16:creationId xmlns:a16="http://schemas.microsoft.com/office/drawing/2014/main" id="{35937D43-26DB-7462-9DC0-48D1359B62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80787" y="3596605"/>
            <a:ext cx="979640" cy="979640"/>
          </a:xfrm>
          <a:prstGeom prst="rect">
            <a:avLst/>
          </a:prstGeom>
        </p:spPr>
      </p:pic>
      <p:sp>
        <p:nvSpPr>
          <p:cNvPr id="30" name="Google Shape;154;p2">
            <a:extLst>
              <a:ext uri="{FF2B5EF4-FFF2-40B4-BE49-F238E27FC236}">
                <a16:creationId xmlns:a16="http://schemas.microsoft.com/office/drawing/2014/main" id="{B036E1B6-6D7B-35FF-3C51-B66D0450D229}"/>
              </a:ext>
            </a:extLst>
          </p:cNvPr>
          <p:cNvSpPr txBox="1"/>
          <p:nvPr/>
        </p:nvSpPr>
        <p:spPr>
          <a:xfrm>
            <a:off x="127257" y="2049380"/>
            <a:ext cx="3790240"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ctr">
              <a:defRPr sz="2400">
                <a:solidFill>
                  <a:srgbClr val="FFFFFF"/>
                </a:solidFill>
                <a:latin typeface="Montserrat SemiBold"/>
                <a:ea typeface="Montserrat SemiBold"/>
                <a:cs typeface="Montserrat SemiBold"/>
                <a:sym typeface="Montserrat SemiBold"/>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tx2">
                    <a:lumMod val="50000"/>
                  </a:schemeClr>
                </a:solidFill>
                <a:effectLst/>
                <a:uLnTx/>
                <a:uFillTx/>
                <a:latin typeface="Montserrat" pitchFamily="2" charset="77"/>
                <a:sym typeface="Montserrat SemiBold"/>
              </a:rPr>
              <a:t>SUSTAINABILITY</a:t>
            </a:r>
          </a:p>
        </p:txBody>
      </p:sp>
      <p:grpSp>
        <p:nvGrpSpPr>
          <p:cNvPr id="31" name="Google Shape;157;p2">
            <a:extLst>
              <a:ext uri="{FF2B5EF4-FFF2-40B4-BE49-F238E27FC236}">
                <a16:creationId xmlns:a16="http://schemas.microsoft.com/office/drawing/2014/main" id="{CB27199B-BCE6-66B4-A376-E853840C6B58}"/>
              </a:ext>
            </a:extLst>
          </p:cNvPr>
          <p:cNvGrpSpPr/>
          <p:nvPr/>
        </p:nvGrpSpPr>
        <p:grpSpPr>
          <a:xfrm>
            <a:off x="670533" y="768040"/>
            <a:ext cx="985366" cy="985366"/>
            <a:chOff x="0" y="0"/>
            <a:chExt cx="985364" cy="985364"/>
          </a:xfrm>
          <a:solidFill>
            <a:srgbClr val="E72582"/>
          </a:solidFill>
        </p:grpSpPr>
        <p:sp>
          <p:nvSpPr>
            <p:cNvPr id="32" name="Circle">
              <a:extLst>
                <a:ext uri="{FF2B5EF4-FFF2-40B4-BE49-F238E27FC236}">
                  <a16:creationId xmlns:a16="http://schemas.microsoft.com/office/drawing/2014/main" id="{28C05C04-8492-6D9C-53EA-DC8750477E9B}"/>
                </a:ext>
              </a:extLst>
            </p:cNvPr>
            <p:cNvSpPr/>
            <p:nvPr/>
          </p:nvSpPr>
          <p:spPr>
            <a:xfrm>
              <a:off x="0" y="0"/>
              <a:ext cx="985364" cy="985364"/>
            </a:xfrm>
            <a:prstGeom prst="ellipse">
              <a:avLst/>
            </a:prstGeom>
            <a:grp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33" name="1">
              <a:extLst>
                <a:ext uri="{FF2B5EF4-FFF2-40B4-BE49-F238E27FC236}">
                  <a16:creationId xmlns:a16="http://schemas.microsoft.com/office/drawing/2014/main" id="{0550D442-F82F-13C0-2B6C-912CCE0E6665}"/>
                </a:ext>
              </a:extLst>
            </p:cNvPr>
            <p:cNvSpPr txBox="1"/>
            <p:nvPr/>
          </p:nvSpPr>
          <p:spPr>
            <a:xfrm>
              <a:off x="144302" y="246461"/>
              <a:ext cx="696760" cy="492442"/>
            </a:xfrm>
            <a:prstGeom prst="rect">
              <a:avLst/>
            </a:prstGeom>
            <a:grp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4800">
                  <a:solidFill>
                    <a:srgbClr val="35799C"/>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uLnTx/>
                  <a:uFillTx/>
                  <a:latin typeface="Montserrat" pitchFamily="2" charset="77"/>
                  <a:sym typeface="Montserrat Bold"/>
                </a:rPr>
                <a:t>4</a:t>
              </a:r>
            </a:p>
          </p:txBody>
        </p:sp>
      </p:grpSp>
      <p:pic>
        <p:nvPicPr>
          <p:cNvPr id="34" name="Gráfico 33">
            <a:extLst>
              <a:ext uri="{FF2B5EF4-FFF2-40B4-BE49-F238E27FC236}">
                <a16:creationId xmlns:a16="http://schemas.microsoft.com/office/drawing/2014/main" id="{24BA5ED1-83BF-3238-0770-D67023BB5A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00201" y="660142"/>
            <a:ext cx="1215184" cy="1215184"/>
          </a:xfrm>
          <a:prstGeom prst="rect">
            <a:avLst/>
          </a:prstGeom>
        </p:spPr>
      </p:pic>
    </p:spTree>
    <p:extLst>
      <p:ext uri="{BB962C8B-B14F-4D97-AF65-F5344CB8AC3E}">
        <p14:creationId xmlns:p14="http://schemas.microsoft.com/office/powerpoint/2010/main" val="46235196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5DD65-F4DA-F411-91DF-4F6EF3239262}"/>
            </a:ext>
          </a:extLst>
        </p:cNvPr>
        <p:cNvGrpSpPr/>
        <p:nvPr/>
      </p:nvGrpSpPr>
      <p:grpSpPr>
        <a:xfrm>
          <a:off x="0" y="0"/>
          <a:ext cx="0" cy="0"/>
          <a:chOff x="0" y="0"/>
          <a:chExt cx="0" cy="0"/>
        </a:xfrm>
      </p:grpSpPr>
      <p:sp>
        <p:nvSpPr>
          <p:cNvPr id="2" name="Lecciones y legado">
            <a:extLst>
              <a:ext uri="{FF2B5EF4-FFF2-40B4-BE49-F238E27FC236}">
                <a16:creationId xmlns:a16="http://schemas.microsoft.com/office/drawing/2014/main" id="{D09F9385-F3B2-CFAE-B463-A54DA9C61558}"/>
              </a:ext>
            </a:extLst>
          </p:cNvPr>
          <p:cNvSpPr txBox="1"/>
          <p:nvPr/>
        </p:nvSpPr>
        <p:spPr>
          <a:xfrm>
            <a:off x="3759167" y="4800600"/>
            <a:ext cx="16865666" cy="2492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457200">
              <a:lnSpc>
                <a:spcPct val="90000"/>
              </a:lnSpc>
              <a:defRPr sz="12000">
                <a:solidFill>
                  <a:srgbClr val="FFFFFF"/>
                </a:solidFill>
                <a:uFill>
                  <a:solidFill>
                    <a:srgbClr val="000000"/>
                  </a:solidFill>
                </a:uFill>
                <a:latin typeface="UniSansBold"/>
                <a:ea typeface="UniSansBold"/>
                <a:cs typeface="UniSansBold"/>
                <a:sym typeface="UniSansBold"/>
              </a:defRPr>
            </a:lvl1pPr>
          </a:lstStyle>
          <a:p>
            <a:r>
              <a:rPr lang="en-US" sz="9000" b="1" dirty="0">
                <a:solidFill>
                  <a:srgbClr val="4D80BE"/>
                </a:solidFill>
                <a:latin typeface="Montserrat" pitchFamily="2" charset="77"/>
              </a:rPr>
              <a:t>L</a:t>
            </a:r>
            <a:r>
              <a:rPr lang="en-US" sz="9000" b="1" noProof="0" dirty="0" err="1">
                <a:solidFill>
                  <a:srgbClr val="4D80BE"/>
                </a:solidFill>
                <a:latin typeface="Montserrat" pitchFamily="2" charset="77"/>
              </a:rPr>
              <a:t>essons</a:t>
            </a:r>
            <a:r>
              <a:rPr lang="en-US" sz="9000" b="1" noProof="0" dirty="0">
                <a:solidFill>
                  <a:srgbClr val="E72582"/>
                </a:solidFill>
                <a:latin typeface="Montserrat" pitchFamily="2" charset="77"/>
              </a:rPr>
              <a:t> </a:t>
            </a:r>
            <a:br>
              <a:rPr lang="en-US" sz="9000" b="1" noProof="0" dirty="0">
                <a:solidFill>
                  <a:srgbClr val="E72582"/>
                </a:solidFill>
                <a:latin typeface="Montserrat" pitchFamily="2" charset="77"/>
              </a:rPr>
            </a:br>
            <a:r>
              <a:rPr lang="en-US" sz="9000" b="1" noProof="0" dirty="0">
                <a:solidFill>
                  <a:srgbClr val="E72582"/>
                </a:solidFill>
                <a:latin typeface="Montserrat" pitchFamily="2" charset="77"/>
              </a:rPr>
              <a:t>for our work</a:t>
            </a:r>
            <a:endParaRPr lang="en-US" sz="9000" b="1" dirty="0">
              <a:solidFill>
                <a:srgbClr val="E72582"/>
              </a:solidFill>
              <a:latin typeface="Montserrat" pitchFamily="2" charset="77"/>
            </a:endParaRPr>
          </a:p>
        </p:txBody>
      </p:sp>
      <p:grpSp>
        <p:nvGrpSpPr>
          <p:cNvPr id="10" name="Graphic 8" descr="Good Idea outline">
            <a:extLst>
              <a:ext uri="{FF2B5EF4-FFF2-40B4-BE49-F238E27FC236}">
                <a16:creationId xmlns:a16="http://schemas.microsoft.com/office/drawing/2014/main" id="{15C507AD-A3EB-2F4A-F4C0-FE17E87E0FCA}"/>
              </a:ext>
            </a:extLst>
          </p:cNvPr>
          <p:cNvGrpSpPr/>
          <p:nvPr/>
        </p:nvGrpSpPr>
        <p:grpSpPr>
          <a:xfrm>
            <a:off x="11227604" y="7624599"/>
            <a:ext cx="2142152" cy="2522125"/>
            <a:chOff x="11868012" y="6454473"/>
            <a:chExt cx="647989" cy="768562"/>
          </a:xfrm>
          <a:solidFill>
            <a:srgbClr val="6E6F71"/>
          </a:solidFill>
        </p:grpSpPr>
        <p:sp>
          <p:nvSpPr>
            <p:cNvPr id="11" name="Freeform: Shape 10">
              <a:extLst>
                <a:ext uri="{FF2B5EF4-FFF2-40B4-BE49-F238E27FC236}">
                  <a16:creationId xmlns:a16="http://schemas.microsoft.com/office/drawing/2014/main" id="{FDC22E6C-653F-EA5A-9559-60D98C81C0D3}"/>
                </a:ext>
              </a:extLst>
            </p:cNvPr>
            <p:cNvSpPr/>
            <p:nvPr/>
          </p:nvSpPr>
          <p:spPr>
            <a:xfrm>
              <a:off x="11868012" y="6454473"/>
              <a:ext cx="647989" cy="768562"/>
            </a:xfrm>
            <a:custGeom>
              <a:avLst/>
              <a:gdLst>
                <a:gd name="connsiteX0" fmla="*/ 112590 w 647989"/>
                <a:gd name="connsiteY0" fmla="*/ 527514 h 768562"/>
                <a:gd name="connsiteX1" fmla="*/ 112590 w 647989"/>
                <a:gd name="connsiteY1" fmla="*/ 768563 h 768562"/>
                <a:gd name="connsiteX2" fmla="*/ 413580 w 647989"/>
                <a:gd name="connsiteY2" fmla="*/ 768563 h 768562"/>
                <a:gd name="connsiteX3" fmla="*/ 413580 w 647989"/>
                <a:gd name="connsiteY3" fmla="*/ 654263 h 768562"/>
                <a:gd name="connsiteX4" fmla="*/ 460253 w 647989"/>
                <a:gd name="connsiteY4" fmla="*/ 654263 h 768562"/>
                <a:gd name="connsiteX5" fmla="*/ 572648 w 647989"/>
                <a:gd name="connsiteY5" fmla="*/ 541868 h 768562"/>
                <a:gd name="connsiteX6" fmla="*/ 572648 w 647989"/>
                <a:gd name="connsiteY6" fmla="*/ 539963 h 768562"/>
                <a:gd name="connsiteX7" fmla="*/ 572648 w 647989"/>
                <a:gd name="connsiteY7" fmla="*/ 482813 h 768562"/>
                <a:gd name="connsiteX8" fmla="*/ 614558 w 647989"/>
                <a:gd name="connsiteY8" fmla="*/ 482813 h 768562"/>
                <a:gd name="connsiteX9" fmla="*/ 638370 w 647989"/>
                <a:gd name="connsiteY9" fmla="*/ 416138 h 768562"/>
                <a:gd name="connsiteX10" fmla="*/ 572648 w 647989"/>
                <a:gd name="connsiteY10" fmla="*/ 301838 h 768562"/>
                <a:gd name="connsiteX11" fmla="*/ 572648 w 647989"/>
                <a:gd name="connsiteY11" fmla="*/ 297075 h 768562"/>
                <a:gd name="connsiteX12" fmla="*/ 296974 w 647989"/>
                <a:gd name="connsiteY12" fmla="*/ 194 h 768562"/>
                <a:gd name="connsiteX13" fmla="*/ 296880 w 647989"/>
                <a:gd name="connsiteY13" fmla="*/ 190 h 768562"/>
                <a:gd name="connsiteX14" fmla="*/ 286250 w 647989"/>
                <a:gd name="connsiteY14" fmla="*/ 0 h 768562"/>
                <a:gd name="connsiteX15" fmla="*/ 195 w 647989"/>
                <a:gd name="connsiteY15" fmla="*/ 276054 h 768562"/>
                <a:gd name="connsiteX16" fmla="*/ 195 w 647989"/>
                <a:gd name="connsiteY16" fmla="*/ 296942 h 768562"/>
                <a:gd name="connsiteX17" fmla="*/ 112590 w 647989"/>
                <a:gd name="connsiteY17" fmla="*/ 527514 h 768562"/>
                <a:gd name="connsiteX18" fmla="*/ 19188 w 647989"/>
                <a:gd name="connsiteY18" fmla="*/ 296247 h 768562"/>
                <a:gd name="connsiteX19" fmla="*/ 19188 w 647989"/>
                <a:gd name="connsiteY19" fmla="*/ 276739 h 768562"/>
                <a:gd name="connsiteX20" fmla="*/ 286250 w 647989"/>
                <a:gd name="connsiteY20" fmla="*/ 19050 h 768562"/>
                <a:gd name="connsiteX21" fmla="*/ 296184 w 647989"/>
                <a:gd name="connsiteY21" fmla="*/ 19231 h 768562"/>
                <a:gd name="connsiteX22" fmla="*/ 553636 w 647989"/>
                <a:gd name="connsiteY22" fmla="*/ 296247 h 768562"/>
                <a:gd name="connsiteX23" fmla="*/ 553636 w 647989"/>
                <a:gd name="connsiteY23" fmla="*/ 306791 h 768562"/>
                <a:gd name="connsiteX24" fmla="*/ 556169 w 647989"/>
                <a:gd name="connsiteY24" fmla="*/ 311201 h 768562"/>
                <a:gd name="connsiteX25" fmla="*/ 621892 w 647989"/>
                <a:gd name="connsiteY25" fmla="*/ 425501 h 768562"/>
                <a:gd name="connsiteX26" fmla="*/ 622149 w 647989"/>
                <a:gd name="connsiteY26" fmla="*/ 425939 h 768562"/>
                <a:gd name="connsiteX27" fmla="*/ 622425 w 647989"/>
                <a:gd name="connsiteY27" fmla="*/ 426368 h 768562"/>
                <a:gd name="connsiteX28" fmla="*/ 627245 w 647989"/>
                <a:gd name="connsiteY28" fmla="*/ 453142 h 768562"/>
                <a:gd name="connsiteX29" fmla="*/ 613300 w 647989"/>
                <a:gd name="connsiteY29" fmla="*/ 463620 h 768562"/>
                <a:gd name="connsiteX30" fmla="*/ 553626 w 647989"/>
                <a:gd name="connsiteY30" fmla="*/ 463620 h 768562"/>
                <a:gd name="connsiteX31" fmla="*/ 553626 w 647989"/>
                <a:gd name="connsiteY31" fmla="*/ 541725 h 768562"/>
                <a:gd name="connsiteX32" fmla="*/ 460281 w 647989"/>
                <a:gd name="connsiteY32" fmla="*/ 635070 h 768562"/>
                <a:gd name="connsiteX33" fmla="*/ 394559 w 647989"/>
                <a:gd name="connsiteY33" fmla="*/ 635070 h 768562"/>
                <a:gd name="connsiteX34" fmla="*/ 394559 w 647989"/>
                <a:gd name="connsiteY34" fmla="*/ 749370 h 768562"/>
                <a:gd name="connsiteX35" fmla="*/ 131669 w 647989"/>
                <a:gd name="connsiteY35" fmla="*/ 749370 h 768562"/>
                <a:gd name="connsiteX36" fmla="*/ 131669 w 647989"/>
                <a:gd name="connsiteY36" fmla="*/ 518179 h 768562"/>
                <a:gd name="connsiteX37" fmla="*/ 124296 w 647989"/>
                <a:gd name="connsiteY37" fmla="*/ 512464 h 768562"/>
                <a:gd name="connsiteX38" fmla="*/ 19245 w 647989"/>
                <a:gd name="connsiteY38" fmla="*/ 297018 h 768562"/>
                <a:gd name="connsiteX39" fmla="*/ 19245 w 647989"/>
                <a:gd name="connsiteY39" fmla="*/ 296637 h 7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7989" h="768562">
                  <a:moveTo>
                    <a:pt x="112590" y="527514"/>
                  </a:moveTo>
                  <a:lnTo>
                    <a:pt x="112590" y="768563"/>
                  </a:lnTo>
                  <a:lnTo>
                    <a:pt x="413580" y="768563"/>
                  </a:lnTo>
                  <a:lnTo>
                    <a:pt x="413580" y="654263"/>
                  </a:lnTo>
                  <a:lnTo>
                    <a:pt x="460253" y="654263"/>
                  </a:lnTo>
                  <a:cubicBezTo>
                    <a:pt x="522327" y="654263"/>
                    <a:pt x="572648" y="603942"/>
                    <a:pt x="572648" y="541868"/>
                  </a:cubicBezTo>
                  <a:cubicBezTo>
                    <a:pt x="572648" y="541230"/>
                    <a:pt x="572648" y="540591"/>
                    <a:pt x="572648" y="539963"/>
                  </a:cubicBezTo>
                  <a:lnTo>
                    <a:pt x="572648" y="482813"/>
                  </a:lnTo>
                  <a:lnTo>
                    <a:pt x="614558" y="482813"/>
                  </a:lnTo>
                  <a:cubicBezTo>
                    <a:pt x="639323" y="479955"/>
                    <a:pt x="661230" y="451380"/>
                    <a:pt x="638370" y="416138"/>
                  </a:cubicBezTo>
                  <a:lnTo>
                    <a:pt x="572648" y="301838"/>
                  </a:lnTo>
                  <a:lnTo>
                    <a:pt x="572648" y="297075"/>
                  </a:lnTo>
                  <a:cubicBezTo>
                    <a:pt x="578504" y="138969"/>
                    <a:pt x="455080" y="6050"/>
                    <a:pt x="296974" y="194"/>
                  </a:cubicBezTo>
                  <a:cubicBezTo>
                    <a:pt x="296943" y="193"/>
                    <a:pt x="296911" y="192"/>
                    <a:pt x="296880" y="190"/>
                  </a:cubicBezTo>
                  <a:cubicBezTo>
                    <a:pt x="293327" y="57"/>
                    <a:pt x="289774" y="0"/>
                    <a:pt x="286250" y="0"/>
                  </a:cubicBezTo>
                  <a:cubicBezTo>
                    <a:pt x="132174" y="114"/>
                    <a:pt x="5789" y="122080"/>
                    <a:pt x="195" y="276054"/>
                  </a:cubicBezTo>
                  <a:cubicBezTo>
                    <a:pt x="-65" y="283038"/>
                    <a:pt x="-65" y="290001"/>
                    <a:pt x="195" y="296942"/>
                  </a:cubicBezTo>
                  <a:cubicBezTo>
                    <a:pt x="-181" y="387084"/>
                    <a:pt x="41350" y="472282"/>
                    <a:pt x="112590" y="527514"/>
                  </a:cubicBezTo>
                  <a:close/>
                  <a:moveTo>
                    <a:pt x="19188" y="296247"/>
                  </a:moveTo>
                  <a:cubicBezTo>
                    <a:pt x="18959" y="289779"/>
                    <a:pt x="18959" y="283216"/>
                    <a:pt x="19188" y="276739"/>
                  </a:cubicBezTo>
                  <a:cubicBezTo>
                    <a:pt x="23900" y="132767"/>
                    <a:pt x="142201" y="18618"/>
                    <a:pt x="286250" y="19050"/>
                  </a:cubicBezTo>
                  <a:cubicBezTo>
                    <a:pt x="289536" y="19050"/>
                    <a:pt x="292860" y="19107"/>
                    <a:pt x="296184" y="19231"/>
                  </a:cubicBezTo>
                  <a:cubicBezTo>
                    <a:pt x="443697" y="24800"/>
                    <a:pt x="558867" y="148721"/>
                    <a:pt x="553636" y="296247"/>
                  </a:cubicBezTo>
                  <a:lnTo>
                    <a:pt x="553636" y="306791"/>
                  </a:lnTo>
                  <a:lnTo>
                    <a:pt x="556169" y="311201"/>
                  </a:lnTo>
                  <a:lnTo>
                    <a:pt x="621892" y="425501"/>
                  </a:lnTo>
                  <a:lnTo>
                    <a:pt x="622149" y="425939"/>
                  </a:lnTo>
                  <a:lnTo>
                    <a:pt x="622425" y="426368"/>
                  </a:lnTo>
                  <a:cubicBezTo>
                    <a:pt x="628610" y="433832"/>
                    <a:pt x="630438" y="443989"/>
                    <a:pt x="627245" y="453142"/>
                  </a:cubicBezTo>
                  <a:cubicBezTo>
                    <a:pt x="624542" y="458665"/>
                    <a:pt x="619357" y="462561"/>
                    <a:pt x="613300" y="463620"/>
                  </a:cubicBezTo>
                  <a:lnTo>
                    <a:pt x="553626" y="463620"/>
                  </a:lnTo>
                  <a:lnTo>
                    <a:pt x="553626" y="541725"/>
                  </a:lnTo>
                  <a:cubicBezTo>
                    <a:pt x="553558" y="593249"/>
                    <a:pt x="511806" y="635001"/>
                    <a:pt x="460281" y="635070"/>
                  </a:cubicBezTo>
                  <a:lnTo>
                    <a:pt x="394559" y="635070"/>
                  </a:lnTo>
                  <a:lnTo>
                    <a:pt x="394559" y="749370"/>
                  </a:lnTo>
                  <a:lnTo>
                    <a:pt x="131669" y="749370"/>
                  </a:lnTo>
                  <a:lnTo>
                    <a:pt x="131669" y="518179"/>
                  </a:lnTo>
                  <a:lnTo>
                    <a:pt x="124296" y="512464"/>
                  </a:lnTo>
                  <a:cubicBezTo>
                    <a:pt x="57917" y="460700"/>
                    <a:pt x="19151" y="381194"/>
                    <a:pt x="19245" y="297018"/>
                  </a:cubicBezTo>
                  <a:lnTo>
                    <a:pt x="19245" y="296637"/>
                  </a:ln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2" name="Freeform: Shape 11">
              <a:extLst>
                <a:ext uri="{FF2B5EF4-FFF2-40B4-BE49-F238E27FC236}">
                  <a16:creationId xmlns:a16="http://schemas.microsoft.com/office/drawing/2014/main" id="{21288726-2A98-AF49-CDF3-CAC56F22B147}"/>
                </a:ext>
              </a:extLst>
            </p:cNvPr>
            <p:cNvSpPr/>
            <p:nvPr/>
          </p:nvSpPr>
          <p:spPr>
            <a:xfrm>
              <a:off x="12111675" y="6901805"/>
              <a:ext cx="60959" cy="28174"/>
            </a:xfrm>
            <a:custGeom>
              <a:avLst/>
              <a:gdLst>
                <a:gd name="connsiteX0" fmla="*/ 30480 w 60959"/>
                <a:gd name="connsiteY0" fmla="*/ 28175 h 28174"/>
                <a:gd name="connsiteX1" fmla="*/ 30480 w 60959"/>
                <a:gd name="connsiteY1" fmla="*/ 28175 h 28174"/>
                <a:gd name="connsiteX2" fmla="*/ 60960 w 60959"/>
                <a:gd name="connsiteY2" fmla="*/ 0 h 28174"/>
                <a:gd name="connsiteX3" fmla="*/ 0 w 60959"/>
                <a:gd name="connsiteY3" fmla="*/ 0 h 28174"/>
                <a:gd name="connsiteX4" fmla="*/ 30480 w 60959"/>
                <a:gd name="connsiteY4" fmla="*/ 28175 h 2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28174">
                  <a:moveTo>
                    <a:pt x="30480" y="28175"/>
                  </a:moveTo>
                  <a:lnTo>
                    <a:pt x="30480" y="28175"/>
                  </a:lnTo>
                  <a:cubicBezTo>
                    <a:pt x="46437" y="28179"/>
                    <a:pt x="59712" y="15908"/>
                    <a:pt x="60960" y="0"/>
                  </a:cubicBezTo>
                  <a:lnTo>
                    <a:pt x="0" y="0"/>
                  </a:lnTo>
                  <a:cubicBezTo>
                    <a:pt x="1244" y="15910"/>
                    <a:pt x="14522" y="28184"/>
                    <a:pt x="30480" y="28175"/>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3" name="Freeform: Shape 12">
              <a:extLst>
                <a:ext uri="{FF2B5EF4-FFF2-40B4-BE49-F238E27FC236}">
                  <a16:creationId xmlns:a16="http://schemas.microsoft.com/office/drawing/2014/main" id="{79C16FD0-C6F3-F191-ABF6-4C663C2C3A35}"/>
                </a:ext>
              </a:extLst>
            </p:cNvPr>
            <p:cNvSpPr/>
            <p:nvPr/>
          </p:nvSpPr>
          <p:spPr>
            <a:xfrm>
              <a:off x="12020245" y="6580022"/>
              <a:ext cx="243840" cy="254593"/>
            </a:xfrm>
            <a:custGeom>
              <a:avLst/>
              <a:gdLst>
                <a:gd name="connsiteX0" fmla="*/ 10 w 243840"/>
                <a:gd name="connsiteY0" fmla="*/ 126130 h 254593"/>
                <a:gd name="connsiteX1" fmla="*/ 8506 w 243840"/>
                <a:gd name="connsiteY1" fmla="*/ 168326 h 254593"/>
                <a:gd name="connsiteX2" fmla="*/ 29689 w 243840"/>
                <a:gd name="connsiteY2" fmla="*/ 203025 h 254593"/>
                <a:gd name="connsiteX3" fmla="*/ 58264 w 243840"/>
                <a:gd name="connsiteY3" fmla="*/ 249393 h 254593"/>
                <a:gd name="connsiteX4" fmla="*/ 66656 w 243840"/>
                <a:gd name="connsiteY4" fmla="*/ 254594 h 254593"/>
                <a:gd name="connsiteX5" fmla="*/ 177203 w 243840"/>
                <a:gd name="connsiteY5" fmla="*/ 254594 h 254593"/>
                <a:gd name="connsiteX6" fmla="*/ 185595 w 243840"/>
                <a:gd name="connsiteY6" fmla="*/ 249403 h 254593"/>
                <a:gd name="connsiteX7" fmla="*/ 214170 w 243840"/>
                <a:gd name="connsiteY7" fmla="*/ 203035 h 254593"/>
                <a:gd name="connsiteX8" fmla="*/ 235353 w 243840"/>
                <a:gd name="connsiteY8" fmla="*/ 168335 h 254593"/>
                <a:gd name="connsiteX9" fmla="*/ 243840 w 243840"/>
                <a:gd name="connsiteY9" fmla="*/ 126140 h 254593"/>
                <a:gd name="connsiteX10" fmla="*/ 243840 w 243840"/>
                <a:gd name="connsiteY10" fmla="*/ 121920 h 254593"/>
                <a:gd name="connsiteX11" fmla="*/ 121920 w 243840"/>
                <a:gd name="connsiteY11" fmla="*/ 0 h 254593"/>
                <a:gd name="connsiteX12" fmla="*/ 0 w 243840"/>
                <a:gd name="connsiteY12" fmla="*/ 121920 h 254593"/>
                <a:gd name="connsiteX13" fmla="*/ 121930 w 243840"/>
                <a:gd name="connsiteY13" fmla="*/ 20450 h 254593"/>
                <a:gd name="connsiteX14" fmla="*/ 224800 w 243840"/>
                <a:gd name="connsiteY14" fmla="*/ 121910 h 254593"/>
                <a:gd name="connsiteX15" fmla="*/ 224800 w 243840"/>
                <a:gd name="connsiteY15" fmla="*/ 125816 h 254593"/>
                <a:gd name="connsiteX16" fmla="*/ 217599 w 243840"/>
                <a:gd name="connsiteY16" fmla="*/ 161430 h 254593"/>
                <a:gd name="connsiteX17" fmla="*/ 199930 w 243840"/>
                <a:gd name="connsiteY17" fmla="*/ 190348 h 254593"/>
                <a:gd name="connsiteX18" fmla="*/ 199568 w 243840"/>
                <a:gd name="connsiteY18" fmla="*/ 190757 h 254593"/>
                <a:gd name="connsiteX19" fmla="*/ 199234 w 243840"/>
                <a:gd name="connsiteY19" fmla="*/ 191176 h 254593"/>
                <a:gd name="connsiteX20" fmla="*/ 171117 w 243840"/>
                <a:gd name="connsiteY20" fmla="*/ 235515 h 254593"/>
                <a:gd name="connsiteX21" fmla="*/ 72695 w 243840"/>
                <a:gd name="connsiteY21" fmla="*/ 235515 h 254593"/>
                <a:gd name="connsiteX22" fmla="*/ 44577 w 243840"/>
                <a:gd name="connsiteY22" fmla="*/ 191176 h 254593"/>
                <a:gd name="connsiteX23" fmla="*/ 44244 w 243840"/>
                <a:gd name="connsiteY23" fmla="*/ 190757 h 254593"/>
                <a:gd name="connsiteX24" fmla="*/ 43929 w 243840"/>
                <a:gd name="connsiteY24" fmla="*/ 190348 h 254593"/>
                <a:gd name="connsiteX25" fmla="*/ 26289 w 243840"/>
                <a:gd name="connsiteY25" fmla="*/ 161487 h 254593"/>
                <a:gd name="connsiteX26" fmla="*/ 19060 w 243840"/>
                <a:gd name="connsiteY26" fmla="*/ 125778 h 254593"/>
                <a:gd name="connsiteX27" fmla="*/ 19060 w 243840"/>
                <a:gd name="connsiteY27" fmla="*/ 122225 h 254593"/>
                <a:gd name="connsiteX28" fmla="*/ 121920 w 243840"/>
                <a:gd name="connsiteY28" fmla="*/ 20450 h 25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3840" h="254593">
                  <a:moveTo>
                    <a:pt x="10" y="126130"/>
                  </a:moveTo>
                  <a:cubicBezTo>
                    <a:pt x="465" y="140571"/>
                    <a:pt x="3337" y="154834"/>
                    <a:pt x="8506" y="168326"/>
                  </a:cubicBezTo>
                  <a:cubicBezTo>
                    <a:pt x="13440" y="181064"/>
                    <a:pt x="20614" y="192816"/>
                    <a:pt x="29689" y="203025"/>
                  </a:cubicBezTo>
                  <a:cubicBezTo>
                    <a:pt x="40988" y="217316"/>
                    <a:pt x="50578" y="232877"/>
                    <a:pt x="58264" y="249393"/>
                  </a:cubicBezTo>
                  <a:cubicBezTo>
                    <a:pt x="59847" y="252579"/>
                    <a:pt x="63098" y="254593"/>
                    <a:pt x="66656" y="254594"/>
                  </a:cubicBezTo>
                  <a:lnTo>
                    <a:pt x="177203" y="254594"/>
                  </a:lnTo>
                  <a:cubicBezTo>
                    <a:pt x="180759" y="254595"/>
                    <a:pt x="184009" y="252585"/>
                    <a:pt x="185595" y="249403"/>
                  </a:cubicBezTo>
                  <a:cubicBezTo>
                    <a:pt x="193278" y="232884"/>
                    <a:pt x="202868" y="217323"/>
                    <a:pt x="214170" y="203035"/>
                  </a:cubicBezTo>
                  <a:cubicBezTo>
                    <a:pt x="223238" y="192820"/>
                    <a:pt x="230412" y="181069"/>
                    <a:pt x="235353" y="168335"/>
                  </a:cubicBezTo>
                  <a:cubicBezTo>
                    <a:pt x="240516" y="154841"/>
                    <a:pt x="243384" y="140579"/>
                    <a:pt x="243840" y="126140"/>
                  </a:cubicBezTo>
                  <a:lnTo>
                    <a:pt x="243840" y="121920"/>
                  </a:lnTo>
                  <a:cubicBezTo>
                    <a:pt x="243840" y="54586"/>
                    <a:pt x="189254" y="0"/>
                    <a:pt x="121920" y="0"/>
                  </a:cubicBezTo>
                  <a:cubicBezTo>
                    <a:pt x="54586" y="0"/>
                    <a:pt x="0" y="54586"/>
                    <a:pt x="0" y="121920"/>
                  </a:cubicBezTo>
                  <a:close/>
                  <a:moveTo>
                    <a:pt x="121930" y="20450"/>
                  </a:moveTo>
                  <a:cubicBezTo>
                    <a:pt x="178161" y="20532"/>
                    <a:pt x="223942" y="65685"/>
                    <a:pt x="224800" y="121910"/>
                  </a:cubicBezTo>
                  <a:lnTo>
                    <a:pt x="224800" y="125816"/>
                  </a:lnTo>
                  <a:cubicBezTo>
                    <a:pt x="224388" y="138004"/>
                    <a:pt x="221954" y="150039"/>
                    <a:pt x="217599" y="161430"/>
                  </a:cubicBezTo>
                  <a:cubicBezTo>
                    <a:pt x="213483" y="172047"/>
                    <a:pt x="207499" y="181841"/>
                    <a:pt x="199930" y="190348"/>
                  </a:cubicBezTo>
                  <a:lnTo>
                    <a:pt x="199568" y="190757"/>
                  </a:lnTo>
                  <a:lnTo>
                    <a:pt x="199234" y="191176"/>
                  </a:lnTo>
                  <a:cubicBezTo>
                    <a:pt x="188350" y="204942"/>
                    <a:pt x="178927" y="219801"/>
                    <a:pt x="171117" y="235515"/>
                  </a:cubicBezTo>
                  <a:lnTo>
                    <a:pt x="72695" y="235515"/>
                  </a:lnTo>
                  <a:cubicBezTo>
                    <a:pt x="64884" y="219801"/>
                    <a:pt x="55461" y="204942"/>
                    <a:pt x="44577" y="191176"/>
                  </a:cubicBezTo>
                  <a:lnTo>
                    <a:pt x="44244" y="190757"/>
                  </a:lnTo>
                  <a:lnTo>
                    <a:pt x="43929" y="190348"/>
                  </a:lnTo>
                  <a:cubicBezTo>
                    <a:pt x="36376" y="181856"/>
                    <a:pt x="30402" y="172082"/>
                    <a:pt x="26289" y="161487"/>
                  </a:cubicBezTo>
                  <a:cubicBezTo>
                    <a:pt x="21920" y="150065"/>
                    <a:pt x="19477" y="137999"/>
                    <a:pt x="19060" y="125778"/>
                  </a:cubicBezTo>
                  <a:lnTo>
                    <a:pt x="19060" y="122225"/>
                  </a:lnTo>
                  <a:cubicBezTo>
                    <a:pt x="19782" y="65895"/>
                    <a:pt x="65586" y="20576"/>
                    <a:pt x="121920" y="20450"/>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4" name="Freeform: Shape 13">
              <a:extLst>
                <a:ext uri="{FF2B5EF4-FFF2-40B4-BE49-F238E27FC236}">
                  <a16:creationId xmlns:a16="http://schemas.microsoft.com/office/drawing/2014/main" id="{FC421963-E527-54ED-5B0C-3D0849815A2F}"/>
                </a:ext>
              </a:extLst>
            </p:cNvPr>
            <p:cNvSpPr/>
            <p:nvPr/>
          </p:nvSpPr>
          <p:spPr>
            <a:xfrm>
              <a:off x="12088034" y="6858857"/>
              <a:ext cx="110175" cy="19050"/>
            </a:xfrm>
            <a:custGeom>
              <a:avLst/>
              <a:gdLst>
                <a:gd name="connsiteX0" fmla="*/ 100651 w 110175"/>
                <a:gd name="connsiteY0" fmla="*/ 0 h 19050"/>
                <a:gd name="connsiteX1" fmla="*/ 9525 w 110175"/>
                <a:gd name="connsiteY1" fmla="*/ 0 h 19050"/>
                <a:gd name="connsiteX2" fmla="*/ 0 w 110175"/>
                <a:gd name="connsiteY2" fmla="*/ 9525 h 19050"/>
                <a:gd name="connsiteX3" fmla="*/ 9525 w 110175"/>
                <a:gd name="connsiteY3" fmla="*/ 19050 h 19050"/>
                <a:gd name="connsiteX4" fmla="*/ 100651 w 110175"/>
                <a:gd name="connsiteY4" fmla="*/ 19050 h 19050"/>
                <a:gd name="connsiteX5" fmla="*/ 110176 w 110175"/>
                <a:gd name="connsiteY5" fmla="*/ 9525 h 19050"/>
                <a:gd name="connsiteX6" fmla="*/ 100651 w 110175"/>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75" h="19050">
                  <a:moveTo>
                    <a:pt x="100651" y="0"/>
                  </a:moveTo>
                  <a:lnTo>
                    <a:pt x="9525" y="0"/>
                  </a:lnTo>
                  <a:cubicBezTo>
                    <a:pt x="4264" y="0"/>
                    <a:pt x="0" y="4264"/>
                    <a:pt x="0" y="9525"/>
                  </a:cubicBezTo>
                  <a:cubicBezTo>
                    <a:pt x="0" y="14786"/>
                    <a:pt x="4264" y="19050"/>
                    <a:pt x="9525" y="19050"/>
                  </a:cubicBezTo>
                  <a:lnTo>
                    <a:pt x="100651" y="19050"/>
                  </a:lnTo>
                  <a:cubicBezTo>
                    <a:pt x="105911" y="19050"/>
                    <a:pt x="110176" y="14786"/>
                    <a:pt x="110176" y="9525"/>
                  </a:cubicBezTo>
                  <a:cubicBezTo>
                    <a:pt x="110176" y="4264"/>
                    <a:pt x="105911" y="0"/>
                    <a:pt x="100651" y="0"/>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5" name="Freeform: Shape 14">
              <a:extLst>
                <a:ext uri="{FF2B5EF4-FFF2-40B4-BE49-F238E27FC236}">
                  <a16:creationId xmlns:a16="http://schemas.microsoft.com/office/drawing/2014/main" id="{53B68BA2-C039-A407-9A8F-34AEA0F341D0}"/>
                </a:ext>
              </a:extLst>
            </p:cNvPr>
            <p:cNvSpPr/>
            <p:nvPr/>
          </p:nvSpPr>
          <p:spPr>
            <a:xfrm>
              <a:off x="12281982" y="6691531"/>
              <a:ext cx="55673" cy="19049"/>
            </a:xfrm>
            <a:custGeom>
              <a:avLst/>
              <a:gdLst>
                <a:gd name="connsiteX0" fmla="*/ 9525 w 55673"/>
                <a:gd name="connsiteY0" fmla="*/ 19050 h 19049"/>
                <a:gd name="connsiteX1" fmla="*/ 46149 w 55673"/>
                <a:gd name="connsiteY1" fmla="*/ 19050 h 19049"/>
                <a:gd name="connsiteX2" fmla="*/ 55674 w 55673"/>
                <a:gd name="connsiteY2" fmla="*/ 9525 h 19049"/>
                <a:gd name="connsiteX3" fmla="*/ 46149 w 55673"/>
                <a:gd name="connsiteY3" fmla="*/ 0 h 19049"/>
                <a:gd name="connsiteX4" fmla="*/ 9525 w 55673"/>
                <a:gd name="connsiteY4" fmla="*/ 0 h 19049"/>
                <a:gd name="connsiteX5" fmla="*/ 0 w 55673"/>
                <a:gd name="connsiteY5" fmla="*/ 9525 h 19049"/>
                <a:gd name="connsiteX6" fmla="*/ 9525 w 55673"/>
                <a:gd name="connsiteY6" fmla="*/ 19050 h 1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73" h="19049">
                  <a:moveTo>
                    <a:pt x="9525" y="19050"/>
                  </a:moveTo>
                  <a:lnTo>
                    <a:pt x="46149" y="19050"/>
                  </a:lnTo>
                  <a:cubicBezTo>
                    <a:pt x="51409" y="19050"/>
                    <a:pt x="55674" y="14786"/>
                    <a:pt x="55674" y="9525"/>
                  </a:cubicBezTo>
                  <a:cubicBezTo>
                    <a:pt x="55674" y="4264"/>
                    <a:pt x="51409" y="0"/>
                    <a:pt x="46149" y="0"/>
                  </a:cubicBezTo>
                  <a:lnTo>
                    <a:pt x="9525" y="0"/>
                  </a:lnTo>
                  <a:cubicBezTo>
                    <a:pt x="4264" y="0"/>
                    <a:pt x="0" y="4264"/>
                    <a:pt x="0" y="9525"/>
                  </a:cubicBezTo>
                  <a:cubicBezTo>
                    <a:pt x="0" y="14786"/>
                    <a:pt x="4264" y="19050"/>
                    <a:pt x="9525" y="19050"/>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6" name="Freeform: Shape 15">
              <a:extLst>
                <a:ext uri="{FF2B5EF4-FFF2-40B4-BE49-F238E27FC236}">
                  <a16:creationId xmlns:a16="http://schemas.microsoft.com/office/drawing/2014/main" id="{8B98E52C-D839-0C2E-BA17-7D4E031ABBB2}"/>
                </a:ext>
              </a:extLst>
            </p:cNvPr>
            <p:cNvSpPr/>
            <p:nvPr/>
          </p:nvSpPr>
          <p:spPr>
            <a:xfrm>
              <a:off x="11946693" y="6691531"/>
              <a:ext cx="55673" cy="19049"/>
            </a:xfrm>
            <a:custGeom>
              <a:avLst/>
              <a:gdLst>
                <a:gd name="connsiteX0" fmla="*/ 9525 w 55673"/>
                <a:gd name="connsiteY0" fmla="*/ 19050 h 19049"/>
                <a:gd name="connsiteX1" fmla="*/ 46149 w 55673"/>
                <a:gd name="connsiteY1" fmla="*/ 19050 h 19049"/>
                <a:gd name="connsiteX2" fmla="*/ 55674 w 55673"/>
                <a:gd name="connsiteY2" fmla="*/ 9525 h 19049"/>
                <a:gd name="connsiteX3" fmla="*/ 46149 w 55673"/>
                <a:gd name="connsiteY3" fmla="*/ 0 h 19049"/>
                <a:gd name="connsiteX4" fmla="*/ 9525 w 55673"/>
                <a:gd name="connsiteY4" fmla="*/ 0 h 19049"/>
                <a:gd name="connsiteX5" fmla="*/ 0 w 55673"/>
                <a:gd name="connsiteY5" fmla="*/ 9525 h 19049"/>
                <a:gd name="connsiteX6" fmla="*/ 9525 w 55673"/>
                <a:gd name="connsiteY6" fmla="*/ 19050 h 1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73" h="19049">
                  <a:moveTo>
                    <a:pt x="9525" y="19050"/>
                  </a:moveTo>
                  <a:lnTo>
                    <a:pt x="46149" y="19050"/>
                  </a:lnTo>
                  <a:cubicBezTo>
                    <a:pt x="51409" y="19050"/>
                    <a:pt x="55674" y="14786"/>
                    <a:pt x="55674" y="9525"/>
                  </a:cubicBezTo>
                  <a:cubicBezTo>
                    <a:pt x="55674" y="4264"/>
                    <a:pt x="51409" y="0"/>
                    <a:pt x="46149" y="0"/>
                  </a:cubicBezTo>
                  <a:lnTo>
                    <a:pt x="9525" y="0"/>
                  </a:lnTo>
                  <a:cubicBezTo>
                    <a:pt x="4264" y="0"/>
                    <a:pt x="0" y="4264"/>
                    <a:pt x="0" y="9525"/>
                  </a:cubicBezTo>
                  <a:cubicBezTo>
                    <a:pt x="0" y="14786"/>
                    <a:pt x="4264" y="19050"/>
                    <a:pt x="9525" y="19050"/>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7" name="Freeform: Shape 16">
              <a:extLst>
                <a:ext uri="{FF2B5EF4-FFF2-40B4-BE49-F238E27FC236}">
                  <a16:creationId xmlns:a16="http://schemas.microsoft.com/office/drawing/2014/main" id="{4FE240AF-F2DE-F4B7-2336-70401EFAB1C3}"/>
                </a:ext>
              </a:extLst>
            </p:cNvPr>
            <p:cNvSpPr/>
            <p:nvPr/>
          </p:nvSpPr>
          <p:spPr>
            <a:xfrm>
              <a:off x="12238360" y="6797223"/>
              <a:ext cx="44714" cy="44724"/>
            </a:xfrm>
            <a:custGeom>
              <a:avLst/>
              <a:gdLst>
                <a:gd name="connsiteX0" fmla="*/ 16142 w 44714"/>
                <a:gd name="connsiteY0" fmla="*/ 2674 h 44724"/>
                <a:gd name="connsiteX1" fmla="*/ 2674 w 44714"/>
                <a:gd name="connsiteY1" fmla="*/ 2908 h 44724"/>
                <a:gd name="connsiteX2" fmla="*/ 2674 w 44714"/>
                <a:gd name="connsiteY2" fmla="*/ 16142 h 44724"/>
                <a:gd name="connsiteX3" fmla="*/ 28572 w 44714"/>
                <a:gd name="connsiteY3" fmla="*/ 42050 h 44724"/>
                <a:gd name="connsiteX4" fmla="*/ 42041 w 44714"/>
                <a:gd name="connsiteY4" fmla="*/ 41816 h 44724"/>
                <a:gd name="connsiteX5" fmla="*/ 42041 w 44714"/>
                <a:gd name="connsiteY5" fmla="*/ 28582 h 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14" h="44724">
                  <a:moveTo>
                    <a:pt x="16142" y="2674"/>
                  </a:moveTo>
                  <a:cubicBezTo>
                    <a:pt x="12358" y="-981"/>
                    <a:pt x="6329" y="-876"/>
                    <a:pt x="2674" y="2908"/>
                  </a:cubicBezTo>
                  <a:cubicBezTo>
                    <a:pt x="-891" y="6599"/>
                    <a:pt x="-891" y="12451"/>
                    <a:pt x="2674" y="16142"/>
                  </a:cubicBezTo>
                  <a:lnTo>
                    <a:pt x="28572" y="42050"/>
                  </a:lnTo>
                  <a:cubicBezTo>
                    <a:pt x="32357" y="45705"/>
                    <a:pt x="38386" y="45600"/>
                    <a:pt x="42041" y="41816"/>
                  </a:cubicBezTo>
                  <a:cubicBezTo>
                    <a:pt x="45606" y="38125"/>
                    <a:pt x="45606" y="32273"/>
                    <a:pt x="42041" y="28582"/>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8" name="Freeform: Shape 17">
              <a:extLst>
                <a:ext uri="{FF2B5EF4-FFF2-40B4-BE49-F238E27FC236}">
                  <a16:creationId xmlns:a16="http://schemas.microsoft.com/office/drawing/2014/main" id="{026C19EE-DDEB-75B5-1F4A-7EB122D4892C}"/>
                </a:ext>
              </a:extLst>
            </p:cNvPr>
            <p:cNvSpPr/>
            <p:nvPr/>
          </p:nvSpPr>
          <p:spPr>
            <a:xfrm>
              <a:off x="12001039" y="6559921"/>
              <a:ext cx="45067" cy="45072"/>
            </a:xfrm>
            <a:custGeom>
              <a:avLst/>
              <a:gdLst>
                <a:gd name="connsiteX0" fmla="*/ 28807 w 45067"/>
                <a:gd name="connsiteY0" fmla="*/ 42285 h 45072"/>
                <a:gd name="connsiteX1" fmla="*/ 42280 w 45067"/>
                <a:gd name="connsiteY1" fmla="*/ 42280 h 45072"/>
                <a:gd name="connsiteX2" fmla="*/ 42275 w 45067"/>
                <a:gd name="connsiteY2" fmla="*/ 28807 h 45072"/>
                <a:gd name="connsiteX3" fmla="*/ 16377 w 45067"/>
                <a:gd name="connsiteY3" fmla="*/ 2908 h 45072"/>
                <a:gd name="connsiteX4" fmla="*/ 2908 w 45067"/>
                <a:gd name="connsiteY4" fmla="*/ 2674 h 45072"/>
                <a:gd name="connsiteX5" fmla="*/ 2674 w 45067"/>
                <a:gd name="connsiteY5" fmla="*/ 16142 h 45072"/>
                <a:gd name="connsiteX6" fmla="*/ 2908 w 45067"/>
                <a:gd name="connsiteY6" fmla="*/ 16377 h 4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67" h="45072">
                  <a:moveTo>
                    <a:pt x="28807" y="42285"/>
                  </a:moveTo>
                  <a:cubicBezTo>
                    <a:pt x="32528" y="46004"/>
                    <a:pt x="38560" y="46001"/>
                    <a:pt x="42280" y="42280"/>
                  </a:cubicBezTo>
                  <a:cubicBezTo>
                    <a:pt x="45999" y="38558"/>
                    <a:pt x="45996" y="32526"/>
                    <a:pt x="42275" y="28807"/>
                  </a:cubicBezTo>
                  <a:lnTo>
                    <a:pt x="16377" y="2908"/>
                  </a:lnTo>
                  <a:cubicBezTo>
                    <a:pt x="12722" y="-876"/>
                    <a:pt x="6693" y="-981"/>
                    <a:pt x="2908" y="2674"/>
                  </a:cubicBezTo>
                  <a:cubicBezTo>
                    <a:pt x="-876" y="6329"/>
                    <a:pt x="-981" y="12359"/>
                    <a:pt x="2674" y="16142"/>
                  </a:cubicBezTo>
                  <a:cubicBezTo>
                    <a:pt x="2751" y="16222"/>
                    <a:pt x="2829" y="16300"/>
                    <a:pt x="2908" y="16377"/>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19" name="Freeform: Shape 18">
              <a:extLst>
                <a:ext uri="{FF2B5EF4-FFF2-40B4-BE49-F238E27FC236}">
                  <a16:creationId xmlns:a16="http://schemas.microsoft.com/office/drawing/2014/main" id="{B48D3CAF-78D1-E254-52A6-58FE232A6B4B}"/>
                </a:ext>
              </a:extLst>
            </p:cNvPr>
            <p:cNvSpPr/>
            <p:nvPr/>
          </p:nvSpPr>
          <p:spPr>
            <a:xfrm>
              <a:off x="12001039" y="6797223"/>
              <a:ext cx="44948" cy="44958"/>
            </a:xfrm>
            <a:custGeom>
              <a:avLst/>
              <a:gdLst>
                <a:gd name="connsiteX0" fmla="*/ 28807 w 44948"/>
                <a:gd name="connsiteY0" fmla="*/ 2674 h 44958"/>
                <a:gd name="connsiteX1" fmla="*/ 2908 w 44948"/>
                <a:gd name="connsiteY1" fmla="*/ 28582 h 44958"/>
                <a:gd name="connsiteX2" fmla="*/ 2674 w 44948"/>
                <a:gd name="connsiteY2" fmla="*/ 42050 h 44958"/>
                <a:gd name="connsiteX3" fmla="*/ 16142 w 44948"/>
                <a:gd name="connsiteY3" fmla="*/ 42285 h 44958"/>
                <a:gd name="connsiteX4" fmla="*/ 16377 w 44948"/>
                <a:gd name="connsiteY4" fmla="*/ 42050 h 44958"/>
                <a:gd name="connsiteX5" fmla="*/ 42275 w 44948"/>
                <a:gd name="connsiteY5" fmla="*/ 16142 h 44958"/>
                <a:gd name="connsiteX6" fmla="*/ 42041 w 44948"/>
                <a:gd name="connsiteY6" fmla="*/ 2674 h 44958"/>
                <a:gd name="connsiteX7" fmla="*/ 28807 w 44948"/>
                <a:gd name="connsiteY7" fmla="*/ 2674 h 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48" h="44958">
                  <a:moveTo>
                    <a:pt x="28807" y="2674"/>
                  </a:moveTo>
                  <a:lnTo>
                    <a:pt x="2908" y="28582"/>
                  </a:lnTo>
                  <a:cubicBezTo>
                    <a:pt x="-876" y="32237"/>
                    <a:pt x="-981" y="38266"/>
                    <a:pt x="2674" y="42050"/>
                  </a:cubicBezTo>
                  <a:cubicBezTo>
                    <a:pt x="6329" y="45835"/>
                    <a:pt x="12359" y="45939"/>
                    <a:pt x="16142" y="42285"/>
                  </a:cubicBezTo>
                  <a:cubicBezTo>
                    <a:pt x="16222" y="42207"/>
                    <a:pt x="16300" y="42129"/>
                    <a:pt x="16377" y="42050"/>
                  </a:cubicBezTo>
                  <a:lnTo>
                    <a:pt x="42275" y="16142"/>
                  </a:lnTo>
                  <a:cubicBezTo>
                    <a:pt x="45930" y="12358"/>
                    <a:pt x="45825" y="6329"/>
                    <a:pt x="42041" y="2674"/>
                  </a:cubicBezTo>
                  <a:cubicBezTo>
                    <a:pt x="38350" y="-891"/>
                    <a:pt x="32498" y="-891"/>
                    <a:pt x="28807" y="2674"/>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20" name="Freeform: Shape 19">
              <a:extLst>
                <a:ext uri="{FF2B5EF4-FFF2-40B4-BE49-F238E27FC236}">
                  <a16:creationId xmlns:a16="http://schemas.microsoft.com/office/drawing/2014/main" id="{2668BF30-21A6-961A-CB29-251D395C839A}"/>
                </a:ext>
              </a:extLst>
            </p:cNvPr>
            <p:cNvSpPr/>
            <p:nvPr/>
          </p:nvSpPr>
          <p:spPr>
            <a:xfrm>
              <a:off x="12238236" y="6560155"/>
              <a:ext cx="44838" cy="44841"/>
            </a:xfrm>
            <a:custGeom>
              <a:avLst/>
              <a:gdLst>
                <a:gd name="connsiteX0" fmla="*/ 9532 w 44838"/>
                <a:gd name="connsiteY0" fmla="*/ 44841 h 44841"/>
                <a:gd name="connsiteX1" fmla="*/ 16267 w 44838"/>
                <a:gd name="connsiteY1" fmla="*/ 42050 h 44841"/>
                <a:gd name="connsiteX2" fmla="*/ 42165 w 44838"/>
                <a:gd name="connsiteY2" fmla="*/ 16142 h 44841"/>
                <a:gd name="connsiteX3" fmla="*/ 41931 w 44838"/>
                <a:gd name="connsiteY3" fmla="*/ 2674 h 44841"/>
                <a:gd name="connsiteX4" fmla="*/ 28697 w 44838"/>
                <a:gd name="connsiteY4" fmla="*/ 2674 h 44841"/>
                <a:gd name="connsiteX5" fmla="*/ 2798 w 44838"/>
                <a:gd name="connsiteY5" fmla="*/ 28572 h 44841"/>
                <a:gd name="connsiteX6" fmla="*/ 2781 w 44838"/>
                <a:gd name="connsiteY6" fmla="*/ 42043 h 44841"/>
                <a:gd name="connsiteX7" fmla="*/ 9532 w 44838"/>
                <a:gd name="connsiteY7" fmla="*/ 44841 h 4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38" h="44841">
                  <a:moveTo>
                    <a:pt x="9532" y="44841"/>
                  </a:moveTo>
                  <a:cubicBezTo>
                    <a:pt x="12058" y="44840"/>
                    <a:pt x="14481" y="43837"/>
                    <a:pt x="16267" y="42050"/>
                  </a:cubicBezTo>
                  <a:lnTo>
                    <a:pt x="42165" y="16142"/>
                  </a:lnTo>
                  <a:cubicBezTo>
                    <a:pt x="45820" y="12358"/>
                    <a:pt x="45715" y="6329"/>
                    <a:pt x="41931" y="2674"/>
                  </a:cubicBezTo>
                  <a:cubicBezTo>
                    <a:pt x="38240" y="-891"/>
                    <a:pt x="32388" y="-891"/>
                    <a:pt x="28697" y="2674"/>
                  </a:cubicBezTo>
                  <a:lnTo>
                    <a:pt x="2798" y="28572"/>
                  </a:lnTo>
                  <a:cubicBezTo>
                    <a:pt x="-926" y="32287"/>
                    <a:pt x="-934" y="38318"/>
                    <a:pt x="2781" y="42043"/>
                  </a:cubicBezTo>
                  <a:cubicBezTo>
                    <a:pt x="4570" y="43836"/>
                    <a:pt x="7000" y="44843"/>
                    <a:pt x="9532" y="44841"/>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sp>
          <p:nvSpPr>
            <p:cNvPr id="21" name="Freeform: Shape 20">
              <a:extLst>
                <a:ext uri="{FF2B5EF4-FFF2-40B4-BE49-F238E27FC236}">
                  <a16:creationId xmlns:a16="http://schemas.microsoft.com/office/drawing/2014/main" id="{46CDBB0D-641D-EDB2-0940-6E3B9F6CCDA2}"/>
                </a:ext>
              </a:extLst>
            </p:cNvPr>
            <p:cNvSpPr/>
            <p:nvPr/>
          </p:nvSpPr>
          <p:spPr>
            <a:xfrm>
              <a:off x="12132649" y="6505575"/>
              <a:ext cx="19050" cy="55683"/>
            </a:xfrm>
            <a:custGeom>
              <a:avLst/>
              <a:gdLst>
                <a:gd name="connsiteX0" fmla="*/ 9525 w 19050"/>
                <a:gd name="connsiteY0" fmla="*/ 55683 h 55683"/>
                <a:gd name="connsiteX1" fmla="*/ 19050 w 19050"/>
                <a:gd name="connsiteY1" fmla="*/ 46158 h 55683"/>
                <a:gd name="connsiteX2" fmla="*/ 19050 w 19050"/>
                <a:gd name="connsiteY2" fmla="*/ 9525 h 55683"/>
                <a:gd name="connsiteX3" fmla="*/ 9525 w 19050"/>
                <a:gd name="connsiteY3" fmla="*/ 0 h 55683"/>
                <a:gd name="connsiteX4" fmla="*/ 0 w 19050"/>
                <a:gd name="connsiteY4" fmla="*/ 9525 h 55683"/>
                <a:gd name="connsiteX5" fmla="*/ 0 w 19050"/>
                <a:gd name="connsiteY5" fmla="*/ 46158 h 55683"/>
                <a:gd name="connsiteX6" fmla="*/ 9525 w 19050"/>
                <a:gd name="connsiteY6" fmla="*/ 55683 h 5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5683">
                  <a:moveTo>
                    <a:pt x="9525" y="55683"/>
                  </a:moveTo>
                  <a:cubicBezTo>
                    <a:pt x="14786" y="55683"/>
                    <a:pt x="19050" y="51419"/>
                    <a:pt x="19050" y="46158"/>
                  </a:cubicBezTo>
                  <a:lnTo>
                    <a:pt x="19050" y="9525"/>
                  </a:lnTo>
                  <a:cubicBezTo>
                    <a:pt x="19050" y="4264"/>
                    <a:pt x="14786" y="0"/>
                    <a:pt x="9525" y="0"/>
                  </a:cubicBezTo>
                  <a:cubicBezTo>
                    <a:pt x="4264" y="0"/>
                    <a:pt x="0" y="4264"/>
                    <a:pt x="0" y="9525"/>
                  </a:cubicBezTo>
                  <a:lnTo>
                    <a:pt x="0" y="46158"/>
                  </a:lnTo>
                  <a:cubicBezTo>
                    <a:pt x="0" y="51419"/>
                    <a:pt x="4264" y="55683"/>
                    <a:pt x="9525" y="55683"/>
                  </a:cubicBezTo>
                  <a:close/>
                </a:path>
              </a:pathLst>
            </a:custGeom>
            <a:grpFill/>
            <a:ln w="9525" cap="flat">
              <a:solidFill>
                <a:srgbClr val="6E6F71"/>
              </a:solidFill>
              <a:prstDash val="solid"/>
              <a:miter/>
            </a:ln>
          </p:spPr>
          <p:txBody>
            <a:bodyPr rtlCol="0" anchor="ctr"/>
            <a:lstStyle/>
            <a:p>
              <a:endParaRPr lang="en-US">
                <a:solidFill>
                  <a:schemeClr val="tx1">
                    <a:lumMod val="65000"/>
                    <a:lumOff val="35000"/>
                  </a:schemeClr>
                </a:solidFill>
              </a:endParaRPr>
            </a:p>
          </p:txBody>
        </p:sp>
      </p:grpSp>
    </p:spTree>
    <p:extLst>
      <p:ext uri="{BB962C8B-B14F-4D97-AF65-F5344CB8AC3E}">
        <p14:creationId xmlns:p14="http://schemas.microsoft.com/office/powerpoint/2010/main" val="2958520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7639-F030-A95F-9B1B-C3D757D55222}"/>
              </a:ext>
            </a:extLst>
          </p:cNvPr>
          <p:cNvSpPr>
            <a:spLocks noGrp="1"/>
          </p:cNvSpPr>
          <p:nvPr>
            <p:ph type="title"/>
          </p:nvPr>
        </p:nvSpPr>
        <p:spPr>
          <a:xfrm>
            <a:off x="1219814" y="108637"/>
            <a:ext cx="22721607" cy="1527204"/>
          </a:xfrm>
        </p:spPr>
        <p:txBody>
          <a:bodyPr>
            <a:normAutofit fontScale="90000"/>
          </a:bodyPr>
          <a:lstStyle/>
          <a:p>
            <a:r>
              <a:rPr lang="en-US" b="1">
                <a:solidFill>
                  <a:srgbClr val="E72582"/>
                </a:solidFill>
              </a:rPr>
              <a:t>The path towards results required transitioning…</a:t>
            </a:r>
            <a:endParaRPr lang="en-US">
              <a:solidFill>
                <a:srgbClr val="0070C0"/>
              </a:solidFill>
            </a:endParaRPr>
          </a:p>
        </p:txBody>
      </p:sp>
      <p:sp>
        <p:nvSpPr>
          <p:cNvPr id="3" name="Text Placeholder 2">
            <a:extLst>
              <a:ext uri="{FF2B5EF4-FFF2-40B4-BE49-F238E27FC236}">
                <a16:creationId xmlns:a16="http://schemas.microsoft.com/office/drawing/2014/main" id="{1E2D882E-3DD7-9A1A-5963-3A70251FF897}"/>
              </a:ext>
            </a:extLst>
          </p:cNvPr>
          <p:cNvSpPr>
            <a:spLocks noGrp="1"/>
          </p:cNvSpPr>
          <p:nvPr>
            <p:ph type="body" idx="1"/>
          </p:nvPr>
        </p:nvSpPr>
        <p:spPr>
          <a:xfrm>
            <a:off x="3602258" y="5370683"/>
            <a:ext cx="6317673" cy="1028387"/>
          </a:xfrm>
        </p:spPr>
        <p:txBody>
          <a:bodyPr>
            <a:noAutofit/>
          </a:bodyPr>
          <a:lstStyle/>
          <a:p>
            <a:pPr marL="114300" indent="0">
              <a:buClr>
                <a:srgbClr val="E72582"/>
              </a:buClr>
              <a:buNone/>
            </a:pPr>
            <a:r>
              <a:rPr lang="en-US" sz="3200" dirty="0">
                <a:latin typeface="Montserrat" pitchFamily="2" charset="77"/>
              </a:rPr>
              <a:t>measuring productivity</a:t>
            </a:r>
          </a:p>
        </p:txBody>
      </p:sp>
      <p:sp>
        <p:nvSpPr>
          <p:cNvPr id="13" name="Text Placeholder 2">
            <a:extLst>
              <a:ext uri="{FF2B5EF4-FFF2-40B4-BE49-F238E27FC236}">
                <a16:creationId xmlns:a16="http://schemas.microsoft.com/office/drawing/2014/main" id="{D41C01A3-8417-2561-F416-AA7187047C6D}"/>
              </a:ext>
            </a:extLst>
          </p:cNvPr>
          <p:cNvSpPr txBox="1">
            <a:spLocks/>
          </p:cNvSpPr>
          <p:nvPr/>
        </p:nvSpPr>
        <p:spPr>
          <a:xfrm>
            <a:off x="14464070" y="5097990"/>
            <a:ext cx="7883665" cy="1536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Font typeface="Arial"/>
              <a:buNone/>
            </a:pPr>
            <a:r>
              <a:rPr lang="en-US" sz="3200" dirty="0">
                <a:latin typeface="Montserrat" pitchFamily="2" charset="77"/>
              </a:rPr>
              <a:t>measuring outcome-level results, with quality as a core metric</a:t>
            </a:r>
          </a:p>
        </p:txBody>
      </p:sp>
      <p:sp>
        <p:nvSpPr>
          <p:cNvPr id="15" name="Text Placeholder 2">
            <a:extLst>
              <a:ext uri="{FF2B5EF4-FFF2-40B4-BE49-F238E27FC236}">
                <a16:creationId xmlns:a16="http://schemas.microsoft.com/office/drawing/2014/main" id="{A557CE2D-94EF-3A8C-CF06-868DAE3C2D71}"/>
              </a:ext>
            </a:extLst>
          </p:cNvPr>
          <p:cNvSpPr txBox="1">
            <a:spLocks/>
          </p:cNvSpPr>
          <p:nvPr/>
        </p:nvSpPr>
        <p:spPr>
          <a:xfrm>
            <a:off x="3602258" y="7654679"/>
            <a:ext cx="6317673" cy="134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a:latin typeface="Montserrat" pitchFamily="2" charset="77"/>
              </a:rPr>
              <a:t>country accountability only</a:t>
            </a:r>
          </a:p>
        </p:txBody>
      </p:sp>
      <p:sp>
        <p:nvSpPr>
          <p:cNvPr id="16" name="Text Placeholder 2">
            <a:extLst>
              <a:ext uri="{FF2B5EF4-FFF2-40B4-BE49-F238E27FC236}">
                <a16:creationId xmlns:a16="http://schemas.microsoft.com/office/drawing/2014/main" id="{9DF146BB-D273-2B29-5C99-A627582690EB}"/>
              </a:ext>
            </a:extLst>
          </p:cNvPr>
          <p:cNvSpPr txBox="1">
            <a:spLocks/>
          </p:cNvSpPr>
          <p:nvPr/>
        </p:nvSpPr>
        <p:spPr>
          <a:xfrm>
            <a:off x="14464070" y="7391028"/>
            <a:ext cx="7857835" cy="161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mutual accountability and shared responsibility in execution</a:t>
            </a:r>
          </a:p>
        </p:txBody>
      </p:sp>
      <p:sp>
        <p:nvSpPr>
          <p:cNvPr id="18" name="Text Placeholder 2">
            <a:extLst>
              <a:ext uri="{FF2B5EF4-FFF2-40B4-BE49-F238E27FC236}">
                <a16:creationId xmlns:a16="http://schemas.microsoft.com/office/drawing/2014/main" id="{90752577-F801-5325-AD86-F235E7EB664B}"/>
              </a:ext>
            </a:extLst>
          </p:cNvPr>
          <p:cNvSpPr txBox="1">
            <a:spLocks/>
          </p:cNvSpPr>
          <p:nvPr/>
        </p:nvSpPr>
        <p:spPr>
          <a:xfrm>
            <a:off x="3602258" y="9917684"/>
            <a:ext cx="6913342" cy="1095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supervision focus on reporting</a:t>
            </a:r>
          </a:p>
        </p:txBody>
      </p:sp>
      <p:sp>
        <p:nvSpPr>
          <p:cNvPr id="19" name="Text Placeholder 2">
            <a:extLst>
              <a:ext uri="{FF2B5EF4-FFF2-40B4-BE49-F238E27FC236}">
                <a16:creationId xmlns:a16="http://schemas.microsoft.com/office/drawing/2014/main" id="{18D9C70D-5DB1-ED47-72FF-1033DEDC0EA8}"/>
              </a:ext>
            </a:extLst>
          </p:cNvPr>
          <p:cNvSpPr txBox="1">
            <a:spLocks/>
          </p:cNvSpPr>
          <p:nvPr/>
        </p:nvSpPr>
        <p:spPr>
          <a:xfrm>
            <a:off x="14464070" y="9761558"/>
            <a:ext cx="7909496" cy="1329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intensive, problem-solving collaboratives focused on results</a:t>
            </a:r>
          </a:p>
        </p:txBody>
      </p:sp>
      <p:sp>
        <p:nvSpPr>
          <p:cNvPr id="4" name="TextBox 5">
            <a:extLst>
              <a:ext uri="{FF2B5EF4-FFF2-40B4-BE49-F238E27FC236}">
                <a16:creationId xmlns:a16="http://schemas.microsoft.com/office/drawing/2014/main" id="{EF14AB43-9058-E2ED-F76C-81DD385949FE}"/>
              </a:ext>
            </a:extLst>
          </p:cNvPr>
          <p:cNvSpPr txBox="1"/>
          <p:nvPr/>
        </p:nvSpPr>
        <p:spPr>
          <a:xfrm>
            <a:off x="3685552" y="2549176"/>
            <a:ext cx="4614503" cy="1015663"/>
          </a:xfrm>
          <a:prstGeom prst="rect">
            <a:avLst/>
          </a:prstGeom>
          <a:solidFill>
            <a:srgbClr val="4D80BE"/>
          </a:solidFill>
        </p:spPr>
        <p:txBody>
          <a:bodyPr wrap="square" rtlCol="0">
            <a:spAutoFit/>
          </a:bodyPr>
          <a:lstStyle/>
          <a:p>
            <a:pPr algn="ctr" defTabSz="859536">
              <a:spcAft>
                <a:spcPts val="600"/>
              </a:spcAft>
            </a:pPr>
            <a:r>
              <a:rPr lang="en-US" sz="6000" b="1" kern="1200">
                <a:solidFill>
                  <a:schemeClr val="bg1"/>
                </a:solidFill>
                <a:latin typeface="Montserrat" pitchFamily="2" charset="77"/>
                <a:ea typeface="+mn-ea"/>
                <a:cs typeface="Arial" panose="020B0604020202020204" pitchFamily="34" charset="0"/>
              </a:rPr>
              <a:t>from</a:t>
            </a:r>
            <a:endParaRPr lang="en-US" sz="6000" b="1">
              <a:solidFill>
                <a:schemeClr val="bg1"/>
              </a:solidFill>
              <a:latin typeface="Montserrat" pitchFamily="2" charset="77"/>
              <a:cs typeface="Arial" panose="020B0604020202020204" pitchFamily="34" charset="0"/>
            </a:endParaRPr>
          </a:p>
        </p:txBody>
      </p:sp>
      <p:sp>
        <p:nvSpPr>
          <p:cNvPr id="5" name="TextBox 6">
            <a:extLst>
              <a:ext uri="{FF2B5EF4-FFF2-40B4-BE49-F238E27FC236}">
                <a16:creationId xmlns:a16="http://schemas.microsoft.com/office/drawing/2014/main" id="{B93DD6B3-B174-3201-0E07-DBE65929DB29}"/>
              </a:ext>
            </a:extLst>
          </p:cNvPr>
          <p:cNvSpPr txBox="1"/>
          <p:nvPr/>
        </p:nvSpPr>
        <p:spPr>
          <a:xfrm>
            <a:off x="14130518" y="2531247"/>
            <a:ext cx="3483421" cy="1015663"/>
          </a:xfrm>
          <a:prstGeom prst="rect">
            <a:avLst/>
          </a:prstGeom>
          <a:solidFill>
            <a:srgbClr val="E72582"/>
          </a:solidFill>
        </p:spPr>
        <p:txBody>
          <a:bodyPr wrap="square" rtlCol="0">
            <a:spAutoFit/>
          </a:bodyPr>
          <a:lstStyle/>
          <a:p>
            <a:pPr algn="ctr" defTabSz="859536">
              <a:spcAft>
                <a:spcPts val="600"/>
              </a:spcAft>
            </a:pPr>
            <a:r>
              <a:rPr lang="en-US" sz="6000" b="1" kern="1200">
                <a:solidFill>
                  <a:schemeClr val="bg1"/>
                </a:solidFill>
                <a:latin typeface="Montserrat" pitchFamily="2" charset="77"/>
                <a:ea typeface="+mn-ea"/>
                <a:cs typeface="+mn-cs"/>
              </a:rPr>
              <a:t>to</a:t>
            </a:r>
            <a:endParaRPr lang="en-US" sz="6000" b="1">
              <a:solidFill>
                <a:schemeClr val="bg1"/>
              </a:solidFill>
              <a:latin typeface="Montserrat" pitchFamily="2" charset="77"/>
            </a:endParaRPr>
          </a:p>
        </p:txBody>
      </p:sp>
      <p:pic>
        <p:nvPicPr>
          <p:cNvPr id="9" name="Graphic 7" descr="Arrow Right with solid fill">
            <a:extLst>
              <a:ext uri="{FF2B5EF4-FFF2-40B4-BE49-F238E27FC236}">
                <a16:creationId xmlns:a16="http://schemas.microsoft.com/office/drawing/2014/main" id="{6822859B-A43D-14E3-F958-777CBE47E4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2420799"/>
            <a:ext cx="1206081" cy="1206081"/>
          </a:xfrm>
          <a:prstGeom prst="rect">
            <a:avLst/>
          </a:prstGeom>
        </p:spPr>
      </p:pic>
      <p:pic>
        <p:nvPicPr>
          <p:cNvPr id="10" name="Graphic 13" descr="Arrow Right with solid fill">
            <a:extLst>
              <a:ext uri="{FF2B5EF4-FFF2-40B4-BE49-F238E27FC236}">
                <a16:creationId xmlns:a16="http://schemas.microsoft.com/office/drawing/2014/main" id="{9C032E27-CFF3-1787-80E4-E678000A55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5192989"/>
            <a:ext cx="1206081" cy="1206081"/>
          </a:xfrm>
          <a:prstGeom prst="rect">
            <a:avLst/>
          </a:prstGeom>
        </p:spPr>
      </p:pic>
      <p:pic>
        <p:nvPicPr>
          <p:cNvPr id="11" name="Graphic 16" descr="Arrow Right with solid fill">
            <a:extLst>
              <a:ext uri="{FF2B5EF4-FFF2-40B4-BE49-F238E27FC236}">
                <a16:creationId xmlns:a16="http://schemas.microsoft.com/office/drawing/2014/main" id="{F486CCBF-53D3-B0B9-19EE-30D9ED1C56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7590559"/>
            <a:ext cx="1206081" cy="1206081"/>
          </a:xfrm>
          <a:prstGeom prst="rect">
            <a:avLst/>
          </a:prstGeom>
        </p:spPr>
      </p:pic>
      <p:pic>
        <p:nvPicPr>
          <p:cNvPr id="12" name="Graphic 19" descr="Arrow Right with solid fill">
            <a:extLst>
              <a:ext uri="{FF2B5EF4-FFF2-40B4-BE49-F238E27FC236}">
                <a16:creationId xmlns:a16="http://schemas.microsoft.com/office/drawing/2014/main" id="{DF9FD44D-982A-0027-C292-F2FC8B12F9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9917684"/>
            <a:ext cx="1206081" cy="1206081"/>
          </a:xfrm>
          <a:prstGeom prst="rect">
            <a:avLst/>
          </a:prstGeom>
        </p:spPr>
      </p:pic>
    </p:spTree>
    <p:extLst>
      <p:ext uri="{BB962C8B-B14F-4D97-AF65-F5344CB8AC3E}">
        <p14:creationId xmlns:p14="http://schemas.microsoft.com/office/powerpoint/2010/main" val="9825130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FA9B-B920-1D89-B2F9-56D4823B1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BD259-5610-853D-63FB-C71C71091227}"/>
              </a:ext>
            </a:extLst>
          </p:cNvPr>
          <p:cNvSpPr>
            <a:spLocks noGrp="1"/>
          </p:cNvSpPr>
          <p:nvPr>
            <p:ph type="title"/>
          </p:nvPr>
        </p:nvSpPr>
        <p:spPr>
          <a:xfrm>
            <a:off x="1219814" y="108637"/>
            <a:ext cx="22721607" cy="1527204"/>
          </a:xfrm>
        </p:spPr>
        <p:txBody>
          <a:bodyPr>
            <a:normAutofit fontScale="90000"/>
          </a:bodyPr>
          <a:lstStyle/>
          <a:p>
            <a:r>
              <a:rPr lang="en-US" b="1">
                <a:solidFill>
                  <a:srgbClr val="E72582"/>
                </a:solidFill>
              </a:rPr>
              <a:t>The path towards results required transitioning…</a:t>
            </a:r>
            <a:endParaRPr lang="en-US">
              <a:solidFill>
                <a:srgbClr val="0070C0"/>
              </a:solidFill>
            </a:endParaRPr>
          </a:p>
        </p:txBody>
      </p:sp>
      <p:sp>
        <p:nvSpPr>
          <p:cNvPr id="3" name="Text Placeholder 2">
            <a:extLst>
              <a:ext uri="{FF2B5EF4-FFF2-40B4-BE49-F238E27FC236}">
                <a16:creationId xmlns:a16="http://schemas.microsoft.com/office/drawing/2014/main" id="{AABEEBAC-54B9-60DC-5C2C-C277588306E6}"/>
              </a:ext>
            </a:extLst>
          </p:cNvPr>
          <p:cNvSpPr>
            <a:spLocks noGrp="1"/>
          </p:cNvSpPr>
          <p:nvPr>
            <p:ph type="body" idx="1"/>
          </p:nvPr>
        </p:nvSpPr>
        <p:spPr>
          <a:xfrm>
            <a:off x="3347259" y="5177565"/>
            <a:ext cx="7031259" cy="1639359"/>
          </a:xfrm>
        </p:spPr>
        <p:txBody>
          <a:bodyPr>
            <a:noAutofit/>
          </a:bodyPr>
          <a:lstStyle/>
          <a:p>
            <a:pPr marL="114300" indent="0">
              <a:buClr>
                <a:srgbClr val="E72582"/>
              </a:buClr>
              <a:buNone/>
            </a:pPr>
            <a:r>
              <a:rPr lang="en-US" sz="3200" dirty="0">
                <a:latin typeface="Montserrat" pitchFamily="2" charset="77"/>
              </a:rPr>
              <a:t>consultancy-based technical assistance by components</a:t>
            </a:r>
          </a:p>
        </p:txBody>
      </p:sp>
      <p:sp>
        <p:nvSpPr>
          <p:cNvPr id="6" name="TextBox 5">
            <a:extLst>
              <a:ext uri="{FF2B5EF4-FFF2-40B4-BE49-F238E27FC236}">
                <a16:creationId xmlns:a16="http://schemas.microsoft.com/office/drawing/2014/main" id="{AB61128D-A45F-287C-0DCD-D59307C3DAF8}"/>
              </a:ext>
            </a:extLst>
          </p:cNvPr>
          <p:cNvSpPr txBox="1"/>
          <p:nvPr/>
        </p:nvSpPr>
        <p:spPr>
          <a:xfrm>
            <a:off x="3685552" y="2549176"/>
            <a:ext cx="4614503" cy="1015663"/>
          </a:xfrm>
          <a:prstGeom prst="rect">
            <a:avLst/>
          </a:prstGeom>
          <a:solidFill>
            <a:srgbClr val="4D80BE"/>
          </a:solidFill>
        </p:spPr>
        <p:txBody>
          <a:bodyPr wrap="square" rtlCol="0">
            <a:spAutoFit/>
          </a:bodyPr>
          <a:lstStyle/>
          <a:p>
            <a:pPr algn="ctr" defTabSz="859536">
              <a:spcAft>
                <a:spcPts val="600"/>
              </a:spcAft>
            </a:pPr>
            <a:r>
              <a:rPr lang="en-US" sz="6000" b="1" kern="1200">
                <a:solidFill>
                  <a:schemeClr val="bg1"/>
                </a:solidFill>
                <a:latin typeface="Montserrat" pitchFamily="2" charset="77"/>
                <a:ea typeface="+mn-ea"/>
                <a:cs typeface="Arial" panose="020B0604020202020204" pitchFamily="34" charset="0"/>
              </a:rPr>
              <a:t>from</a:t>
            </a:r>
            <a:endParaRPr lang="en-US" sz="6000" b="1">
              <a:solidFill>
                <a:schemeClr val="bg1"/>
              </a:solidFill>
              <a:latin typeface="Montserrat" pitchFamily="2" charset="77"/>
              <a:cs typeface="Arial" panose="020B0604020202020204" pitchFamily="34" charset="0"/>
            </a:endParaRPr>
          </a:p>
        </p:txBody>
      </p:sp>
      <p:sp>
        <p:nvSpPr>
          <p:cNvPr id="7" name="TextBox 6">
            <a:extLst>
              <a:ext uri="{FF2B5EF4-FFF2-40B4-BE49-F238E27FC236}">
                <a16:creationId xmlns:a16="http://schemas.microsoft.com/office/drawing/2014/main" id="{CCD930B1-B5BF-3973-248E-4038DEEC2A60}"/>
              </a:ext>
            </a:extLst>
          </p:cNvPr>
          <p:cNvSpPr txBox="1"/>
          <p:nvPr/>
        </p:nvSpPr>
        <p:spPr>
          <a:xfrm>
            <a:off x="14130518" y="2531247"/>
            <a:ext cx="3483421" cy="1015663"/>
          </a:xfrm>
          <a:prstGeom prst="rect">
            <a:avLst/>
          </a:prstGeom>
          <a:solidFill>
            <a:srgbClr val="E72582"/>
          </a:solidFill>
        </p:spPr>
        <p:txBody>
          <a:bodyPr wrap="square" rtlCol="0">
            <a:spAutoFit/>
          </a:bodyPr>
          <a:lstStyle/>
          <a:p>
            <a:pPr algn="ctr" defTabSz="859536">
              <a:spcAft>
                <a:spcPts val="600"/>
              </a:spcAft>
            </a:pPr>
            <a:r>
              <a:rPr lang="en-US" sz="6000" b="1" kern="1200">
                <a:solidFill>
                  <a:schemeClr val="bg1"/>
                </a:solidFill>
                <a:latin typeface="Montserrat" pitchFamily="2" charset="77"/>
                <a:ea typeface="+mn-ea"/>
                <a:cs typeface="+mn-cs"/>
              </a:rPr>
              <a:t>to</a:t>
            </a:r>
            <a:endParaRPr lang="en-US" sz="6000" b="1">
              <a:solidFill>
                <a:schemeClr val="bg1"/>
              </a:solidFill>
              <a:latin typeface="Montserrat" pitchFamily="2" charset="77"/>
            </a:endParaRPr>
          </a:p>
        </p:txBody>
      </p:sp>
      <p:pic>
        <p:nvPicPr>
          <p:cNvPr id="8" name="Graphic 7" descr="Arrow Right with solid fill">
            <a:extLst>
              <a:ext uri="{FF2B5EF4-FFF2-40B4-BE49-F238E27FC236}">
                <a16:creationId xmlns:a16="http://schemas.microsoft.com/office/drawing/2014/main" id="{B7DD97DE-12B0-9D41-B75B-8F173DB3D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2420799"/>
            <a:ext cx="1206081" cy="1206081"/>
          </a:xfrm>
          <a:prstGeom prst="rect">
            <a:avLst/>
          </a:prstGeom>
        </p:spPr>
      </p:pic>
      <p:sp>
        <p:nvSpPr>
          <p:cNvPr id="13" name="Text Placeholder 2">
            <a:extLst>
              <a:ext uri="{FF2B5EF4-FFF2-40B4-BE49-F238E27FC236}">
                <a16:creationId xmlns:a16="http://schemas.microsoft.com/office/drawing/2014/main" id="{2466AB1E-95E7-6190-D4C9-95ADD1051276}"/>
              </a:ext>
            </a:extLst>
          </p:cNvPr>
          <p:cNvSpPr txBox="1">
            <a:spLocks/>
          </p:cNvSpPr>
          <p:nvPr/>
        </p:nvSpPr>
        <p:spPr>
          <a:xfrm>
            <a:off x="13717310" y="5052406"/>
            <a:ext cx="7031259" cy="1639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chor="t">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shoulder-to-shoulder technical support tailored to needs</a:t>
            </a:r>
          </a:p>
        </p:txBody>
      </p:sp>
      <p:pic>
        <p:nvPicPr>
          <p:cNvPr id="14" name="Graphic 13" descr="Arrow Right with solid fill">
            <a:extLst>
              <a:ext uri="{FF2B5EF4-FFF2-40B4-BE49-F238E27FC236}">
                <a16:creationId xmlns:a16="http://schemas.microsoft.com/office/drawing/2014/main" id="{B572A5E6-DB38-3F4E-2BD1-239E64C5D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5192989"/>
            <a:ext cx="1206081" cy="1206081"/>
          </a:xfrm>
          <a:prstGeom prst="rect">
            <a:avLst/>
          </a:prstGeom>
        </p:spPr>
      </p:pic>
      <p:sp>
        <p:nvSpPr>
          <p:cNvPr id="15" name="Text Placeholder 2">
            <a:extLst>
              <a:ext uri="{FF2B5EF4-FFF2-40B4-BE49-F238E27FC236}">
                <a16:creationId xmlns:a16="http://schemas.microsoft.com/office/drawing/2014/main" id="{303539F5-17A2-A4C8-8804-2BFAD8BBE76F}"/>
              </a:ext>
            </a:extLst>
          </p:cNvPr>
          <p:cNvSpPr txBox="1">
            <a:spLocks/>
          </p:cNvSpPr>
          <p:nvPr/>
        </p:nvSpPr>
        <p:spPr>
          <a:xfrm>
            <a:off x="3347259" y="7448382"/>
            <a:ext cx="6990430" cy="134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project-based implementation (PEPs and pilots)</a:t>
            </a:r>
          </a:p>
        </p:txBody>
      </p:sp>
      <p:sp>
        <p:nvSpPr>
          <p:cNvPr id="16" name="Text Placeholder 2">
            <a:extLst>
              <a:ext uri="{FF2B5EF4-FFF2-40B4-BE49-F238E27FC236}">
                <a16:creationId xmlns:a16="http://schemas.microsoft.com/office/drawing/2014/main" id="{43B1361A-6D37-A605-A19E-8AB63675862B}"/>
              </a:ext>
            </a:extLst>
          </p:cNvPr>
          <p:cNvSpPr txBox="1">
            <a:spLocks/>
          </p:cNvSpPr>
          <p:nvPr/>
        </p:nvSpPr>
        <p:spPr>
          <a:xfrm>
            <a:off x="13717311" y="7216684"/>
            <a:ext cx="8060650" cy="1639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system-oriented implementation designed for learning, adaptation, and scale from the start</a:t>
            </a:r>
          </a:p>
          <a:p>
            <a:pPr hangingPunct="1">
              <a:buClr>
                <a:srgbClr val="E72582"/>
              </a:buClr>
              <a:buFont typeface="Arial" panose="020B0604020202020204" pitchFamily="34" charset="0"/>
              <a:buChar char="•"/>
            </a:pPr>
            <a:endParaRPr lang="en-US" sz="3200" dirty="0">
              <a:solidFill>
                <a:srgbClr val="E72582"/>
              </a:solidFill>
              <a:latin typeface="Montserrat" pitchFamily="2" charset="77"/>
            </a:endParaRPr>
          </a:p>
        </p:txBody>
      </p:sp>
      <p:pic>
        <p:nvPicPr>
          <p:cNvPr id="17" name="Graphic 16" descr="Arrow Right with solid fill">
            <a:extLst>
              <a:ext uri="{FF2B5EF4-FFF2-40B4-BE49-F238E27FC236}">
                <a16:creationId xmlns:a16="http://schemas.microsoft.com/office/drawing/2014/main" id="{C670D4F2-9325-BCED-931D-A5FE5F92D0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7590559"/>
            <a:ext cx="1206081" cy="1206081"/>
          </a:xfrm>
          <a:prstGeom prst="rect">
            <a:avLst/>
          </a:prstGeom>
        </p:spPr>
      </p:pic>
      <p:sp>
        <p:nvSpPr>
          <p:cNvPr id="18" name="Text Placeholder 2">
            <a:extLst>
              <a:ext uri="{FF2B5EF4-FFF2-40B4-BE49-F238E27FC236}">
                <a16:creationId xmlns:a16="http://schemas.microsoft.com/office/drawing/2014/main" id="{EC3BA21B-1018-F0EA-B06D-5AA2FDA59181}"/>
              </a:ext>
            </a:extLst>
          </p:cNvPr>
          <p:cNvSpPr txBox="1">
            <a:spLocks/>
          </p:cNvSpPr>
          <p:nvPr/>
        </p:nvSpPr>
        <p:spPr>
          <a:xfrm>
            <a:off x="3347259" y="10197726"/>
            <a:ext cx="6317673" cy="134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relying on siloed financing</a:t>
            </a:r>
          </a:p>
        </p:txBody>
      </p:sp>
      <p:sp>
        <p:nvSpPr>
          <p:cNvPr id="19" name="Text Placeholder 2">
            <a:extLst>
              <a:ext uri="{FF2B5EF4-FFF2-40B4-BE49-F238E27FC236}">
                <a16:creationId xmlns:a16="http://schemas.microsoft.com/office/drawing/2014/main" id="{8C585779-A989-F4F3-BEA8-8F67B77DCEE3}"/>
              </a:ext>
            </a:extLst>
          </p:cNvPr>
          <p:cNvSpPr txBox="1">
            <a:spLocks/>
          </p:cNvSpPr>
          <p:nvPr/>
        </p:nvSpPr>
        <p:spPr>
          <a:xfrm>
            <a:off x="13717310" y="9908245"/>
            <a:ext cx="7793258" cy="2364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6" tIns="243796" rIns="243796" bIns="243796">
            <a:noAutofit/>
          </a:bodyPr>
          <a:lst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5pPr>
            <a:lvl6pPr marL="35142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6pPr>
            <a:lvl7pPr marL="3971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7pPr>
            <a:lvl8pPr marL="4428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8pPr>
            <a:lvl9pPr marL="4885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solidFill>
                  <a:srgbClr val="585858"/>
                </a:solidFill>
                <a:uFillTx/>
                <a:latin typeface="+mj-lt"/>
                <a:ea typeface="+mj-ea"/>
                <a:cs typeface="+mj-cs"/>
                <a:sym typeface="Arial"/>
              </a:defRPr>
            </a:lvl9pPr>
          </a:lstStyle>
          <a:p>
            <a:pPr marL="114300" indent="0" hangingPunct="1">
              <a:buClr>
                <a:srgbClr val="E72582"/>
              </a:buClr>
              <a:buNone/>
            </a:pPr>
            <a:r>
              <a:rPr lang="en-US" sz="3200" dirty="0">
                <a:latin typeface="Montserrat" pitchFamily="2" charset="77"/>
              </a:rPr>
              <a:t>combining financing instruments strategically to drive systemic results</a:t>
            </a:r>
          </a:p>
        </p:txBody>
      </p:sp>
      <p:pic>
        <p:nvPicPr>
          <p:cNvPr id="20" name="Graphic 19" descr="Arrow Right with solid fill">
            <a:extLst>
              <a:ext uri="{FF2B5EF4-FFF2-40B4-BE49-F238E27FC236}">
                <a16:creationId xmlns:a16="http://schemas.microsoft.com/office/drawing/2014/main" id="{E39C4C84-0439-0E64-DF36-AD42616C4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919" y="10341523"/>
            <a:ext cx="1206081" cy="1206081"/>
          </a:xfrm>
          <a:prstGeom prst="rect">
            <a:avLst/>
          </a:prstGeom>
        </p:spPr>
      </p:pic>
    </p:spTree>
    <p:extLst>
      <p:ext uri="{BB962C8B-B14F-4D97-AF65-F5344CB8AC3E}">
        <p14:creationId xmlns:p14="http://schemas.microsoft.com/office/powerpoint/2010/main" val="96398815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CEFEA9-45A9-5993-B717-13AB8EF30FF3}"/>
              </a:ext>
            </a:extLst>
          </p:cNvPr>
          <p:cNvSpPr>
            <a:spLocks noGrp="1"/>
          </p:cNvSpPr>
          <p:nvPr>
            <p:ph type="body" idx="1"/>
          </p:nvPr>
        </p:nvSpPr>
        <p:spPr>
          <a:xfrm>
            <a:off x="4691567" y="3400166"/>
            <a:ext cx="12636313" cy="7708148"/>
          </a:xfrm>
        </p:spPr>
        <p:txBody>
          <a:bodyPr lIns="243796" tIns="243796" rIns="243796" bIns="243796" anchor="t">
            <a:normAutofit/>
          </a:bodyPr>
          <a:lstStyle/>
          <a:p>
            <a:pPr>
              <a:lnSpc>
                <a:spcPct val="150000"/>
              </a:lnSpc>
            </a:pPr>
            <a:endParaRPr lang="en-US" sz="4000">
              <a:highlight>
                <a:srgbClr val="FFFF00"/>
              </a:highlight>
              <a:latin typeface="Montserrat" pitchFamily="2" charset="77"/>
            </a:endParaRPr>
          </a:p>
          <a:p>
            <a:pPr>
              <a:lnSpc>
                <a:spcPct val="150000"/>
              </a:lnSpc>
              <a:buSzPct val="98000"/>
            </a:pPr>
            <a:r>
              <a:rPr lang="en-US" sz="4000">
                <a:latin typeface="Montserrat" pitchFamily="2" charset="77"/>
              </a:rPr>
              <a:t>Tension between disbursements vs. results</a:t>
            </a:r>
          </a:p>
          <a:p>
            <a:pPr>
              <a:lnSpc>
                <a:spcPct val="150000"/>
              </a:lnSpc>
              <a:buSzPct val="98000"/>
            </a:pPr>
            <a:r>
              <a:rPr lang="en-US" sz="4000">
                <a:latin typeface="Montserrat" pitchFamily="2" charset="77"/>
              </a:rPr>
              <a:t>Speed vs. quality</a:t>
            </a:r>
          </a:p>
          <a:p>
            <a:pPr lvl="0">
              <a:lnSpc>
                <a:spcPct val="150000"/>
              </a:lnSpc>
              <a:buSzPct val="98000"/>
            </a:pPr>
            <a:r>
              <a:rPr lang="en-US" sz="4000">
                <a:latin typeface="Montserrat" pitchFamily="2" charset="77"/>
              </a:rPr>
              <a:t>Alignment of incentives </a:t>
            </a:r>
          </a:p>
          <a:p>
            <a:pPr lvl="0">
              <a:lnSpc>
                <a:spcPct val="150000"/>
              </a:lnSpc>
              <a:buSzPct val="98000"/>
            </a:pPr>
            <a:r>
              <a:rPr lang="en-US" sz="4000">
                <a:latin typeface="Montserrat" pitchFamily="2" charset="77"/>
              </a:rPr>
              <a:t>Institutional flexibility</a:t>
            </a:r>
            <a:endParaRPr lang="es-ES_tradnl" sz="4000">
              <a:latin typeface="Montserrat" pitchFamily="2" charset="77"/>
            </a:endParaRPr>
          </a:p>
          <a:p>
            <a:pPr lvl="0">
              <a:lnSpc>
                <a:spcPct val="150000"/>
              </a:lnSpc>
              <a:buSzPct val="98000"/>
            </a:pPr>
            <a:r>
              <a:rPr lang="en-US" sz="4000">
                <a:latin typeface="Montserrat" pitchFamily="2" charset="77"/>
              </a:rPr>
              <a:t>Results and institutionalization</a:t>
            </a:r>
          </a:p>
          <a:p>
            <a:pPr>
              <a:lnSpc>
                <a:spcPct val="150000"/>
              </a:lnSpc>
              <a:buSzPct val="98000"/>
            </a:pPr>
            <a:r>
              <a:rPr lang="en-US" sz="4000">
                <a:latin typeface="Montserrat" pitchFamily="2" charset="77"/>
              </a:rPr>
              <a:t>Intentionality on sustainability</a:t>
            </a:r>
          </a:p>
          <a:p>
            <a:pPr marL="114300" indent="0">
              <a:lnSpc>
                <a:spcPct val="150000"/>
              </a:lnSpc>
              <a:buNone/>
            </a:pPr>
            <a:endParaRPr lang="en-US" sz="4000">
              <a:latin typeface="Montserrat" pitchFamily="2" charset="77"/>
            </a:endParaRPr>
          </a:p>
        </p:txBody>
      </p:sp>
      <p:sp>
        <p:nvSpPr>
          <p:cNvPr id="5" name="Modelo de financiamiento basado en resultados">
            <a:extLst>
              <a:ext uri="{FF2B5EF4-FFF2-40B4-BE49-F238E27FC236}">
                <a16:creationId xmlns:a16="http://schemas.microsoft.com/office/drawing/2014/main" id="{3290CAFF-6778-2E1F-1FD3-F64B384FB310}"/>
              </a:ext>
            </a:extLst>
          </p:cNvPr>
          <p:cNvSpPr txBox="1"/>
          <p:nvPr/>
        </p:nvSpPr>
        <p:spPr>
          <a:xfrm>
            <a:off x="2041516" y="1306287"/>
            <a:ext cx="19752327" cy="1606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defTabSz="457200">
              <a:lnSpc>
                <a:spcPct val="80000"/>
              </a:lnSpc>
              <a:defRPr sz="6000">
                <a:solidFill>
                  <a:srgbClr val="D43C81"/>
                </a:solidFill>
                <a:uFill>
                  <a:solidFill>
                    <a:srgbClr val="000000"/>
                  </a:solidFill>
                </a:uFill>
                <a:latin typeface="UniSansBold"/>
                <a:ea typeface="UniSansBold"/>
                <a:cs typeface="UniSansBold"/>
                <a:sym typeface="UniSansBold"/>
              </a:defRPr>
            </a:lvl1pPr>
          </a:lstStyle>
          <a:p>
            <a:r>
              <a:rPr lang="en-US" sz="6500" b="1" noProof="0">
                <a:solidFill>
                  <a:srgbClr val="E72582"/>
                </a:solidFill>
                <a:latin typeface="Montserrat"/>
              </a:rPr>
              <a:t>Challenges/tensions </a:t>
            </a:r>
            <a:br>
              <a:rPr lang="en-US" sz="6500" b="1" noProof="0">
                <a:latin typeface="Montserrat" pitchFamily="2" charset="77"/>
              </a:rPr>
            </a:br>
            <a:r>
              <a:rPr lang="en-US" sz="6500" b="1" noProof="0">
                <a:solidFill>
                  <a:srgbClr val="4D80BE"/>
                </a:solidFill>
                <a:latin typeface="Montserrat"/>
              </a:rPr>
              <a:t>to implement </a:t>
            </a:r>
            <a:r>
              <a:rPr lang="en-US" sz="6500" b="1">
                <a:solidFill>
                  <a:srgbClr val="4D80BE"/>
                </a:solidFill>
                <a:latin typeface="Montserrat"/>
              </a:rPr>
              <a:t>this approach</a:t>
            </a:r>
            <a:endParaRPr lang="en-US" sz="6500" b="1" noProof="0">
              <a:solidFill>
                <a:srgbClr val="4D80BE"/>
              </a:solidFill>
              <a:latin typeface="Montserrat"/>
            </a:endParaRPr>
          </a:p>
        </p:txBody>
      </p:sp>
    </p:spTree>
    <p:extLst>
      <p:ext uri="{BB962C8B-B14F-4D97-AF65-F5344CB8AC3E}">
        <p14:creationId xmlns:p14="http://schemas.microsoft.com/office/powerpoint/2010/main" val="173845707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bg1"/>
            </a:gs>
            <a:gs pos="27000">
              <a:schemeClr val="bg1"/>
            </a:gs>
            <a:gs pos="12000">
              <a:srgbClr val="EDEDED"/>
            </a:gs>
            <a:gs pos="100000">
              <a:schemeClr val="tx2">
                <a:lumMod val="40000"/>
                <a:lumOff val="60000"/>
              </a:schemeClr>
            </a:gs>
          </a:gsLst>
          <a:path path="circle">
            <a:fillToRect r="100000" b="100000"/>
          </a:path>
          <a:tileRect l="-100000" t="-100000"/>
        </a:gradFill>
        <a:effectLst/>
      </p:bgPr>
    </p:bg>
    <p:spTree>
      <p:nvGrpSpPr>
        <p:cNvPr id="1" name="">
          <a:extLst>
            <a:ext uri="{FF2B5EF4-FFF2-40B4-BE49-F238E27FC236}">
              <a16:creationId xmlns:a16="http://schemas.microsoft.com/office/drawing/2014/main" id="{0AD15401-7E4F-103E-C563-10AFB70FD2F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F4A6FAB-7EAF-60D3-155B-07CAAF7C48F5}"/>
              </a:ext>
            </a:extLst>
          </p:cNvPr>
          <p:cNvGrpSpPr/>
          <p:nvPr/>
        </p:nvGrpSpPr>
        <p:grpSpPr>
          <a:xfrm>
            <a:off x="8111558" y="2657515"/>
            <a:ext cx="7982970" cy="1969681"/>
            <a:chOff x="8821448" y="3190585"/>
            <a:chExt cx="7982970" cy="1969681"/>
          </a:xfrm>
        </p:grpSpPr>
        <p:sp>
          <p:nvSpPr>
            <p:cNvPr id="3" name="Rectángulo redondeado">
              <a:extLst>
                <a:ext uri="{FF2B5EF4-FFF2-40B4-BE49-F238E27FC236}">
                  <a16:creationId xmlns:a16="http://schemas.microsoft.com/office/drawing/2014/main" id="{B14D9E38-34D0-B746-E90D-F8E7D3832995}"/>
                </a:ext>
              </a:extLst>
            </p:cNvPr>
            <p:cNvSpPr/>
            <p:nvPr/>
          </p:nvSpPr>
          <p:spPr>
            <a:xfrm>
              <a:off x="9449580" y="3455174"/>
              <a:ext cx="6681134" cy="742907"/>
            </a:xfrm>
            <a:prstGeom prst="roundRect">
              <a:avLst>
                <a:gd name="adj" fmla="val 20051"/>
              </a:avLst>
            </a:prstGeom>
            <a:solidFill>
              <a:srgbClr val="D53C81"/>
            </a:solidFill>
            <a:ln w="12700" cap="flat">
              <a:noFill/>
              <a:miter lim="400000"/>
            </a:ln>
            <a:effectLst/>
          </p:spPr>
          <p:txBody>
            <a:bodyPr wrap="square" lIns="0" tIns="0" rIns="0" bIns="0" numCol="1" anchor="t">
              <a:noAutofit/>
            </a:bodyPr>
            <a:lstStyle/>
            <a:p>
              <a:endParaRPr lang="en-US" sz="4800" noProof="0">
                <a:latin typeface="Montserrat" pitchFamily="2" charset="77"/>
              </a:endParaRPr>
            </a:p>
          </p:txBody>
        </p:sp>
        <p:sp>
          <p:nvSpPr>
            <p:cNvPr id="4" name="Google Shape;59;p13">
              <a:extLst>
                <a:ext uri="{FF2B5EF4-FFF2-40B4-BE49-F238E27FC236}">
                  <a16:creationId xmlns:a16="http://schemas.microsoft.com/office/drawing/2014/main" id="{A908BE99-D1F6-D0EA-470C-88C24B2AB7CF}"/>
                </a:ext>
              </a:extLst>
            </p:cNvPr>
            <p:cNvSpPr txBox="1"/>
            <p:nvPr/>
          </p:nvSpPr>
          <p:spPr>
            <a:xfrm>
              <a:off x="8821448" y="3190585"/>
              <a:ext cx="7982970" cy="19696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3796" tIns="243796" rIns="243796" bIns="243796" numCol="1" anchor="t">
              <a:spAutoFit/>
            </a:bodyPr>
            <a:lstStyle>
              <a:lvl1pPr algn="ctr">
                <a:defRPr sz="5000">
                  <a:solidFill>
                    <a:srgbClr val="FFFFFF"/>
                  </a:solidFill>
                  <a:latin typeface="UniSansBold"/>
                  <a:ea typeface="UniSansBold"/>
                  <a:cs typeface="UniSansBold"/>
                  <a:sym typeface="UniSansBold"/>
                </a:defRPr>
              </a:lvl1pPr>
            </a:lstStyle>
            <a:p>
              <a:r>
                <a:rPr lang="en-US" sz="4800" noProof="0">
                  <a:latin typeface="Montserrat" pitchFamily="2" charset="77"/>
                </a:rPr>
                <a:t>Salud Mesoamerica Initiative</a:t>
              </a:r>
            </a:p>
          </p:txBody>
        </p:sp>
      </p:grpSp>
      <p:pic>
        <p:nvPicPr>
          <p:cNvPr id="5" name="Google Shape;60;p13" descr="Google Shape;60;p13">
            <a:extLst>
              <a:ext uri="{FF2B5EF4-FFF2-40B4-BE49-F238E27FC236}">
                <a16:creationId xmlns:a16="http://schemas.microsoft.com/office/drawing/2014/main" id="{803C87A8-B3CB-74BC-7495-3591BCC4A210}"/>
              </a:ext>
            </a:extLst>
          </p:cNvPr>
          <p:cNvPicPr>
            <a:picLocks noChangeAspect="1"/>
          </p:cNvPicPr>
          <p:nvPr/>
        </p:nvPicPr>
        <p:blipFill>
          <a:blip r:embed="rId2"/>
          <a:srcRect l="4051" t="31027" r="45488" b="26471"/>
          <a:stretch>
            <a:fillRect/>
          </a:stretch>
        </p:blipFill>
        <p:spPr>
          <a:xfrm>
            <a:off x="-52157" y="514764"/>
            <a:ext cx="5150240" cy="2440021"/>
          </a:xfrm>
          <a:prstGeom prst="rect">
            <a:avLst/>
          </a:prstGeom>
          <a:ln w="12700">
            <a:miter lim="400000"/>
          </a:ln>
        </p:spPr>
      </p:pic>
      <p:sp>
        <p:nvSpPr>
          <p:cNvPr id="6" name="Una iniciativa regional de transformación de los sistemas de salud">
            <a:extLst>
              <a:ext uri="{FF2B5EF4-FFF2-40B4-BE49-F238E27FC236}">
                <a16:creationId xmlns:a16="http://schemas.microsoft.com/office/drawing/2014/main" id="{2BAEF791-DABE-36EA-D049-B3477210ADC7}"/>
              </a:ext>
            </a:extLst>
          </p:cNvPr>
          <p:cNvSpPr txBox="1"/>
          <p:nvPr/>
        </p:nvSpPr>
        <p:spPr>
          <a:xfrm>
            <a:off x="2516295" y="4428986"/>
            <a:ext cx="19351409" cy="22159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defRPr sz="9000">
                <a:solidFill>
                  <a:srgbClr val="597FB9"/>
                </a:solidFill>
                <a:latin typeface="UniSansBold"/>
                <a:ea typeface="UniSansBold"/>
                <a:cs typeface="UniSansBold"/>
                <a:sym typeface="UniSansBold"/>
              </a:defRPr>
            </a:lvl1pPr>
          </a:lstStyle>
          <a:p>
            <a:pPr>
              <a:defRPr>
                <a:solidFill>
                  <a:srgbClr val="D43C81"/>
                </a:solidFill>
              </a:defRPr>
            </a:pPr>
            <a:r>
              <a:rPr lang="en-US" sz="7200" b="1" noProof="0">
                <a:solidFill>
                  <a:srgbClr val="597FB9"/>
                </a:solidFill>
                <a:latin typeface="Montserrat" pitchFamily="2" charset="77"/>
              </a:rPr>
              <a:t>Transforming systems to achieve</a:t>
            </a:r>
            <a:br>
              <a:rPr lang="en-US" sz="7200" b="1" noProof="0">
                <a:solidFill>
                  <a:srgbClr val="597FB9"/>
                </a:solidFill>
                <a:latin typeface="Montserrat" pitchFamily="2" charset="77"/>
              </a:rPr>
            </a:br>
            <a:r>
              <a:rPr lang="en-US" sz="7200" b="1" noProof="0">
                <a:solidFill>
                  <a:srgbClr val="597FB9"/>
                </a:solidFill>
                <a:latin typeface="Montserrat" pitchFamily="2" charset="77"/>
              </a:rPr>
              <a:t> better results and equity in health</a:t>
            </a:r>
          </a:p>
        </p:txBody>
      </p:sp>
      <p:sp>
        <p:nvSpPr>
          <p:cNvPr id="7" name="Google Shape;59;p13">
            <a:extLst>
              <a:ext uri="{FF2B5EF4-FFF2-40B4-BE49-F238E27FC236}">
                <a16:creationId xmlns:a16="http://schemas.microsoft.com/office/drawing/2014/main" id="{B8AE1A1F-FBEE-8A9A-6059-757CDB163B86}"/>
              </a:ext>
            </a:extLst>
          </p:cNvPr>
          <p:cNvSpPr txBox="1"/>
          <p:nvPr/>
        </p:nvSpPr>
        <p:spPr>
          <a:xfrm>
            <a:off x="14953306" y="7965316"/>
            <a:ext cx="9141133" cy="22450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3796" tIns="243796" rIns="243796" bIns="243796" numCol="1" anchor="t">
            <a:noAutofit/>
          </a:bodyPr>
          <a:lstStyle/>
          <a:p>
            <a:pPr defTabSz="457200">
              <a:defRPr sz="3000">
                <a:solidFill>
                  <a:srgbClr val="D43C81"/>
                </a:solidFill>
                <a:uFill>
                  <a:solidFill>
                    <a:srgbClr val="000000"/>
                  </a:solidFill>
                </a:uFill>
                <a:latin typeface="UniSansBold"/>
                <a:ea typeface="UniSansBold"/>
                <a:cs typeface="UniSansBold"/>
                <a:sym typeface="UniSansBold"/>
              </a:defRPr>
            </a:pPr>
            <a:r>
              <a:rPr lang="en-US" b="1" noProof="0">
                <a:latin typeface="Montserrat" pitchFamily="2" charset="77"/>
              </a:rPr>
              <a:t>Emma Margarita Iriarte</a:t>
            </a:r>
          </a:p>
          <a:p>
            <a:pP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a:solidFill>
                  <a:schemeClr val="tx1">
                    <a:lumMod val="65000"/>
                    <a:lumOff val="35000"/>
                  </a:schemeClr>
                </a:solidFill>
                <a:latin typeface="Montserrat" pitchFamily="2" charset="77"/>
              </a:rPr>
              <a:t>Principal Sector Specialist</a:t>
            </a:r>
          </a:p>
          <a:p>
            <a:pP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a:solidFill>
                  <a:schemeClr val="tx1">
                    <a:lumMod val="65000"/>
                    <a:lumOff val="35000"/>
                  </a:schemeClr>
                </a:solidFill>
                <a:latin typeface="Montserrat" pitchFamily="2" charset="77"/>
              </a:rPr>
              <a:t>Executive Secretary of SMI and RMEI Initiatives</a:t>
            </a:r>
          </a:p>
          <a:p>
            <a:pP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a:solidFill>
                  <a:schemeClr val="tx1">
                    <a:lumMod val="65000"/>
                    <a:lumOff val="35000"/>
                  </a:schemeClr>
                </a:solidFill>
                <a:latin typeface="Montserrat" pitchFamily="2" charset="77"/>
              </a:rPr>
              <a:t>Health, Nutrition and Population Division, IDB</a:t>
            </a:r>
          </a:p>
        </p:txBody>
      </p:sp>
      <p:pic>
        <p:nvPicPr>
          <p:cNvPr id="8" name="E.Iriarte.png">
            <a:extLst>
              <a:ext uri="{FF2B5EF4-FFF2-40B4-BE49-F238E27FC236}">
                <a16:creationId xmlns:a16="http://schemas.microsoft.com/office/drawing/2014/main" id="{3AB5A203-11BD-D1BD-5567-FEEC8A0DC588}"/>
              </a:ext>
            </a:extLst>
          </p:cNvPr>
          <p:cNvPicPr>
            <a:picLocks noChangeAspect="1"/>
          </p:cNvPicPr>
          <p:nvPr/>
        </p:nvPicPr>
        <p:blipFill>
          <a:blip r:embed="rId3" cstate="print">
            <a:extLst>
              <a:ext uri="{28A0092B-C50C-407E-A947-70E740481C1C}">
                <a14:useLocalDpi xmlns:a14="http://schemas.microsoft.com/office/drawing/2010/main" val="0"/>
              </a:ext>
            </a:extLst>
          </a:blip>
          <a:srcRect t="9975" b="9975"/>
          <a:stretch/>
        </p:blipFill>
        <p:spPr>
          <a:xfrm>
            <a:off x="12666887" y="8070107"/>
            <a:ext cx="2140181" cy="2140266"/>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3"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9" y="0"/>
                  <a:pt x="9841" y="0"/>
                </a:cubicBezTo>
                <a:close/>
              </a:path>
            </a:pathLst>
          </a:custGeom>
          <a:ln w="127000" cap="flat">
            <a:solidFill>
              <a:srgbClr val="D43C81"/>
            </a:solidFill>
            <a:prstDash val="solid"/>
            <a:round/>
          </a:ln>
          <a:effectLst/>
        </p:spPr>
      </p:pic>
      <p:sp>
        <p:nvSpPr>
          <p:cNvPr id="9" name="Google Shape;59;p13">
            <a:extLst>
              <a:ext uri="{FF2B5EF4-FFF2-40B4-BE49-F238E27FC236}">
                <a16:creationId xmlns:a16="http://schemas.microsoft.com/office/drawing/2014/main" id="{92EF7231-BEDC-1707-6DCA-9FC7193CF654}"/>
              </a:ext>
            </a:extLst>
          </p:cNvPr>
          <p:cNvSpPr txBox="1"/>
          <p:nvPr/>
        </p:nvSpPr>
        <p:spPr>
          <a:xfrm>
            <a:off x="4502474" y="8183027"/>
            <a:ext cx="7689525" cy="22450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43796" tIns="243796" rIns="243796" bIns="243796" numCol="1" anchor="t">
            <a:noAutofit/>
          </a:bodyPr>
          <a:lstStyle/>
          <a:p>
            <a:pPr defTabSz="457200">
              <a:defRPr sz="3000">
                <a:solidFill>
                  <a:srgbClr val="D43C81"/>
                </a:solidFill>
                <a:uFill>
                  <a:solidFill>
                    <a:srgbClr val="000000"/>
                  </a:solidFill>
                </a:uFill>
                <a:latin typeface="UniSansBold"/>
                <a:ea typeface="UniSansBold"/>
                <a:cs typeface="UniSansBold"/>
                <a:sym typeface="UniSansBold"/>
              </a:defRPr>
            </a:pPr>
            <a:r>
              <a:rPr lang="en-US" b="1" noProof="0">
                <a:latin typeface="Montserrat" pitchFamily="2" charset="77"/>
              </a:rPr>
              <a:t>Pedro Bernal</a:t>
            </a:r>
          </a:p>
          <a:p>
            <a:pP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a:solidFill>
                  <a:schemeClr val="tx1">
                    <a:lumMod val="65000"/>
                    <a:lumOff val="35000"/>
                  </a:schemeClr>
                </a:solidFill>
                <a:latin typeface="Montserrat" pitchFamily="2" charset="77"/>
              </a:rPr>
              <a:t>Senior Health Economist</a:t>
            </a:r>
          </a:p>
          <a:p>
            <a:pPr defTabSz="457200">
              <a:defRPr sz="3000">
                <a:solidFill>
                  <a:srgbClr val="6E6F71"/>
                </a:solidFill>
                <a:uFill>
                  <a:solidFill>
                    <a:srgbClr val="000000"/>
                  </a:solidFill>
                </a:uFill>
                <a:latin typeface="UniSansRegular"/>
                <a:ea typeface="UniSansRegular"/>
                <a:cs typeface="UniSansRegular"/>
                <a:sym typeface="UniSansRegular"/>
              </a:defRPr>
            </a:pPr>
            <a:r>
              <a:rPr lang="en-US" sz="2600" noProof="0">
                <a:solidFill>
                  <a:schemeClr val="tx1">
                    <a:lumMod val="65000"/>
                    <a:lumOff val="35000"/>
                  </a:schemeClr>
                </a:solidFill>
                <a:latin typeface="Montserrat" pitchFamily="2" charset="77"/>
              </a:rPr>
              <a:t>Health, Nutrition and Population Division, IDB</a:t>
            </a:r>
          </a:p>
        </p:txBody>
      </p:sp>
      <p:pic>
        <p:nvPicPr>
          <p:cNvPr id="10" name="E.Iriarte.png">
            <a:extLst>
              <a:ext uri="{FF2B5EF4-FFF2-40B4-BE49-F238E27FC236}">
                <a16:creationId xmlns:a16="http://schemas.microsoft.com/office/drawing/2014/main" id="{7CCCD284-D7AB-A88A-5278-D3178421A276}"/>
              </a:ext>
            </a:extLst>
          </p:cNvPr>
          <p:cNvPicPr>
            <a:picLocks noChangeAspect="1"/>
          </p:cNvPicPr>
          <p:nvPr/>
        </p:nvPicPr>
        <p:blipFill>
          <a:blip r:embed="rId4" cstate="print">
            <a:extLst>
              <a:ext uri="{28A0092B-C50C-407E-A947-70E740481C1C}">
                <a14:useLocalDpi xmlns:a14="http://schemas.microsoft.com/office/drawing/2010/main" val="0"/>
              </a:ext>
            </a:extLst>
          </a:blip>
          <a:srcRect l="2" r="2"/>
          <a:stretch/>
        </p:blipFill>
        <p:spPr>
          <a:xfrm>
            <a:off x="2180237" y="8017712"/>
            <a:ext cx="2140182" cy="2140267"/>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3"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9" y="0"/>
                  <a:pt x="9841" y="0"/>
                </a:cubicBezTo>
                <a:close/>
              </a:path>
            </a:pathLst>
          </a:custGeom>
          <a:ln w="127000" cap="flat">
            <a:solidFill>
              <a:srgbClr val="D43C81"/>
            </a:solidFill>
            <a:prstDash val="solid"/>
            <a:round/>
          </a:ln>
          <a:effectLst/>
        </p:spPr>
      </p:pic>
      <p:pic>
        <p:nvPicPr>
          <p:cNvPr id="11" name="Picture 10" descr="A logo with a blue and grey design&#10;&#10;AI-generated content may be incorrect.">
            <a:extLst>
              <a:ext uri="{FF2B5EF4-FFF2-40B4-BE49-F238E27FC236}">
                <a16:creationId xmlns:a16="http://schemas.microsoft.com/office/drawing/2014/main" id="{9981E8E2-9626-550C-B44F-9248641242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16" b="89916" l="2973" r="95838">
                        <a14:foregroundMark x1="8799" y1="59664" x2="8799" y2="59664"/>
                        <a14:foregroundMark x1="2973" y1="47731" x2="2973" y2="47731"/>
                        <a14:foregroundMark x1="25208" y1="36134" x2="25208" y2="36134"/>
                        <a14:foregroundMark x1="47444" y1="48739" x2="47444" y2="48739"/>
                        <a14:foregroundMark x1="47206" y1="36807" x2="48751" y2="63193"/>
                        <a14:foregroundMark x1="57907" y1="39328" x2="70987" y2="41345"/>
                        <a14:foregroundMark x1="70987" y1="41345" x2="71463" y2="50588"/>
                        <a14:foregroundMark x1="71463" y1="50588" x2="69441" y2="58824"/>
                        <a14:foregroundMark x1="69441" y1="58824" x2="56599" y2="62185"/>
                        <a14:foregroundMark x1="56599" y1="62185" x2="56599" y2="44706"/>
                        <a14:foregroundMark x1="56599" y1="44706" x2="57669" y2="38992"/>
                        <a14:foregroundMark x1="80975" y1="37983" x2="80975" y2="37983"/>
                        <a14:foregroundMark x1="80737" y1="37983" x2="87277" y2="38992"/>
                        <a14:foregroundMark x1="90888" y1="44370" x2="91677" y2="45546"/>
                        <a14:foregroundMark x1="87277" y1="38992" x2="88265" y2="40464"/>
                        <a14:foregroundMark x1="91677" y1="45546" x2="92985" y2="54118"/>
                        <a14:foregroundMark x1="89180" y1="61008" x2="82878" y2="62521"/>
                        <a14:foregroundMark x1="82878" y1="62521" x2="80143" y2="53950"/>
                        <a14:foregroundMark x1="80143" y1="53950" x2="85969" y2="49916"/>
                        <a14:foregroundMark x1="85969" y1="49916" x2="79905" y2="49580"/>
                        <a14:foregroundMark x1="79905" y1="49580" x2="80143" y2="38655"/>
                        <a14:foregroundMark x1="95363" y1="54454" x2="95838" y2="59496"/>
                        <a14:backgroundMark x1="26754" y1="45210" x2="26754" y2="45210"/>
                        <a14:backgroundMark x1="29489" y1="48067" x2="29489" y2="48067"/>
                        <a14:backgroundMark x1="89180" y1="42689" x2="89180" y2="42689"/>
                        <a14:backgroundMark x1="88347" y1="42017" x2="89893" y2="42521"/>
                        <a14:backgroundMark x1="89061" y1="43025" x2="89774" y2="44034"/>
                        <a14:backgroundMark x1="89893" y1="43697" x2="90012" y2="44370"/>
                        <a14:backgroundMark x1="90131" y1="43866" x2="90131" y2="44370"/>
                        <a14:backgroundMark x1="87753" y1="41176" x2="88109" y2="41513"/>
                        <a14:backgroundMark x1="88466" y1="41345" x2="88347" y2="41176"/>
                        <a14:backgroundMark x1="27586" y1="43025" x2="28419" y2="44034"/>
                        <a14:backgroundMark x1="30321" y1="46050" x2="31391" y2="46387"/>
                        <a14:backgroundMark x1="88109" y1="41008" x2="88585" y2="41176"/>
                        <a14:backgroundMark x1="96433" y1="44874" x2="96671" y2="45210"/>
                        <a14:backgroundMark x1="96076" y1="48571" x2="96076" y2="48571"/>
                        <a14:backgroundMark x1="91082" y1="56639" x2="91677" y2="56134"/>
                        <a14:backgroundMark x1="90844" y1="57815" x2="91201" y2="57311"/>
                        <a14:backgroundMark x1="91082" y1="56807" x2="91439" y2="56975"/>
                        <a14:backgroundMark x1="87990" y1="40840" x2="87990" y2="40840"/>
                        <a14:backgroundMark x1="88228" y1="40840" x2="88228" y2="40840"/>
                        <a14:backgroundMark x1="88228" y1="40840" x2="88228" y2="40840"/>
                        <a14:backgroundMark x1="88228" y1="40840" x2="88228" y2="40840"/>
                        <a14:backgroundMark x1="88228" y1="40672" x2="88228" y2="40672"/>
                        <a14:backgroundMark x1="88228" y1="40840" x2="88228" y2="40840"/>
                        <a14:backgroundMark x1="88228" y1="40840" x2="88228" y2="40840"/>
                      </a14:backgroundRemoval>
                    </a14:imgEffect>
                  </a14:imgLayer>
                </a14:imgProps>
              </a:ext>
              <a:ext uri="{28A0092B-C50C-407E-A947-70E740481C1C}">
                <a14:useLocalDpi xmlns:a14="http://schemas.microsoft.com/office/drawing/2010/main" val="0"/>
              </a:ext>
            </a:extLst>
          </a:blip>
          <a:stretch>
            <a:fillRect/>
          </a:stretch>
        </p:blipFill>
        <p:spPr>
          <a:xfrm>
            <a:off x="20739119" y="861697"/>
            <a:ext cx="2543896" cy="1799784"/>
          </a:xfrm>
          <a:prstGeom prst="rect">
            <a:avLst/>
          </a:prstGeom>
        </p:spPr>
      </p:pic>
      <p:grpSp>
        <p:nvGrpSpPr>
          <p:cNvPr id="13" name="Agrupar">
            <a:extLst>
              <a:ext uri="{FF2B5EF4-FFF2-40B4-BE49-F238E27FC236}">
                <a16:creationId xmlns:a16="http://schemas.microsoft.com/office/drawing/2014/main" id="{19D54BEF-51F9-AFA4-83F8-0D261876E327}"/>
              </a:ext>
            </a:extLst>
          </p:cNvPr>
          <p:cNvGrpSpPr/>
          <p:nvPr/>
        </p:nvGrpSpPr>
        <p:grpSpPr>
          <a:xfrm>
            <a:off x="4091687" y="10468394"/>
            <a:ext cx="16070483" cy="2805524"/>
            <a:chOff x="0" y="0"/>
            <a:chExt cx="10098901" cy="1763027"/>
          </a:xfrm>
        </p:grpSpPr>
        <p:grpSp>
          <p:nvGrpSpPr>
            <p:cNvPr id="15" name="Agrupar">
              <a:extLst>
                <a:ext uri="{FF2B5EF4-FFF2-40B4-BE49-F238E27FC236}">
                  <a16:creationId xmlns:a16="http://schemas.microsoft.com/office/drawing/2014/main" id="{75D49123-DC93-F157-FAE0-E9E721AAF9AA}"/>
                </a:ext>
              </a:extLst>
            </p:cNvPr>
            <p:cNvGrpSpPr/>
            <p:nvPr/>
          </p:nvGrpSpPr>
          <p:grpSpPr>
            <a:xfrm>
              <a:off x="0" y="876178"/>
              <a:ext cx="10098902" cy="886850"/>
              <a:chOff x="0" y="0"/>
              <a:chExt cx="10098901" cy="886848"/>
            </a:xfrm>
          </p:grpSpPr>
          <p:pic>
            <p:nvPicPr>
              <p:cNvPr id="25" name="Google Shape;63;p13" descr="Google Shape;63;p13">
                <a:extLst>
                  <a:ext uri="{FF2B5EF4-FFF2-40B4-BE49-F238E27FC236}">
                    <a16:creationId xmlns:a16="http://schemas.microsoft.com/office/drawing/2014/main" id="{BC241C16-A017-3700-1E85-8041025C3372}"/>
                  </a:ext>
                </a:extLst>
              </p:cNvPr>
              <p:cNvPicPr>
                <a:picLocks noChangeAspect="1"/>
              </p:cNvPicPr>
              <p:nvPr/>
            </p:nvPicPr>
            <p:blipFill>
              <a:blip r:embed="rId7"/>
              <a:srcRect l="75248" t="83017" r="6215" b="3391"/>
              <a:stretch>
                <a:fillRect/>
              </a:stretch>
            </p:blipFill>
            <p:spPr>
              <a:xfrm>
                <a:off x="7987378" y="19867"/>
                <a:ext cx="2111524" cy="825462"/>
              </a:xfrm>
              <a:prstGeom prst="rect">
                <a:avLst/>
              </a:prstGeom>
              <a:ln w="12700" cap="flat">
                <a:noFill/>
                <a:miter lim="400000"/>
              </a:ln>
              <a:effectLst/>
            </p:spPr>
          </p:pic>
          <p:pic>
            <p:nvPicPr>
              <p:cNvPr id="26" name="Google Shape;64;p13" descr="Google Shape;64;p13">
                <a:extLst>
                  <a:ext uri="{FF2B5EF4-FFF2-40B4-BE49-F238E27FC236}">
                    <a16:creationId xmlns:a16="http://schemas.microsoft.com/office/drawing/2014/main" id="{01A62457-FFC5-8884-2734-B449200E3710}"/>
                  </a:ext>
                </a:extLst>
              </p:cNvPr>
              <p:cNvPicPr>
                <a:picLocks noChangeAspect="1"/>
              </p:cNvPicPr>
              <p:nvPr/>
            </p:nvPicPr>
            <p:blipFill>
              <a:blip r:embed="rId7"/>
              <a:srcRect l="60082" t="83166" r="25145" b="2707"/>
              <a:stretch>
                <a:fillRect/>
              </a:stretch>
            </p:blipFill>
            <p:spPr>
              <a:xfrm>
                <a:off x="6259672" y="28836"/>
                <a:ext cx="1682731" cy="858013"/>
              </a:xfrm>
              <a:prstGeom prst="rect">
                <a:avLst/>
              </a:prstGeom>
              <a:ln w="12700" cap="flat">
                <a:noFill/>
                <a:miter lim="400000"/>
              </a:ln>
              <a:effectLst/>
            </p:spPr>
          </p:pic>
          <p:pic>
            <p:nvPicPr>
              <p:cNvPr id="27" name="Google Shape;65;p13" descr="Google Shape;65;p13">
                <a:extLst>
                  <a:ext uri="{FF2B5EF4-FFF2-40B4-BE49-F238E27FC236}">
                    <a16:creationId xmlns:a16="http://schemas.microsoft.com/office/drawing/2014/main" id="{EF904954-7354-381E-3BC3-8714BEE2F22B}"/>
                  </a:ext>
                </a:extLst>
              </p:cNvPr>
              <p:cNvPicPr>
                <a:picLocks noChangeAspect="1"/>
              </p:cNvPicPr>
              <p:nvPr/>
            </p:nvPicPr>
            <p:blipFill>
              <a:blip r:embed="rId7"/>
              <a:srcRect l="39957" t="82868" r="39957" b="2969"/>
              <a:stretch>
                <a:fillRect/>
              </a:stretch>
            </p:blipFill>
            <p:spPr>
              <a:xfrm>
                <a:off x="3967063" y="10710"/>
                <a:ext cx="2287947" cy="860260"/>
              </a:xfrm>
              <a:prstGeom prst="rect">
                <a:avLst/>
              </a:prstGeom>
              <a:ln w="12700" cap="flat">
                <a:noFill/>
                <a:miter lim="400000"/>
              </a:ln>
              <a:effectLst/>
            </p:spPr>
          </p:pic>
          <p:pic>
            <p:nvPicPr>
              <p:cNvPr id="28" name="Google Shape;66;p13" descr="Google Shape;66;p13">
                <a:extLst>
                  <a:ext uri="{FF2B5EF4-FFF2-40B4-BE49-F238E27FC236}">
                    <a16:creationId xmlns:a16="http://schemas.microsoft.com/office/drawing/2014/main" id="{3A4B8E5C-B2C6-E271-D00A-B1920865BF6E}"/>
                  </a:ext>
                </a:extLst>
              </p:cNvPr>
              <p:cNvPicPr>
                <a:picLocks noChangeAspect="1"/>
              </p:cNvPicPr>
              <p:nvPr/>
            </p:nvPicPr>
            <p:blipFill>
              <a:blip r:embed="rId7"/>
              <a:srcRect l="23439" t="82690" r="60261" b="3080"/>
              <a:stretch>
                <a:fillRect/>
              </a:stretch>
            </p:blipFill>
            <p:spPr>
              <a:xfrm>
                <a:off x="2085181" y="0"/>
                <a:ext cx="1856863" cy="864167"/>
              </a:xfrm>
              <a:prstGeom prst="rect">
                <a:avLst/>
              </a:prstGeom>
              <a:ln w="12700" cap="flat">
                <a:noFill/>
                <a:miter lim="400000"/>
              </a:ln>
              <a:effectLst/>
            </p:spPr>
          </p:pic>
          <p:pic>
            <p:nvPicPr>
              <p:cNvPr id="29" name="Google Shape;67;p13" descr="Google Shape;67;p13">
                <a:extLst>
                  <a:ext uri="{FF2B5EF4-FFF2-40B4-BE49-F238E27FC236}">
                    <a16:creationId xmlns:a16="http://schemas.microsoft.com/office/drawing/2014/main" id="{E8CFBB14-B71A-662D-F01D-93E81FE0AC19}"/>
                  </a:ext>
                </a:extLst>
              </p:cNvPr>
              <p:cNvPicPr>
                <a:picLocks noChangeAspect="1"/>
              </p:cNvPicPr>
              <p:nvPr/>
            </p:nvPicPr>
            <p:blipFill>
              <a:blip r:embed="rId7"/>
              <a:srcRect l="5135" t="82907" r="75432" b="3683"/>
              <a:stretch>
                <a:fillRect/>
              </a:stretch>
            </p:blipFill>
            <p:spPr>
              <a:xfrm>
                <a:off x="0" y="13082"/>
                <a:ext cx="2213694" cy="814507"/>
              </a:xfrm>
              <a:prstGeom prst="rect">
                <a:avLst/>
              </a:prstGeom>
              <a:ln w="12700" cap="flat">
                <a:noFill/>
                <a:miter lim="400000"/>
              </a:ln>
              <a:effectLst/>
            </p:spPr>
          </p:pic>
        </p:grpSp>
        <p:grpSp>
          <p:nvGrpSpPr>
            <p:cNvPr id="16" name="Agrupar">
              <a:extLst>
                <a:ext uri="{FF2B5EF4-FFF2-40B4-BE49-F238E27FC236}">
                  <a16:creationId xmlns:a16="http://schemas.microsoft.com/office/drawing/2014/main" id="{14CA57AF-3CC6-BF42-9430-A6146E347C85}"/>
                </a:ext>
              </a:extLst>
            </p:cNvPr>
            <p:cNvGrpSpPr/>
            <p:nvPr/>
          </p:nvGrpSpPr>
          <p:grpSpPr>
            <a:xfrm>
              <a:off x="864948" y="0"/>
              <a:ext cx="8369004" cy="1074271"/>
              <a:chOff x="0" y="0"/>
              <a:chExt cx="8369002" cy="1074270"/>
            </a:xfrm>
          </p:grpSpPr>
          <p:pic>
            <p:nvPicPr>
              <p:cNvPr id="17" name="Google Shape;68;p13" descr="Google Shape;68;p13">
                <a:extLst>
                  <a:ext uri="{FF2B5EF4-FFF2-40B4-BE49-F238E27FC236}">
                    <a16:creationId xmlns:a16="http://schemas.microsoft.com/office/drawing/2014/main" id="{3F062A4B-BBDA-8233-D74E-72732C935E84}"/>
                  </a:ext>
                </a:extLst>
              </p:cNvPr>
              <p:cNvPicPr>
                <a:picLocks noChangeAspect="1"/>
              </p:cNvPicPr>
              <p:nvPr/>
            </p:nvPicPr>
            <p:blipFill>
              <a:blip r:embed="rId7"/>
              <a:srcRect l="81687" t="62866" r="7540" b="16965"/>
              <a:stretch>
                <a:fillRect/>
              </a:stretch>
            </p:blipFill>
            <p:spPr>
              <a:xfrm>
                <a:off x="7293153" y="0"/>
                <a:ext cx="1075849" cy="1074271"/>
              </a:xfrm>
              <a:prstGeom prst="rect">
                <a:avLst/>
              </a:prstGeom>
              <a:ln w="12700" cap="flat">
                <a:noFill/>
                <a:miter lim="400000"/>
              </a:ln>
              <a:effectLst/>
            </p:spPr>
          </p:pic>
          <p:pic>
            <p:nvPicPr>
              <p:cNvPr id="18" name="Google Shape;69;p13" descr="Google Shape;69;p13">
                <a:extLst>
                  <a:ext uri="{FF2B5EF4-FFF2-40B4-BE49-F238E27FC236}">
                    <a16:creationId xmlns:a16="http://schemas.microsoft.com/office/drawing/2014/main" id="{6672CED4-CBC3-7B9D-5741-BD225AB7D5F3}"/>
                  </a:ext>
                </a:extLst>
              </p:cNvPr>
              <p:cNvPicPr>
                <a:picLocks noChangeAspect="1"/>
              </p:cNvPicPr>
              <p:nvPr/>
            </p:nvPicPr>
            <p:blipFill>
              <a:blip r:embed="rId7"/>
              <a:srcRect l="71289" t="62866" r="19132" b="19870"/>
              <a:stretch>
                <a:fillRect/>
              </a:stretch>
            </p:blipFill>
            <p:spPr>
              <a:xfrm>
                <a:off x="6254428" y="0"/>
                <a:ext cx="956631" cy="919542"/>
              </a:xfrm>
              <a:prstGeom prst="rect">
                <a:avLst/>
              </a:prstGeom>
              <a:ln w="12700" cap="flat">
                <a:noFill/>
                <a:miter lim="400000"/>
              </a:ln>
              <a:effectLst/>
            </p:spPr>
          </p:pic>
          <p:pic>
            <p:nvPicPr>
              <p:cNvPr id="19" name="Google Shape;70;p13" descr="Google Shape;70;p13">
                <a:extLst>
                  <a:ext uri="{FF2B5EF4-FFF2-40B4-BE49-F238E27FC236}">
                    <a16:creationId xmlns:a16="http://schemas.microsoft.com/office/drawing/2014/main" id="{45D2686A-7B24-56C3-E169-C0B663F05DA5}"/>
                  </a:ext>
                </a:extLst>
              </p:cNvPr>
              <p:cNvPicPr>
                <a:picLocks noChangeAspect="1"/>
              </p:cNvPicPr>
              <p:nvPr/>
            </p:nvPicPr>
            <p:blipFill>
              <a:blip r:embed="rId7"/>
              <a:srcRect l="61335" t="62865" r="29918" b="19643"/>
              <a:stretch>
                <a:fillRect/>
              </a:stretch>
            </p:blipFill>
            <p:spPr>
              <a:xfrm>
                <a:off x="5260140" y="0"/>
                <a:ext cx="873475" cy="931539"/>
              </a:xfrm>
              <a:prstGeom prst="rect">
                <a:avLst/>
              </a:prstGeom>
              <a:ln w="12700" cap="flat">
                <a:noFill/>
                <a:miter lim="400000"/>
              </a:ln>
              <a:effectLst/>
            </p:spPr>
          </p:pic>
          <p:pic>
            <p:nvPicPr>
              <p:cNvPr id="20" name="Google Shape;71;p13" descr="Google Shape;71;p13">
                <a:extLst>
                  <a:ext uri="{FF2B5EF4-FFF2-40B4-BE49-F238E27FC236}">
                    <a16:creationId xmlns:a16="http://schemas.microsoft.com/office/drawing/2014/main" id="{E65C711B-F9CD-9170-1005-5AFA948FD423}"/>
                  </a:ext>
                </a:extLst>
              </p:cNvPr>
              <p:cNvPicPr>
                <a:picLocks noChangeAspect="1"/>
              </p:cNvPicPr>
              <p:nvPr/>
            </p:nvPicPr>
            <p:blipFill>
              <a:blip r:embed="rId7"/>
              <a:srcRect l="50514" t="62866" r="39652" b="19169"/>
              <a:stretch>
                <a:fillRect/>
              </a:stretch>
            </p:blipFill>
            <p:spPr>
              <a:xfrm>
                <a:off x="4179401" y="0"/>
                <a:ext cx="982022" cy="956820"/>
              </a:xfrm>
              <a:prstGeom prst="rect">
                <a:avLst/>
              </a:prstGeom>
              <a:ln w="12700" cap="flat">
                <a:noFill/>
                <a:miter lim="400000"/>
              </a:ln>
              <a:effectLst/>
            </p:spPr>
          </p:pic>
          <p:pic>
            <p:nvPicPr>
              <p:cNvPr id="21" name="Google Shape;72;p13" descr="Google Shape;72;p13">
                <a:extLst>
                  <a:ext uri="{FF2B5EF4-FFF2-40B4-BE49-F238E27FC236}">
                    <a16:creationId xmlns:a16="http://schemas.microsoft.com/office/drawing/2014/main" id="{9D194178-D35F-51AC-8733-412A22313261}"/>
                  </a:ext>
                </a:extLst>
              </p:cNvPr>
              <p:cNvPicPr>
                <a:picLocks noChangeAspect="1"/>
              </p:cNvPicPr>
              <p:nvPr/>
            </p:nvPicPr>
            <p:blipFill>
              <a:blip r:embed="rId7"/>
              <a:srcRect l="38854" t="62865" r="49435" b="18883"/>
              <a:stretch>
                <a:fillRect/>
              </a:stretch>
            </p:blipFill>
            <p:spPr>
              <a:xfrm>
                <a:off x="3014416" y="0"/>
                <a:ext cx="1169708" cy="972050"/>
              </a:xfrm>
              <a:prstGeom prst="rect">
                <a:avLst/>
              </a:prstGeom>
              <a:ln w="12700" cap="flat">
                <a:noFill/>
                <a:miter lim="400000"/>
              </a:ln>
              <a:effectLst/>
            </p:spPr>
          </p:pic>
          <p:pic>
            <p:nvPicPr>
              <p:cNvPr id="22" name="Google Shape;73;p13" descr="Google Shape;73;p13">
                <a:extLst>
                  <a:ext uri="{FF2B5EF4-FFF2-40B4-BE49-F238E27FC236}">
                    <a16:creationId xmlns:a16="http://schemas.microsoft.com/office/drawing/2014/main" id="{EEB2FE40-FDE1-4C60-2F4D-775101A2BD4C}"/>
                  </a:ext>
                </a:extLst>
              </p:cNvPr>
              <p:cNvPicPr>
                <a:picLocks noChangeAspect="1"/>
              </p:cNvPicPr>
              <p:nvPr/>
            </p:nvPicPr>
            <p:blipFill>
              <a:blip r:embed="rId7"/>
              <a:srcRect l="29259" t="62866" r="61426" b="17983"/>
              <a:stretch>
                <a:fillRect/>
              </a:stretch>
            </p:blipFill>
            <p:spPr>
              <a:xfrm>
                <a:off x="2055917" y="0"/>
                <a:ext cx="930341" cy="1019966"/>
              </a:xfrm>
              <a:prstGeom prst="rect">
                <a:avLst/>
              </a:prstGeom>
              <a:ln w="12700" cap="flat">
                <a:noFill/>
                <a:miter lim="400000"/>
              </a:ln>
              <a:effectLst/>
            </p:spPr>
          </p:pic>
          <p:pic>
            <p:nvPicPr>
              <p:cNvPr id="23" name="Google Shape;74;p13" descr="Google Shape;74;p13">
                <a:extLst>
                  <a:ext uri="{FF2B5EF4-FFF2-40B4-BE49-F238E27FC236}">
                    <a16:creationId xmlns:a16="http://schemas.microsoft.com/office/drawing/2014/main" id="{8D16FA08-6B51-2632-13DF-6D13B8AB932B}"/>
                  </a:ext>
                </a:extLst>
              </p:cNvPr>
              <p:cNvPicPr>
                <a:picLocks noChangeAspect="1"/>
              </p:cNvPicPr>
              <p:nvPr/>
            </p:nvPicPr>
            <p:blipFill>
              <a:blip r:embed="rId7"/>
              <a:srcRect l="18679" t="62866" r="71694" b="18001"/>
              <a:stretch>
                <a:fillRect/>
              </a:stretch>
            </p:blipFill>
            <p:spPr>
              <a:xfrm>
                <a:off x="999128" y="0"/>
                <a:ext cx="961574" cy="1018966"/>
              </a:xfrm>
              <a:prstGeom prst="rect">
                <a:avLst/>
              </a:prstGeom>
              <a:ln w="12700" cap="flat">
                <a:noFill/>
                <a:miter lim="400000"/>
              </a:ln>
              <a:effectLst/>
            </p:spPr>
          </p:pic>
          <p:pic>
            <p:nvPicPr>
              <p:cNvPr id="24" name="Google Shape;75;p13" descr="Google Shape;75;p13">
                <a:extLst>
                  <a:ext uri="{FF2B5EF4-FFF2-40B4-BE49-F238E27FC236}">
                    <a16:creationId xmlns:a16="http://schemas.microsoft.com/office/drawing/2014/main" id="{B9022D74-8E67-69C9-CB99-3EBB81ECEB6C}"/>
                  </a:ext>
                </a:extLst>
              </p:cNvPr>
              <p:cNvPicPr>
                <a:picLocks noChangeAspect="1"/>
              </p:cNvPicPr>
              <p:nvPr/>
            </p:nvPicPr>
            <p:blipFill>
              <a:blip r:embed="rId7"/>
              <a:srcRect l="8677" t="63202" r="82803" b="19388"/>
              <a:stretch>
                <a:fillRect/>
              </a:stretch>
            </p:blipFill>
            <p:spPr>
              <a:xfrm>
                <a:off x="-1" y="17999"/>
                <a:ext cx="851016" cy="927177"/>
              </a:xfrm>
              <a:prstGeom prst="rect">
                <a:avLst/>
              </a:prstGeom>
              <a:ln w="12700" cap="flat">
                <a:noFill/>
                <a:miter lim="400000"/>
              </a:ln>
              <a:effectLst/>
            </p:spPr>
          </p:pic>
        </p:grpSp>
      </p:grpSp>
      <p:pic>
        <p:nvPicPr>
          <p:cNvPr id="32" name="Picture 31" descr="A white background with black dots&#10;&#10;AI-generated content may be incorrect.">
            <a:extLst>
              <a:ext uri="{FF2B5EF4-FFF2-40B4-BE49-F238E27FC236}">
                <a16:creationId xmlns:a16="http://schemas.microsoft.com/office/drawing/2014/main" id="{A561DFA9-C123-C460-BE45-DBE9084B7C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17021" y="12055659"/>
            <a:ext cx="2098635" cy="939800"/>
          </a:xfrm>
          <a:prstGeom prst="rect">
            <a:avLst/>
          </a:prstGeom>
        </p:spPr>
      </p:pic>
      <p:pic>
        <p:nvPicPr>
          <p:cNvPr id="33" name="Picture 32" descr="A logo with a blue and grey design&#10;&#10;AI-generated content may be incorrect.">
            <a:extLst>
              <a:ext uri="{FF2B5EF4-FFF2-40B4-BE49-F238E27FC236}">
                <a16:creationId xmlns:a16="http://schemas.microsoft.com/office/drawing/2014/main" id="{9CA060F2-BB66-1EAF-2AF9-CA2D9DB1B4C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16" b="89916" l="2973" r="95838">
                        <a14:foregroundMark x1="8799" y1="59664" x2="8799" y2="59664"/>
                        <a14:foregroundMark x1="2973" y1="47731" x2="2973" y2="47731"/>
                        <a14:foregroundMark x1="25208" y1="36134" x2="25208" y2="36134"/>
                        <a14:foregroundMark x1="47444" y1="48739" x2="47444" y2="48739"/>
                        <a14:foregroundMark x1="47206" y1="36807" x2="48751" y2="63193"/>
                        <a14:foregroundMark x1="57907" y1="39328" x2="70987" y2="41345"/>
                        <a14:foregroundMark x1="70987" y1="41345" x2="71463" y2="50588"/>
                        <a14:foregroundMark x1="71463" y1="50588" x2="69441" y2="58824"/>
                        <a14:foregroundMark x1="69441" y1="58824" x2="56599" y2="62185"/>
                        <a14:foregroundMark x1="56599" y1="62185" x2="56599" y2="44706"/>
                        <a14:foregroundMark x1="56599" y1="44706" x2="57669" y2="38992"/>
                        <a14:foregroundMark x1="80975" y1="37983" x2="80975" y2="37983"/>
                        <a14:foregroundMark x1="80737" y1="37983" x2="87277" y2="38992"/>
                        <a14:foregroundMark x1="90888" y1="44370" x2="91677" y2="45546"/>
                        <a14:foregroundMark x1="87277" y1="38992" x2="88265" y2="40464"/>
                        <a14:foregroundMark x1="91677" y1="45546" x2="92985" y2="54118"/>
                        <a14:foregroundMark x1="89180" y1="61008" x2="82878" y2="62521"/>
                        <a14:foregroundMark x1="82878" y1="62521" x2="80143" y2="53950"/>
                        <a14:foregroundMark x1="80143" y1="53950" x2="85969" y2="49916"/>
                        <a14:foregroundMark x1="85969" y1="49916" x2="79905" y2="49580"/>
                        <a14:foregroundMark x1="79905" y1="49580" x2="80143" y2="38655"/>
                        <a14:foregroundMark x1="95363" y1="54454" x2="95838" y2="59496"/>
                        <a14:backgroundMark x1="26754" y1="45210" x2="26754" y2="45210"/>
                        <a14:backgroundMark x1="29489" y1="48067" x2="29489" y2="48067"/>
                        <a14:backgroundMark x1="89180" y1="42689" x2="89180" y2="42689"/>
                        <a14:backgroundMark x1="88347" y1="42017" x2="89893" y2="42521"/>
                        <a14:backgroundMark x1="89061" y1="43025" x2="89774" y2="44034"/>
                        <a14:backgroundMark x1="89893" y1="43697" x2="90012" y2="44370"/>
                        <a14:backgroundMark x1="90131" y1="43866" x2="90131" y2="44370"/>
                        <a14:backgroundMark x1="87753" y1="41176" x2="88109" y2="41513"/>
                        <a14:backgroundMark x1="88466" y1="41345" x2="88347" y2="41176"/>
                        <a14:backgroundMark x1="27586" y1="43025" x2="28419" y2="44034"/>
                        <a14:backgroundMark x1="30321" y1="46050" x2="31391" y2="46387"/>
                        <a14:backgroundMark x1="88109" y1="41008" x2="88585" y2="41176"/>
                        <a14:backgroundMark x1="96433" y1="44874" x2="96671" y2="45210"/>
                        <a14:backgroundMark x1="96076" y1="48571" x2="96076" y2="48571"/>
                        <a14:backgroundMark x1="91082" y1="56639" x2="91677" y2="56134"/>
                        <a14:backgroundMark x1="90844" y1="57815" x2="91201" y2="57311"/>
                        <a14:backgroundMark x1="91082" y1="56807" x2="91439" y2="56975"/>
                        <a14:backgroundMark x1="87990" y1="40840" x2="87990" y2="40840"/>
                        <a14:backgroundMark x1="88228" y1="40840" x2="88228" y2="40840"/>
                        <a14:backgroundMark x1="88228" y1="40840" x2="88228" y2="40840"/>
                        <a14:backgroundMark x1="88228" y1="40840" x2="88228" y2="40840"/>
                        <a14:backgroundMark x1="88228" y1="40672" x2="88228" y2="40672"/>
                        <a14:backgroundMark x1="88228" y1="40840" x2="88228" y2="40840"/>
                        <a14:backgroundMark x1="88228" y1="40840" x2="88228" y2="40840"/>
                      </a14:backgroundRemoval>
                    </a14:imgEffect>
                  </a14:imgLayer>
                </a14:imgProps>
              </a:ext>
              <a:ext uri="{28A0092B-C50C-407E-A947-70E740481C1C}">
                <a14:useLocalDpi xmlns:a14="http://schemas.microsoft.com/office/drawing/2010/main" val="0"/>
              </a:ext>
            </a:extLst>
          </a:blip>
          <a:stretch>
            <a:fillRect/>
          </a:stretch>
        </p:blipFill>
        <p:spPr>
          <a:xfrm>
            <a:off x="14535309" y="11899638"/>
            <a:ext cx="1929873" cy="1365368"/>
          </a:xfrm>
          <a:prstGeom prst="rect">
            <a:avLst/>
          </a:prstGeom>
        </p:spPr>
      </p:pic>
    </p:spTree>
    <p:extLst>
      <p:ext uri="{BB962C8B-B14F-4D97-AF65-F5344CB8AC3E}">
        <p14:creationId xmlns:p14="http://schemas.microsoft.com/office/powerpoint/2010/main" val="8960032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AA920-718C-5553-F827-CD8807D7D387}"/>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B3F2A7-97F8-6951-465E-058AAF71871C}"/>
              </a:ext>
            </a:extLst>
          </p:cNvPr>
          <p:cNvGraphicFramePr>
            <a:graphicFrameLocks/>
          </p:cNvGraphicFramePr>
          <p:nvPr>
            <p:extLst>
              <p:ext uri="{D42A27DB-BD31-4B8C-83A1-F6EECF244321}">
                <p14:modId xmlns:p14="http://schemas.microsoft.com/office/powerpoint/2010/main" val="3728612984"/>
              </p:ext>
            </p:extLst>
          </p:nvPr>
        </p:nvGraphicFramePr>
        <p:xfrm>
          <a:off x="1647507" y="4485677"/>
          <a:ext cx="7386622" cy="64432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F622196-6AEF-B258-D9C6-21E16EC758D1}"/>
              </a:ext>
            </a:extLst>
          </p:cNvPr>
          <p:cNvSpPr txBox="1"/>
          <p:nvPr/>
        </p:nvSpPr>
        <p:spPr>
          <a:xfrm>
            <a:off x="7926525" y="7154275"/>
            <a:ext cx="2708345" cy="830997"/>
          </a:xfrm>
          <a:prstGeom prst="rect">
            <a:avLst/>
          </a:prstGeom>
          <a:noFill/>
        </p:spPr>
        <p:txBody>
          <a:bodyPr wrap="square">
            <a:spAutoFit/>
          </a:bodyPr>
          <a:lstStyle/>
          <a:p>
            <a:pPr algn="ctr"/>
            <a:r>
              <a:rPr lang="en-US" sz="2400" b="1" noProof="0">
                <a:solidFill>
                  <a:srgbClr val="E72582"/>
                </a:solidFill>
                <a:latin typeface="Montserrat" pitchFamily="2" charset="77"/>
                <a:cs typeface="Arial" panose="020B0604020202020204" pitchFamily="34" charset="0"/>
              </a:rPr>
              <a:t>Poorest</a:t>
            </a:r>
          </a:p>
          <a:p>
            <a:pPr algn="ctr"/>
            <a:r>
              <a:rPr lang="en-US" sz="2400" b="1" noProof="0">
                <a:solidFill>
                  <a:srgbClr val="E72582"/>
                </a:solidFill>
                <a:latin typeface="Montserrat" pitchFamily="2" charset="77"/>
                <a:cs typeface="Arial" panose="020B0604020202020204" pitchFamily="34" charset="0"/>
              </a:rPr>
              <a:t>municipalities</a:t>
            </a:r>
          </a:p>
        </p:txBody>
      </p:sp>
      <p:graphicFrame>
        <p:nvGraphicFramePr>
          <p:cNvPr id="8" name="Chart 7">
            <a:extLst>
              <a:ext uri="{FF2B5EF4-FFF2-40B4-BE49-F238E27FC236}">
                <a16:creationId xmlns:a16="http://schemas.microsoft.com/office/drawing/2014/main" id="{8CBC9D98-1C78-542C-BB0F-D9DD23923A40}"/>
              </a:ext>
            </a:extLst>
          </p:cNvPr>
          <p:cNvGraphicFramePr>
            <a:graphicFrameLocks/>
          </p:cNvGraphicFramePr>
          <p:nvPr>
            <p:extLst>
              <p:ext uri="{D42A27DB-BD31-4B8C-83A1-F6EECF244321}">
                <p14:modId xmlns:p14="http://schemas.microsoft.com/office/powerpoint/2010/main" val="3409672743"/>
              </p:ext>
            </p:extLst>
          </p:nvPr>
        </p:nvGraphicFramePr>
        <p:xfrm>
          <a:off x="14682527" y="5405444"/>
          <a:ext cx="8053966" cy="589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E988C96-FDB0-FB31-4C4B-9AA5B99F7B71}"/>
              </a:ext>
            </a:extLst>
          </p:cNvPr>
          <p:cNvCxnSpPr>
            <a:cxnSpLocks/>
          </p:cNvCxnSpPr>
          <p:nvPr/>
        </p:nvCxnSpPr>
        <p:spPr>
          <a:xfrm>
            <a:off x="1232968" y="10331116"/>
            <a:ext cx="22397053" cy="0"/>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7167B0AB-11E3-56D0-F89B-7B2872DCF38F}"/>
              </a:ext>
            </a:extLst>
          </p:cNvPr>
          <p:cNvCxnSpPr>
            <a:cxnSpLocks/>
          </p:cNvCxnSpPr>
          <p:nvPr/>
        </p:nvCxnSpPr>
        <p:spPr>
          <a:xfrm>
            <a:off x="4027962" y="4997158"/>
            <a:ext cx="0" cy="1694102"/>
          </a:xfrm>
          <a:prstGeom prst="straightConnector1">
            <a:avLst/>
          </a:prstGeom>
          <a:ln w="28575">
            <a:solidFill>
              <a:srgbClr val="003B57"/>
            </a:solidFill>
            <a:headEnd type="oval"/>
            <a:tailEnd type="oval"/>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6EAB7AE-CC52-4749-458B-E171AC64DD53}"/>
              </a:ext>
            </a:extLst>
          </p:cNvPr>
          <p:cNvCxnSpPr>
            <a:cxnSpLocks/>
          </p:cNvCxnSpPr>
          <p:nvPr/>
        </p:nvCxnSpPr>
        <p:spPr>
          <a:xfrm>
            <a:off x="17260258" y="5844209"/>
            <a:ext cx="0" cy="1538094"/>
          </a:xfrm>
          <a:prstGeom prst="straightConnector1">
            <a:avLst/>
          </a:prstGeom>
          <a:ln w="28575">
            <a:solidFill>
              <a:srgbClr val="003B57"/>
            </a:solidFill>
            <a:headEnd type="oval"/>
            <a:tailEnd type="ova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D310EC1-25EC-EF3F-BCA4-C2D91B6F155B}"/>
              </a:ext>
            </a:extLst>
          </p:cNvPr>
          <p:cNvSpPr txBox="1"/>
          <p:nvPr/>
        </p:nvSpPr>
        <p:spPr>
          <a:xfrm>
            <a:off x="3844336" y="5449559"/>
            <a:ext cx="2573608" cy="830997"/>
          </a:xfrm>
          <a:prstGeom prst="rect">
            <a:avLst/>
          </a:prstGeom>
          <a:noFill/>
        </p:spPr>
        <p:txBody>
          <a:bodyPr wrap="square">
            <a:spAutoFit/>
          </a:bodyPr>
          <a:lstStyle/>
          <a:p>
            <a:pPr algn="ctr"/>
            <a:r>
              <a:rPr lang="en-US" sz="2400" noProof="0" dirty="0">
                <a:solidFill>
                  <a:srgbClr val="6E6F71"/>
                </a:solidFill>
                <a:latin typeface="Montserrat" pitchFamily="2" charset="77"/>
                <a:cs typeface="Arial" panose="020B0604020202020204" pitchFamily="34" charset="0"/>
              </a:rPr>
              <a:t>Coverage gap</a:t>
            </a:r>
          </a:p>
          <a:p>
            <a:pPr algn="ctr"/>
            <a:r>
              <a:rPr lang="en-US" sz="2400" noProof="0" dirty="0">
                <a:solidFill>
                  <a:srgbClr val="6E6F71"/>
                </a:solidFill>
                <a:latin typeface="Montserrat" pitchFamily="2" charset="77"/>
                <a:cs typeface="Arial" panose="020B0604020202020204" pitchFamily="34" charset="0"/>
              </a:rPr>
              <a:t>32 pp</a:t>
            </a:r>
          </a:p>
        </p:txBody>
      </p:sp>
      <p:sp>
        <p:nvSpPr>
          <p:cNvPr id="13" name="TextBox 12">
            <a:extLst>
              <a:ext uri="{FF2B5EF4-FFF2-40B4-BE49-F238E27FC236}">
                <a16:creationId xmlns:a16="http://schemas.microsoft.com/office/drawing/2014/main" id="{4013A943-B3C5-CFB5-5B30-F17A02598341}"/>
              </a:ext>
            </a:extLst>
          </p:cNvPr>
          <p:cNvSpPr txBox="1"/>
          <p:nvPr/>
        </p:nvSpPr>
        <p:spPr>
          <a:xfrm>
            <a:off x="17131248" y="6346572"/>
            <a:ext cx="2419219" cy="830997"/>
          </a:xfrm>
          <a:prstGeom prst="rect">
            <a:avLst/>
          </a:prstGeom>
          <a:noFill/>
        </p:spPr>
        <p:txBody>
          <a:bodyPr wrap="square">
            <a:spAutoFit/>
          </a:bodyPr>
          <a:lstStyle/>
          <a:p>
            <a:pPr algn="ctr"/>
            <a:r>
              <a:rPr lang="en-US" sz="2400" noProof="0" dirty="0">
                <a:solidFill>
                  <a:srgbClr val="6E6F71"/>
                </a:solidFill>
                <a:latin typeface="Montserrat" pitchFamily="2" charset="77"/>
                <a:cs typeface="Arial" panose="020B0604020202020204" pitchFamily="34" charset="0"/>
              </a:rPr>
              <a:t>Coverage gap</a:t>
            </a:r>
          </a:p>
          <a:p>
            <a:pPr algn="ctr"/>
            <a:r>
              <a:rPr lang="en-US" sz="2400" noProof="0" dirty="0">
                <a:solidFill>
                  <a:srgbClr val="6E6F71"/>
                </a:solidFill>
                <a:latin typeface="Montserrat" pitchFamily="2" charset="77"/>
                <a:cs typeface="Arial" panose="020B0604020202020204" pitchFamily="34" charset="0"/>
              </a:rPr>
              <a:t>32 pp</a:t>
            </a:r>
          </a:p>
        </p:txBody>
      </p:sp>
      <p:sp>
        <p:nvSpPr>
          <p:cNvPr id="16" name="TextBox 15">
            <a:extLst>
              <a:ext uri="{FF2B5EF4-FFF2-40B4-BE49-F238E27FC236}">
                <a16:creationId xmlns:a16="http://schemas.microsoft.com/office/drawing/2014/main" id="{94A3AE31-D48A-E94D-28D8-9AE4C1FCF55F}"/>
              </a:ext>
            </a:extLst>
          </p:cNvPr>
          <p:cNvSpPr txBox="1"/>
          <p:nvPr/>
        </p:nvSpPr>
        <p:spPr>
          <a:xfrm>
            <a:off x="359838" y="4868886"/>
            <a:ext cx="2423843" cy="830997"/>
          </a:xfrm>
          <a:prstGeom prst="rect">
            <a:avLst/>
          </a:prstGeom>
          <a:noFill/>
        </p:spPr>
        <p:txBody>
          <a:bodyPr wrap="square">
            <a:spAutoFit/>
          </a:bodyPr>
          <a:lstStyle/>
          <a:p>
            <a:pPr algn="ctr"/>
            <a:r>
              <a:rPr lang="en-US" sz="2400" b="1" noProof="0">
                <a:solidFill>
                  <a:srgbClr val="6E6F71"/>
                </a:solidFill>
                <a:latin typeface="Montserrat" pitchFamily="2" charset="77"/>
                <a:cs typeface="Arial" panose="020B0604020202020204" pitchFamily="34" charset="0"/>
              </a:rPr>
              <a:t>Country-level average</a:t>
            </a:r>
          </a:p>
        </p:txBody>
      </p:sp>
      <p:sp>
        <p:nvSpPr>
          <p:cNvPr id="17" name="TextBox 16">
            <a:extLst>
              <a:ext uri="{FF2B5EF4-FFF2-40B4-BE49-F238E27FC236}">
                <a16:creationId xmlns:a16="http://schemas.microsoft.com/office/drawing/2014/main" id="{8DE9438A-83CE-29E2-3494-320FE14DCD8B}"/>
              </a:ext>
            </a:extLst>
          </p:cNvPr>
          <p:cNvSpPr txBox="1"/>
          <p:nvPr/>
        </p:nvSpPr>
        <p:spPr>
          <a:xfrm>
            <a:off x="13441872" y="5757599"/>
            <a:ext cx="2423843" cy="830997"/>
          </a:xfrm>
          <a:prstGeom prst="rect">
            <a:avLst/>
          </a:prstGeom>
          <a:noFill/>
        </p:spPr>
        <p:txBody>
          <a:bodyPr wrap="square">
            <a:spAutoFit/>
          </a:bodyPr>
          <a:lstStyle/>
          <a:p>
            <a:pPr algn="ctr"/>
            <a:r>
              <a:rPr lang="en-US" sz="2400" b="1" noProof="0">
                <a:solidFill>
                  <a:srgbClr val="6E6F71"/>
                </a:solidFill>
                <a:latin typeface="Montserrat" pitchFamily="2" charset="77"/>
                <a:cs typeface="Arial" panose="020B0604020202020204" pitchFamily="34" charset="0"/>
              </a:rPr>
              <a:t>Country-level average</a:t>
            </a:r>
          </a:p>
        </p:txBody>
      </p:sp>
      <p:sp>
        <p:nvSpPr>
          <p:cNvPr id="18" name="TextBox 17">
            <a:extLst>
              <a:ext uri="{FF2B5EF4-FFF2-40B4-BE49-F238E27FC236}">
                <a16:creationId xmlns:a16="http://schemas.microsoft.com/office/drawing/2014/main" id="{55515E27-5ABA-A1F0-9C2D-BB41A91B6A30}"/>
              </a:ext>
            </a:extLst>
          </p:cNvPr>
          <p:cNvSpPr txBox="1"/>
          <p:nvPr/>
        </p:nvSpPr>
        <p:spPr>
          <a:xfrm>
            <a:off x="21652448" y="9081372"/>
            <a:ext cx="2559274" cy="830997"/>
          </a:xfrm>
          <a:prstGeom prst="rect">
            <a:avLst/>
          </a:prstGeom>
          <a:noFill/>
        </p:spPr>
        <p:txBody>
          <a:bodyPr wrap="square">
            <a:spAutoFit/>
          </a:bodyPr>
          <a:lstStyle/>
          <a:p>
            <a:pPr algn="ctr"/>
            <a:r>
              <a:rPr lang="en-US" sz="2400" b="1" noProof="0">
                <a:solidFill>
                  <a:srgbClr val="E72582"/>
                </a:solidFill>
                <a:latin typeface="Montserrat" pitchFamily="2" charset="77"/>
                <a:cs typeface="Arial" panose="020B0604020202020204" pitchFamily="34" charset="0"/>
              </a:rPr>
              <a:t>Poorest</a:t>
            </a:r>
          </a:p>
          <a:p>
            <a:pPr algn="ctr"/>
            <a:r>
              <a:rPr lang="en-US" sz="2400" b="1" noProof="0">
                <a:solidFill>
                  <a:srgbClr val="E72582"/>
                </a:solidFill>
                <a:latin typeface="Montserrat" pitchFamily="2" charset="77"/>
                <a:cs typeface="Arial" panose="020B0604020202020204" pitchFamily="34" charset="0"/>
              </a:rPr>
              <a:t>municipalities</a:t>
            </a:r>
          </a:p>
        </p:txBody>
      </p:sp>
      <p:sp>
        <p:nvSpPr>
          <p:cNvPr id="19" name="TextBox 18">
            <a:extLst>
              <a:ext uri="{FF2B5EF4-FFF2-40B4-BE49-F238E27FC236}">
                <a16:creationId xmlns:a16="http://schemas.microsoft.com/office/drawing/2014/main" id="{230C2DFE-AB1F-297C-AAA8-8D13DAB200DC}"/>
              </a:ext>
            </a:extLst>
          </p:cNvPr>
          <p:cNvSpPr txBox="1"/>
          <p:nvPr/>
        </p:nvSpPr>
        <p:spPr>
          <a:xfrm>
            <a:off x="2296801" y="10383625"/>
            <a:ext cx="2679965" cy="73866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Coverage Antenatal care</a:t>
            </a:r>
          </a:p>
        </p:txBody>
      </p:sp>
      <p:sp>
        <p:nvSpPr>
          <p:cNvPr id="20" name="TextBox 19">
            <a:extLst>
              <a:ext uri="{FF2B5EF4-FFF2-40B4-BE49-F238E27FC236}">
                <a16:creationId xmlns:a16="http://schemas.microsoft.com/office/drawing/2014/main" id="{81A0D0F2-49F0-8AD3-C1B9-37DA6335D3A0}"/>
              </a:ext>
            </a:extLst>
          </p:cNvPr>
          <p:cNvSpPr txBox="1"/>
          <p:nvPr/>
        </p:nvSpPr>
        <p:spPr>
          <a:xfrm>
            <a:off x="15391244" y="10439336"/>
            <a:ext cx="2702671" cy="11079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Coverage Institutional delivery</a:t>
            </a:r>
          </a:p>
        </p:txBody>
      </p:sp>
      <p:sp>
        <p:nvSpPr>
          <p:cNvPr id="21" name="Contexto regional…">
            <a:extLst>
              <a:ext uri="{FF2B5EF4-FFF2-40B4-BE49-F238E27FC236}">
                <a16:creationId xmlns:a16="http://schemas.microsoft.com/office/drawing/2014/main" id="{BBB4B896-5F61-49E1-BE7F-632C75AE4F93}"/>
              </a:ext>
            </a:extLst>
          </p:cNvPr>
          <p:cNvSpPr txBox="1"/>
          <p:nvPr/>
        </p:nvSpPr>
        <p:spPr>
          <a:xfrm>
            <a:off x="2120819" y="772449"/>
            <a:ext cx="21509202" cy="13592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noProof="0">
                <a:solidFill>
                  <a:srgbClr val="E72582"/>
                </a:solidFill>
                <a:latin typeface="Montserrat" pitchFamily="2" charset="77"/>
              </a:rPr>
              <a:t>In </a:t>
            </a:r>
            <a:r>
              <a:rPr lang="en-US" sz="5500" b="1" noProof="0">
                <a:solidFill>
                  <a:srgbClr val="E72582"/>
                </a:solidFill>
                <a:latin typeface="Montserrat" pitchFamily="2" charset="77"/>
              </a:rPr>
              <a:t>2010</a:t>
            </a:r>
            <a:r>
              <a:rPr lang="en-US" sz="5500" noProof="0">
                <a:solidFill>
                  <a:srgbClr val="E72582"/>
                </a:solidFill>
                <a:latin typeface="Montserrat" pitchFamily="2" charset="77"/>
              </a:rPr>
              <a:t> countries in </a:t>
            </a:r>
            <a:r>
              <a:rPr lang="en-US" sz="5500" b="1" noProof="0">
                <a:solidFill>
                  <a:srgbClr val="E72582"/>
                </a:solidFill>
                <a:latin typeface="Montserrat" pitchFamily="2" charset="77"/>
              </a:rPr>
              <a:t>Mesoamerica</a:t>
            </a:r>
            <a:r>
              <a:rPr lang="en-US" sz="5500" noProof="0">
                <a:solidFill>
                  <a:srgbClr val="E72582"/>
                </a:solidFill>
                <a:latin typeface="Montserrat" pitchFamily="2" charset="77"/>
              </a:rPr>
              <a:t>…</a:t>
            </a:r>
          </a:p>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b="1" noProof="0">
                <a:solidFill>
                  <a:srgbClr val="4D80BE"/>
                </a:solidFill>
                <a:latin typeface="Montserrat" pitchFamily="2" charset="77"/>
              </a:rPr>
              <a:t>           </a:t>
            </a:r>
            <a:r>
              <a:rPr lang="en-US" sz="5500" noProof="0">
                <a:solidFill>
                  <a:srgbClr val="4D80BE"/>
                </a:solidFill>
                <a:latin typeface="Montserrat" pitchFamily="2" charset="77"/>
              </a:rPr>
              <a:t>…yet the</a:t>
            </a:r>
            <a:r>
              <a:rPr lang="en-US" sz="5500" b="1" noProof="0">
                <a:solidFill>
                  <a:srgbClr val="4D80BE"/>
                </a:solidFill>
                <a:latin typeface="Montserrat" pitchFamily="2" charset="77"/>
              </a:rPr>
              <a:t> </a:t>
            </a:r>
            <a:r>
              <a:rPr lang="en-US" sz="5500" b="1" noProof="0">
                <a:solidFill>
                  <a:srgbClr val="E72582"/>
                </a:solidFill>
                <a:latin typeface="Montserrat" pitchFamily="2" charset="77"/>
              </a:rPr>
              <a:t>poorest</a:t>
            </a:r>
            <a:r>
              <a:rPr lang="en-US" sz="5500" b="1" noProof="0">
                <a:solidFill>
                  <a:srgbClr val="4D80BE"/>
                </a:solidFill>
                <a:latin typeface="Montserrat" pitchFamily="2" charset="77"/>
              </a:rPr>
              <a:t> </a:t>
            </a:r>
            <a:r>
              <a:rPr lang="en-US" sz="5500" noProof="0">
                <a:solidFill>
                  <a:srgbClr val="4D80BE"/>
                </a:solidFill>
                <a:latin typeface="Montserrat" pitchFamily="2" charset="77"/>
              </a:rPr>
              <a:t>municipalities</a:t>
            </a:r>
            <a:r>
              <a:rPr lang="en-US" sz="5500" b="1" noProof="0">
                <a:solidFill>
                  <a:srgbClr val="4D80BE"/>
                </a:solidFill>
                <a:latin typeface="Montserrat" pitchFamily="2" charset="77"/>
              </a:rPr>
              <a:t> </a:t>
            </a:r>
            <a:r>
              <a:rPr lang="en-US" sz="5500" noProof="0">
                <a:solidFill>
                  <a:srgbClr val="4D80BE"/>
                </a:solidFill>
                <a:latin typeface="Montserrat" pitchFamily="2" charset="77"/>
              </a:rPr>
              <a:t>were </a:t>
            </a:r>
            <a:r>
              <a:rPr lang="en-US" sz="5500" b="1" noProof="0">
                <a:solidFill>
                  <a:srgbClr val="E72582"/>
                </a:solidFill>
                <a:latin typeface="Montserrat" pitchFamily="2" charset="77"/>
              </a:rPr>
              <a:t>lagging behind</a:t>
            </a:r>
            <a:endParaRPr lang="en-US" sz="5500" i="1" noProof="0">
              <a:solidFill>
                <a:srgbClr val="E72582"/>
              </a:solidFill>
              <a:latin typeface="Montserrat" pitchFamily="2" charset="77"/>
            </a:endParaRPr>
          </a:p>
        </p:txBody>
      </p:sp>
      <p:sp>
        <p:nvSpPr>
          <p:cNvPr id="22" name="Contexto regional…">
            <a:extLst>
              <a:ext uri="{FF2B5EF4-FFF2-40B4-BE49-F238E27FC236}">
                <a16:creationId xmlns:a16="http://schemas.microsoft.com/office/drawing/2014/main" id="{252923C2-EFAE-C10D-9871-F09C80A4845B}"/>
              </a:ext>
            </a:extLst>
          </p:cNvPr>
          <p:cNvSpPr txBox="1"/>
          <p:nvPr/>
        </p:nvSpPr>
        <p:spPr>
          <a:xfrm>
            <a:off x="8302706" y="3396350"/>
            <a:ext cx="6306971" cy="434093"/>
          </a:xfrm>
          <a:prstGeom prst="rect">
            <a:avLst/>
          </a:prstGeom>
          <a:solidFill>
            <a:srgbClr val="E72582"/>
          </a:soli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ct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3500" b="1" noProof="0">
                <a:solidFill>
                  <a:schemeClr val="bg1"/>
                </a:solidFill>
                <a:latin typeface="Montserrat" pitchFamily="2" charset="77"/>
              </a:rPr>
              <a:t>Large gaps in coverage</a:t>
            </a:r>
          </a:p>
        </p:txBody>
      </p:sp>
      <p:sp>
        <p:nvSpPr>
          <p:cNvPr id="23" name="Contexto regional…">
            <a:extLst>
              <a:ext uri="{FF2B5EF4-FFF2-40B4-BE49-F238E27FC236}">
                <a16:creationId xmlns:a16="http://schemas.microsoft.com/office/drawing/2014/main" id="{5A03BD37-E821-68ED-A180-517586560A4E}"/>
              </a:ext>
            </a:extLst>
          </p:cNvPr>
          <p:cNvSpPr txBox="1"/>
          <p:nvPr/>
        </p:nvSpPr>
        <p:spPr>
          <a:xfrm>
            <a:off x="8292429" y="4268746"/>
            <a:ext cx="6306971" cy="434093"/>
          </a:xfrm>
          <a:prstGeom prst="rect">
            <a:avLst/>
          </a:prstGeom>
          <a:solidFill>
            <a:srgbClr val="E72582"/>
          </a:soli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ct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3500" b="1" noProof="0">
                <a:solidFill>
                  <a:schemeClr val="bg1"/>
                </a:solidFill>
                <a:latin typeface="Montserrat" pitchFamily="2" charset="77"/>
              </a:rPr>
              <a:t>Low quality of care</a:t>
            </a:r>
          </a:p>
        </p:txBody>
      </p:sp>
      <p:sp>
        <p:nvSpPr>
          <p:cNvPr id="24" name="TextBox 23">
            <a:extLst>
              <a:ext uri="{FF2B5EF4-FFF2-40B4-BE49-F238E27FC236}">
                <a16:creationId xmlns:a16="http://schemas.microsoft.com/office/drawing/2014/main" id="{2A66F094-019C-2ED5-6718-20AA04408416}"/>
              </a:ext>
            </a:extLst>
          </p:cNvPr>
          <p:cNvSpPr txBox="1"/>
          <p:nvPr/>
        </p:nvSpPr>
        <p:spPr>
          <a:xfrm>
            <a:off x="5579672" y="10403717"/>
            <a:ext cx="2679965" cy="11079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Quality</a:t>
            </a:r>
          </a:p>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 Antenatal care | </a:t>
            </a:r>
          </a:p>
          <a:p>
            <a:pPr marL="0" marR="0" indent="0" algn="ctr" defTabSz="2438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noProof="0">
                <a:ln>
                  <a:noFill/>
                </a:ln>
                <a:solidFill>
                  <a:srgbClr val="6E6F71"/>
                </a:solidFill>
                <a:effectLst/>
                <a:uFillTx/>
                <a:latin typeface="Montserrat" pitchFamily="2" charset="77"/>
                <a:cs typeface="Arial" panose="020B0604020202020204" pitchFamily="34" charset="0"/>
                <a:sym typeface="Arial"/>
              </a:rPr>
              <a:t>At least 1 visit</a:t>
            </a:r>
          </a:p>
        </p:txBody>
      </p:sp>
      <p:sp>
        <p:nvSpPr>
          <p:cNvPr id="27" name="TextBox 26">
            <a:extLst>
              <a:ext uri="{FF2B5EF4-FFF2-40B4-BE49-F238E27FC236}">
                <a16:creationId xmlns:a16="http://schemas.microsoft.com/office/drawing/2014/main" id="{2ADFF96B-97F4-D1C1-0BA5-886BC7FD59D5}"/>
              </a:ext>
            </a:extLst>
          </p:cNvPr>
          <p:cNvSpPr txBox="1"/>
          <p:nvPr/>
        </p:nvSpPr>
        <p:spPr>
          <a:xfrm>
            <a:off x="6460474" y="8272056"/>
            <a:ext cx="456856" cy="1015662"/>
          </a:xfrm>
          <a:prstGeom prst="rect">
            <a:avLst/>
          </a:prstGeom>
          <a:noFill/>
          <a:ln>
            <a:noFill/>
          </a:ln>
        </p:spPr>
        <p:txBody>
          <a:bodyPr wrap="square">
            <a:spAutoFit/>
          </a:bodyPr>
          <a:lstStyle/>
          <a:p>
            <a:pPr algn="ctr"/>
            <a:r>
              <a:rPr lang="en-US" sz="6000" b="1" noProof="0" dirty="0">
                <a:solidFill>
                  <a:srgbClr val="6E6F71"/>
                </a:solidFill>
                <a:latin typeface="Montserrat" pitchFamily="2" charset="77"/>
                <a:cs typeface="Arial" panose="020B0604020202020204" pitchFamily="34" charset="0"/>
              </a:rPr>
              <a:t>?</a:t>
            </a:r>
          </a:p>
        </p:txBody>
      </p:sp>
      <p:sp>
        <p:nvSpPr>
          <p:cNvPr id="2" name="TextBox 20">
            <a:extLst>
              <a:ext uri="{FF2B5EF4-FFF2-40B4-BE49-F238E27FC236}">
                <a16:creationId xmlns:a16="http://schemas.microsoft.com/office/drawing/2014/main" id="{5B17BB71-2A38-8A0F-82AE-FE85FCFA241D}"/>
              </a:ext>
            </a:extLst>
          </p:cNvPr>
          <p:cNvSpPr txBox="1"/>
          <p:nvPr/>
        </p:nvSpPr>
        <p:spPr>
          <a:xfrm>
            <a:off x="4162955" y="3390763"/>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Antenatal care</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pic>
        <p:nvPicPr>
          <p:cNvPr id="3" name="Graphic 22">
            <a:extLst>
              <a:ext uri="{FF2B5EF4-FFF2-40B4-BE49-F238E27FC236}">
                <a16:creationId xmlns:a16="http://schemas.microsoft.com/office/drawing/2014/main" id="{267B9907-FEF2-0C45-3F9F-FE9FC1D253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083304" y="3376950"/>
            <a:ext cx="1106960" cy="1106960"/>
          </a:xfrm>
          <a:prstGeom prst="rect">
            <a:avLst/>
          </a:prstGeom>
        </p:spPr>
      </p:pic>
      <p:sp>
        <p:nvSpPr>
          <p:cNvPr id="31" name="TextBox 23">
            <a:extLst>
              <a:ext uri="{FF2B5EF4-FFF2-40B4-BE49-F238E27FC236}">
                <a16:creationId xmlns:a16="http://schemas.microsoft.com/office/drawing/2014/main" id="{ED508DF6-3767-8628-74A6-710ED9C77F2E}"/>
              </a:ext>
            </a:extLst>
          </p:cNvPr>
          <p:cNvSpPr txBox="1"/>
          <p:nvPr/>
        </p:nvSpPr>
        <p:spPr>
          <a:xfrm>
            <a:off x="17260258" y="3514671"/>
            <a:ext cx="6306971" cy="1138773"/>
          </a:xfrm>
          <a:prstGeom prst="rect">
            <a:avLst/>
          </a:prstGeom>
          <a:noFill/>
        </p:spPr>
        <p:txBody>
          <a:bodyPr wrap="square">
            <a:spAutoFit/>
          </a:bodyPr>
          <a:lstStyle/>
          <a:p>
            <a:r>
              <a:rPr lang="en-US" sz="3400" b="1" noProof="0">
                <a:solidFill>
                  <a:schemeClr val="tx1">
                    <a:lumMod val="65000"/>
                    <a:lumOff val="35000"/>
                  </a:schemeClr>
                </a:solidFill>
                <a:latin typeface="Montserrat" pitchFamily="2" charset="77"/>
                <a:cs typeface="Arial" panose="020B0604020202020204" pitchFamily="34" charset="0"/>
              </a:rPr>
              <a:t>Institutional delivery</a:t>
            </a:r>
          </a:p>
          <a:p>
            <a:r>
              <a:rPr lang="en-US" sz="3400" i="1" noProof="0">
                <a:solidFill>
                  <a:schemeClr val="tx1">
                    <a:lumMod val="65000"/>
                    <a:lumOff val="35000"/>
                  </a:schemeClr>
                </a:solidFill>
                <a:latin typeface="Montserrat" pitchFamily="2" charset="77"/>
                <a:cs typeface="Arial" panose="020B0604020202020204" pitchFamily="34" charset="0"/>
              </a:rPr>
              <a:t>(regional average)</a:t>
            </a:r>
          </a:p>
        </p:txBody>
      </p:sp>
      <p:pic>
        <p:nvPicPr>
          <p:cNvPr id="32" name="Graphic 24">
            <a:extLst>
              <a:ext uri="{FF2B5EF4-FFF2-40B4-BE49-F238E27FC236}">
                <a16:creationId xmlns:a16="http://schemas.microsoft.com/office/drawing/2014/main" id="{D2B3CE41-0761-0C54-F3BD-6C9BC2AA70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12842" y="3546483"/>
            <a:ext cx="937427" cy="937427"/>
          </a:xfrm>
          <a:prstGeom prst="rect">
            <a:avLst/>
          </a:prstGeom>
        </p:spPr>
      </p:pic>
      <p:sp>
        <p:nvSpPr>
          <p:cNvPr id="14" name="Rectangle 13">
            <a:extLst>
              <a:ext uri="{FF2B5EF4-FFF2-40B4-BE49-F238E27FC236}">
                <a16:creationId xmlns:a16="http://schemas.microsoft.com/office/drawing/2014/main" id="{C53B67AE-0324-6AED-43F3-876639CD466D}"/>
              </a:ext>
            </a:extLst>
          </p:cNvPr>
          <p:cNvSpPr/>
          <p:nvPr/>
        </p:nvSpPr>
        <p:spPr>
          <a:xfrm>
            <a:off x="6224024" y="6798876"/>
            <a:ext cx="874863" cy="3540050"/>
          </a:xfrm>
          <a:prstGeom prst="rect">
            <a:avLst/>
          </a:prstGeom>
          <a:noFill/>
          <a:ln w="25400" cap="flat">
            <a:solidFill>
              <a:srgbClr val="6E6F71"/>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
        <p:nvSpPr>
          <p:cNvPr id="15" name="TextBox 14">
            <a:extLst>
              <a:ext uri="{FF2B5EF4-FFF2-40B4-BE49-F238E27FC236}">
                <a16:creationId xmlns:a16="http://schemas.microsoft.com/office/drawing/2014/main" id="{56FCAFE8-6664-3AD1-C729-5F5552919764}"/>
              </a:ext>
            </a:extLst>
          </p:cNvPr>
          <p:cNvSpPr txBox="1"/>
          <p:nvPr/>
        </p:nvSpPr>
        <p:spPr>
          <a:xfrm>
            <a:off x="19978781" y="8275364"/>
            <a:ext cx="456856" cy="1015662"/>
          </a:xfrm>
          <a:prstGeom prst="rect">
            <a:avLst/>
          </a:prstGeom>
          <a:noFill/>
          <a:ln>
            <a:noFill/>
          </a:ln>
        </p:spPr>
        <p:txBody>
          <a:bodyPr wrap="square">
            <a:spAutoFit/>
          </a:bodyPr>
          <a:lstStyle/>
          <a:p>
            <a:pPr algn="ctr"/>
            <a:r>
              <a:rPr lang="en-US" sz="6000" b="1" noProof="0" dirty="0">
                <a:solidFill>
                  <a:srgbClr val="6E6F71"/>
                </a:solidFill>
                <a:latin typeface="Montserrat" pitchFamily="2" charset="77"/>
                <a:cs typeface="Arial" panose="020B0604020202020204" pitchFamily="34" charset="0"/>
              </a:rPr>
              <a:t>?</a:t>
            </a:r>
          </a:p>
        </p:txBody>
      </p:sp>
      <p:sp>
        <p:nvSpPr>
          <p:cNvPr id="33" name="Rectangle 32">
            <a:extLst>
              <a:ext uri="{FF2B5EF4-FFF2-40B4-BE49-F238E27FC236}">
                <a16:creationId xmlns:a16="http://schemas.microsoft.com/office/drawing/2014/main" id="{98112442-82E3-4BAD-C7C0-6EC64C63B2E7}"/>
              </a:ext>
            </a:extLst>
          </p:cNvPr>
          <p:cNvSpPr/>
          <p:nvPr/>
        </p:nvSpPr>
        <p:spPr>
          <a:xfrm>
            <a:off x="19742331" y="6802184"/>
            <a:ext cx="874863" cy="3540050"/>
          </a:xfrm>
          <a:prstGeom prst="rect">
            <a:avLst/>
          </a:prstGeom>
          <a:noFill/>
          <a:ln w="25400" cap="flat">
            <a:solidFill>
              <a:srgbClr val="6E6F71"/>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28113523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80FF9-BA88-CC0E-2318-F3219F58927C}"/>
            </a:ext>
          </a:extLst>
        </p:cNvPr>
        <p:cNvGrpSpPr/>
        <p:nvPr/>
      </p:nvGrpSpPr>
      <p:grpSpPr>
        <a:xfrm>
          <a:off x="0" y="0"/>
          <a:ext cx="0" cy="0"/>
          <a:chOff x="0" y="0"/>
          <a:chExt cx="0" cy="0"/>
        </a:xfrm>
      </p:grpSpPr>
      <p:pic>
        <p:nvPicPr>
          <p:cNvPr id="2" name="Imagen" descr="Imagen">
            <a:extLst>
              <a:ext uri="{FF2B5EF4-FFF2-40B4-BE49-F238E27FC236}">
                <a16:creationId xmlns:a16="http://schemas.microsoft.com/office/drawing/2014/main" id="{3CFA0150-205B-5CC6-2744-716C3EE8DB20}"/>
              </a:ext>
            </a:extLst>
          </p:cNvPr>
          <p:cNvPicPr>
            <a:picLocks noChangeAspect="1"/>
          </p:cNvPicPr>
          <p:nvPr/>
        </p:nvPicPr>
        <p:blipFill>
          <a:blip r:embed="rId2"/>
          <a:stretch>
            <a:fillRect/>
          </a:stretch>
        </p:blipFill>
        <p:spPr>
          <a:xfrm>
            <a:off x="15916167" y="3884639"/>
            <a:ext cx="2066308" cy="3956015"/>
          </a:xfrm>
          <a:prstGeom prst="rect">
            <a:avLst/>
          </a:prstGeom>
          <a:ln w="12700" cap="flat">
            <a:noFill/>
            <a:miter lim="400000"/>
          </a:ln>
          <a:effectLst/>
        </p:spPr>
      </p:pic>
      <p:pic>
        <p:nvPicPr>
          <p:cNvPr id="3" name="Imagen" descr="Imagen">
            <a:extLst>
              <a:ext uri="{FF2B5EF4-FFF2-40B4-BE49-F238E27FC236}">
                <a16:creationId xmlns:a16="http://schemas.microsoft.com/office/drawing/2014/main" id="{90275070-A3A0-B8DD-943C-062509314B37}"/>
              </a:ext>
            </a:extLst>
          </p:cNvPr>
          <p:cNvPicPr>
            <a:picLocks noChangeAspect="1"/>
          </p:cNvPicPr>
          <p:nvPr/>
        </p:nvPicPr>
        <p:blipFill>
          <a:blip r:embed="rId3"/>
          <a:stretch>
            <a:fillRect/>
          </a:stretch>
        </p:blipFill>
        <p:spPr>
          <a:xfrm>
            <a:off x="7601416" y="4554134"/>
            <a:ext cx="2465160" cy="2772368"/>
          </a:xfrm>
          <a:prstGeom prst="rect">
            <a:avLst/>
          </a:prstGeom>
          <a:ln w="12700" cap="flat">
            <a:noFill/>
            <a:miter lim="400000"/>
          </a:ln>
          <a:effectLst/>
        </p:spPr>
      </p:pic>
      <p:sp>
        <p:nvSpPr>
          <p:cNvPr id="4" name="Solo 1 de cada 2 mujeres embarazadas del 20% más pobre tuvo partos atendidos por personal calificado.">
            <a:extLst>
              <a:ext uri="{FF2B5EF4-FFF2-40B4-BE49-F238E27FC236}">
                <a16:creationId xmlns:a16="http://schemas.microsoft.com/office/drawing/2014/main" id="{31F1BF21-E7AB-08A6-0AB9-71959663409D}"/>
              </a:ext>
            </a:extLst>
          </p:cNvPr>
          <p:cNvSpPr txBox="1"/>
          <p:nvPr/>
        </p:nvSpPr>
        <p:spPr>
          <a:xfrm>
            <a:off x="13459404" y="7954337"/>
            <a:ext cx="6733226" cy="20005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defTabSz="457200">
              <a:spcBef>
                <a:spcPts val="3000"/>
              </a:spcBef>
              <a:defRPr sz="4000">
                <a:solidFill>
                  <a:srgbClr val="6E6F71"/>
                </a:solidFill>
                <a:uFill>
                  <a:solidFill>
                    <a:srgbClr val="000000"/>
                  </a:solidFill>
                </a:uFill>
                <a:latin typeface="UniSansRegular"/>
                <a:ea typeface="UniSansRegular"/>
                <a:cs typeface="UniSansRegular"/>
                <a:sym typeface="UniSansRegular"/>
              </a:defRPr>
            </a:pPr>
            <a:r>
              <a:rPr lang="en-US" sz="6000" b="1" noProof="0">
                <a:solidFill>
                  <a:srgbClr val="597FB9"/>
                </a:solidFill>
                <a:latin typeface="Montserrat" pitchFamily="2" charset="77"/>
                <a:ea typeface="UniSansBold"/>
                <a:cs typeface="UniSansBold"/>
                <a:sym typeface="UniSansBold"/>
              </a:rPr>
              <a:t>1.4x</a:t>
            </a:r>
            <a:r>
              <a:rPr lang="en-US" sz="3500" noProof="0">
                <a:solidFill>
                  <a:srgbClr val="597FB9"/>
                </a:solidFill>
                <a:latin typeface="Montserrat" pitchFamily="2" charset="77"/>
                <a:ea typeface="UniSansBold"/>
                <a:cs typeface="UniSansBold"/>
                <a:sym typeface="UniSansBold"/>
              </a:rPr>
              <a:t>  </a:t>
            </a:r>
            <a:r>
              <a:rPr lang="en-US" sz="3500" b="1" noProof="0">
                <a:solidFill>
                  <a:srgbClr val="597FB9"/>
                </a:solidFill>
                <a:latin typeface="Montserrat" pitchFamily="2" charset="77"/>
                <a:ea typeface="UniSansBold"/>
                <a:cs typeface="UniSansBold"/>
                <a:sym typeface="UniSansBold"/>
              </a:rPr>
              <a:t>higher maternal mortality </a:t>
            </a:r>
            <a:r>
              <a:rPr lang="en-US" sz="3500" noProof="0">
                <a:solidFill>
                  <a:schemeClr val="bg2"/>
                </a:solidFill>
                <a:uFill>
                  <a:solidFill>
                    <a:srgbClr val="000000"/>
                  </a:solidFill>
                </a:uFill>
                <a:latin typeface="Montserrat" pitchFamily="2" charset="77"/>
                <a:sym typeface="UniSansBold"/>
              </a:rPr>
              <a:t>in the </a:t>
            </a:r>
            <a:r>
              <a:rPr lang="en-US" sz="3500" b="1" noProof="0">
                <a:solidFill>
                  <a:schemeClr val="bg2"/>
                </a:solidFill>
                <a:uFill>
                  <a:solidFill>
                    <a:srgbClr val="000000"/>
                  </a:solidFill>
                </a:uFill>
                <a:latin typeface="Montserrat" pitchFamily="2" charset="77"/>
                <a:sym typeface="UniSansBold"/>
              </a:rPr>
              <a:t>poorest regions</a:t>
            </a:r>
          </a:p>
        </p:txBody>
      </p:sp>
      <p:sp>
        <p:nvSpPr>
          <p:cNvPr id="5" name="El doble de niños menores de 5 años en poblaciones pobres murieron en comparación con el promedio regional.">
            <a:extLst>
              <a:ext uri="{FF2B5EF4-FFF2-40B4-BE49-F238E27FC236}">
                <a16:creationId xmlns:a16="http://schemas.microsoft.com/office/drawing/2014/main" id="{6FF237A5-E28A-AA96-26F2-037C88258313}"/>
              </a:ext>
            </a:extLst>
          </p:cNvPr>
          <p:cNvSpPr txBox="1"/>
          <p:nvPr/>
        </p:nvSpPr>
        <p:spPr>
          <a:xfrm>
            <a:off x="5682024" y="7934148"/>
            <a:ext cx="5098192" cy="2616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defTabSz="457200">
              <a:spcBef>
                <a:spcPts val="3000"/>
              </a:spcBef>
              <a:defRPr sz="4000">
                <a:solidFill>
                  <a:srgbClr val="6E6F71"/>
                </a:solidFill>
                <a:uFill>
                  <a:solidFill>
                    <a:srgbClr val="000000"/>
                  </a:solidFill>
                </a:uFill>
                <a:latin typeface="UniSansRegular"/>
                <a:ea typeface="UniSansRegular"/>
                <a:cs typeface="UniSansRegular"/>
                <a:sym typeface="UniSansRegular"/>
              </a:defRPr>
            </a:pPr>
            <a:r>
              <a:rPr lang="en-US" sz="6000" b="1" noProof="0">
                <a:solidFill>
                  <a:srgbClr val="597FB9"/>
                </a:solidFill>
                <a:latin typeface="Montserrat" pitchFamily="2" charset="77"/>
                <a:sym typeface="UniSansBold"/>
              </a:rPr>
              <a:t>2x </a:t>
            </a:r>
            <a:r>
              <a:rPr lang="en-US" sz="4000" b="1" noProof="0">
                <a:solidFill>
                  <a:srgbClr val="597FB9"/>
                </a:solidFill>
                <a:latin typeface="Montserrat" pitchFamily="2" charset="77"/>
                <a:sym typeface="UniSansBold"/>
              </a:rPr>
              <a:t>more children died </a:t>
            </a:r>
            <a:r>
              <a:rPr lang="en-US" sz="3500" noProof="0">
                <a:solidFill>
                  <a:schemeClr val="bg2"/>
                </a:solidFill>
                <a:latin typeface="Montserrat" pitchFamily="2" charset="77"/>
                <a:sym typeface="UniSansBold"/>
              </a:rPr>
              <a:t>in the </a:t>
            </a:r>
            <a:r>
              <a:rPr lang="en-US" sz="3500" b="1" noProof="0">
                <a:solidFill>
                  <a:schemeClr val="bg2"/>
                </a:solidFill>
                <a:latin typeface="Montserrat" pitchFamily="2" charset="77"/>
                <a:sym typeface="UniSansBold"/>
              </a:rPr>
              <a:t>poorest regions</a:t>
            </a:r>
            <a:r>
              <a:rPr lang="en-US" sz="3500" noProof="0">
                <a:solidFill>
                  <a:schemeClr val="bg2"/>
                </a:solidFill>
                <a:latin typeface="Montserrat" pitchFamily="2" charset="77"/>
                <a:sym typeface="UniSansBold"/>
              </a:rPr>
              <a:t> relative to the regional average</a:t>
            </a:r>
            <a:endParaRPr lang="en-US" sz="3500" noProof="0">
              <a:solidFill>
                <a:schemeClr val="bg2"/>
              </a:solidFill>
              <a:latin typeface="Montserrat" pitchFamily="2" charset="77"/>
            </a:endParaRPr>
          </a:p>
        </p:txBody>
      </p:sp>
      <p:sp>
        <p:nvSpPr>
          <p:cNvPr id="6" name="Rectángulo redondeado">
            <a:extLst>
              <a:ext uri="{FF2B5EF4-FFF2-40B4-BE49-F238E27FC236}">
                <a16:creationId xmlns:a16="http://schemas.microsoft.com/office/drawing/2014/main" id="{3D925A55-21F2-D078-B47F-6411652853CE}"/>
              </a:ext>
            </a:extLst>
          </p:cNvPr>
          <p:cNvSpPr/>
          <p:nvPr/>
        </p:nvSpPr>
        <p:spPr>
          <a:xfrm>
            <a:off x="13445625" y="3069323"/>
            <a:ext cx="6754302" cy="8220635"/>
          </a:xfrm>
          <a:prstGeom prst="roundRect">
            <a:avLst>
              <a:gd name="adj" fmla="val 10108"/>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noProof="0"/>
          </a:p>
        </p:txBody>
      </p:sp>
      <p:sp>
        <p:nvSpPr>
          <p:cNvPr id="7" name="Rectángulo redondeado">
            <a:extLst>
              <a:ext uri="{FF2B5EF4-FFF2-40B4-BE49-F238E27FC236}">
                <a16:creationId xmlns:a16="http://schemas.microsoft.com/office/drawing/2014/main" id="{4F485E4E-B6E4-DF39-625D-132D3F6B1079}"/>
              </a:ext>
            </a:extLst>
          </p:cNvPr>
          <p:cNvSpPr/>
          <p:nvPr/>
        </p:nvSpPr>
        <p:spPr>
          <a:xfrm>
            <a:off x="4829871" y="3069323"/>
            <a:ext cx="6754302" cy="8220635"/>
          </a:xfrm>
          <a:prstGeom prst="roundRect">
            <a:avLst>
              <a:gd name="adj" fmla="val 10108"/>
            </a:avLst>
          </a:prstGeom>
          <a:noFill/>
          <a:ln w="63500" cap="flat">
            <a:solidFill>
              <a:srgbClr val="597FB9"/>
            </a:solidFill>
            <a:custDash>
              <a:ds d="200000" sp="200000"/>
            </a:custDash>
            <a:miter lim="400000"/>
          </a:ln>
          <a:effectLst/>
        </p:spPr>
        <p:txBody>
          <a:bodyPr wrap="square" lIns="0" tIns="0" rIns="0" bIns="0" numCol="1" anchor="t">
            <a:noAutofit/>
          </a:bodyPr>
          <a:lstStyle/>
          <a:p>
            <a:endParaRPr lang="en-US" noProof="0"/>
          </a:p>
        </p:txBody>
      </p:sp>
      <p:sp>
        <p:nvSpPr>
          <p:cNvPr id="8" name="Contexto regional…">
            <a:extLst>
              <a:ext uri="{FF2B5EF4-FFF2-40B4-BE49-F238E27FC236}">
                <a16:creationId xmlns:a16="http://schemas.microsoft.com/office/drawing/2014/main" id="{0AF85120-F3DD-E54F-2BC5-D6F3A34E4941}"/>
              </a:ext>
            </a:extLst>
          </p:cNvPr>
          <p:cNvSpPr txBox="1"/>
          <p:nvPr/>
        </p:nvSpPr>
        <p:spPr>
          <a:xfrm>
            <a:off x="2120819" y="772449"/>
            <a:ext cx="21509202" cy="13592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noProof="0">
                <a:solidFill>
                  <a:srgbClr val="E72582"/>
                </a:solidFill>
                <a:latin typeface="Montserrat" pitchFamily="2" charset="77"/>
              </a:rPr>
              <a:t>In </a:t>
            </a:r>
            <a:r>
              <a:rPr lang="en-US" sz="5500" b="1" noProof="0">
                <a:solidFill>
                  <a:srgbClr val="E72582"/>
                </a:solidFill>
                <a:latin typeface="Montserrat" pitchFamily="2" charset="77"/>
              </a:rPr>
              <a:t>2010</a:t>
            </a:r>
            <a:r>
              <a:rPr lang="en-US" sz="5500" noProof="0">
                <a:solidFill>
                  <a:srgbClr val="E72582"/>
                </a:solidFill>
                <a:latin typeface="Montserrat" pitchFamily="2" charset="77"/>
              </a:rPr>
              <a:t> countries in </a:t>
            </a:r>
            <a:r>
              <a:rPr lang="en-US" sz="5500" b="1" noProof="0">
                <a:solidFill>
                  <a:srgbClr val="E72582"/>
                </a:solidFill>
                <a:latin typeface="Montserrat" pitchFamily="2" charset="77"/>
              </a:rPr>
              <a:t>Mesoamerica</a:t>
            </a:r>
            <a:r>
              <a:rPr lang="en-US" sz="5500" noProof="0">
                <a:solidFill>
                  <a:srgbClr val="E72582"/>
                </a:solidFill>
                <a:latin typeface="Montserrat" pitchFamily="2" charset="77"/>
              </a:rPr>
              <a:t>…</a:t>
            </a:r>
          </a:p>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b="1" noProof="0">
                <a:solidFill>
                  <a:srgbClr val="4D80BE"/>
                </a:solidFill>
                <a:latin typeface="Montserrat" pitchFamily="2" charset="77"/>
              </a:rPr>
              <a:t>           </a:t>
            </a:r>
            <a:r>
              <a:rPr lang="en-US" sz="5500" noProof="0">
                <a:solidFill>
                  <a:srgbClr val="4D80BE"/>
                </a:solidFill>
                <a:latin typeface="Montserrat" pitchFamily="2" charset="77"/>
              </a:rPr>
              <a:t>…the</a:t>
            </a:r>
            <a:r>
              <a:rPr lang="en-US" sz="5500" b="1" noProof="0">
                <a:solidFill>
                  <a:srgbClr val="4D80BE"/>
                </a:solidFill>
                <a:latin typeface="Montserrat" pitchFamily="2" charset="77"/>
              </a:rPr>
              <a:t> </a:t>
            </a:r>
            <a:r>
              <a:rPr lang="en-US" sz="5500" b="1" noProof="0">
                <a:solidFill>
                  <a:srgbClr val="E72582"/>
                </a:solidFill>
                <a:latin typeface="Montserrat" pitchFamily="2" charset="77"/>
              </a:rPr>
              <a:t>poorest</a:t>
            </a:r>
            <a:r>
              <a:rPr lang="en-US" sz="5500" b="1" noProof="0">
                <a:solidFill>
                  <a:srgbClr val="4D80BE"/>
                </a:solidFill>
                <a:latin typeface="Montserrat" pitchFamily="2" charset="77"/>
              </a:rPr>
              <a:t> </a:t>
            </a:r>
            <a:r>
              <a:rPr lang="en-US" sz="5500" noProof="0">
                <a:solidFill>
                  <a:srgbClr val="4D80BE"/>
                </a:solidFill>
                <a:latin typeface="Montserrat" pitchFamily="2" charset="77"/>
              </a:rPr>
              <a:t>had </a:t>
            </a:r>
            <a:r>
              <a:rPr lang="en-US" sz="5500" b="1" noProof="0">
                <a:solidFill>
                  <a:srgbClr val="E72582"/>
                </a:solidFill>
                <a:latin typeface="Montserrat" pitchFamily="2" charset="77"/>
              </a:rPr>
              <a:t>worse health </a:t>
            </a:r>
            <a:r>
              <a:rPr lang="en-US" sz="5500" noProof="0">
                <a:solidFill>
                  <a:srgbClr val="4D80BE"/>
                </a:solidFill>
                <a:latin typeface="Montserrat" pitchFamily="2" charset="77"/>
              </a:rPr>
              <a:t>outcomes</a:t>
            </a:r>
            <a:endParaRPr lang="en-US" sz="5500" i="1" noProof="0">
              <a:solidFill>
                <a:srgbClr val="E72582"/>
              </a:solidFill>
              <a:latin typeface="Montserrat" pitchFamily="2" charset="77"/>
            </a:endParaRPr>
          </a:p>
        </p:txBody>
      </p:sp>
      <p:sp>
        <p:nvSpPr>
          <p:cNvPr id="9" name="Contexto regional…">
            <a:extLst>
              <a:ext uri="{FF2B5EF4-FFF2-40B4-BE49-F238E27FC236}">
                <a16:creationId xmlns:a16="http://schemas.microsoft.com/office/drawing/2014/main" id="{B4395726-272C-4846-E9B9-A93BABF9815D}"/>
              </a:ext>
            </a:extLst>
          </p:cNvPr>
          <p:cNvSpPr txBox="1"/>
          <p:nvPr/>
        </p:nvSpPr>
        <p:spPr>
          <a:xfrm>
            <a:off x="6166593" y="11725426"/>
            <a:ext cx="15305584" cy="6821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defTabSz="457200">
              <a:lnSpc>
                <a:spcPct val="80000"/>
              </a:lnSpc>
              <a:defRPr sz="6000">
                <a:solidFill>
                  <a:srgbClr val="D43C81"/>
                </a:solidFill>
                <a:uFill>
                  <a:solidFill>
                    <a:srgbClr val="000000"/>
                  </a:solidFill>
                </a:uFill>
                <a:latin typeface="UniSansBold"/>
                <a:ea typeface="UniSansBold"/>
                <a:cs typeface="UniSansBold"/>
                <a:sym typeface="UniSansBold"/>
              </a:defRPr>
            </a:pPr>
            <a:r>
              <a:rPr lang="en-US" sz="5500" i="1" noProof="0">
                <a:solidFill>
                  <a:srgbClr val="E72582"/>
                </a:solidFill>
                <a:latin typeface="Montserrat" pitchFamily="2" charset="77"/>
              </a:rPr>
              <a:t>These deaths are largely preventable</a:t>
            </a:r>
          </a:p>
        </p:txBody>
      </p:sp>
    </p:spTree>
    <p:extLst>
      <p:ext uri="{BB962C8B-B14F-4D97-AF65-F5344CB8AC3E}">
        <p14:creationId xmlns:p14="http://schemas.microsoft.com/office/powerpoint/2010/main" val="3113297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79CBA-05BC-035F-FACA-5CF6BEC524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E39A8B-6721-AC48-248E-1CD875E9A94D}"/>
              </a:ext>
            </a:extLst>
          </p:cNvPr>
          <p:cNvSpPr txBox="1"/>
          <p:nvPr/>
        </p:nvSpPr>
        <p:spPr>
          <a:xfrm>
            <a:off x="5375661" y="2480337"/>
            <a:ext cx="15585964"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a:defRPr sz="6000">
                <a:solidFill>
                  <a:srgbClr val="597FB9"/>
                </a:solidFill>
                <a:uFill>
                  <a:solidFill>
                    <a:srgbClr val="000000"/>
                  </a:solidFill>
                </a:uFill>
                <a:latin typeface="UniSansBold"/>
                <a:ea typeface="UniSansBold"/>
                <a:cs typeface="UniSansBold"/>
                <a:sym typeface="UniSansBold"/>
              </a:defRPr>
            </a:pPr>
            <a:r>
              <a:rPr lang="en-US" sz="5000" dirty="0">
                <a:solidFill>
                  <a:srgbClr val="6E6F71"/>
                </a:solidFill>
                <a:latin typeface="Montserrat" pitchFamily="2" charset="77"/>
              </a:rPr>
              <a:t>H</a:t>
            </a:r>
            <a:r>
              <a:rPr lang="en-US" sz="5000" noProof="0" dirty="0">
                <a:solidFill>
                  <a:srgbClr val="6E6F71"/>
                </a:solidFill>
                <a:latin typeface="Montserrat" pitchFamily="2" charset="77"/>
              </a:rPr>
              <a:t>ow can </a:t>
            </a:r>
            <a:r>
              <a:rPr lang="en-US" sz="5000" b="1" noProof="0" dirty="0">
                <a:solidFill>
                  <a:srgbClr val="E72582"/>
                </a:solidFill>
                <a:latin typeface="Montserrat" pitchFamily="2" charset="77"/>
              </a:rPr>
              <a:t>health systems </a:t>
            </a:r>
            <a:r>
              <a:rPr lang="en-US" sz="5000" noProof="0" dirty="0">
                <a:solidFill>
                  <a:srgbClr val="6E6F71"/>
                </a:solidFill>
                <a:latin typeface="Montserrat" pitchFamily="2" charset="77"/>
              </a:rPr>
              <a:t>provide </a:t>
            </a:r>
            <a:r>
              <a:rPr lang="en-US" sz="5000" b="1" noProof="0" dirty="0">
                <a:solidFill>
                  <a:srgbClr val="E72582"/>
                </a:solidFill>
                <a:latin typeface="Montserrat" pitchFamily="2" charset="77"/>
              </a:rPr>
              <a:t>quality care consistently and on time </a:t>
            </a:r>
            <a:r>
              <a:rPr lang="en-US" sz="5000" noProof="0" dirty="0">
                <a:solidFill>
                  <a:srgbClr val="6E6F71"/>
                </a:solidFill>
                <a:latin typeface="Montserrat" pitchFamily="2" charset="77"/>
              </a:rPr>
              <a:t>for the </a:t>
            </a:r>
            <a:r>
              <a:rPr lang="en-US" sz="5000" b="1" noProof="0" dirty="0">
                <a:solidFill>
                  <a:srgbClr val="E72582"/>
                </a:solidFill>
                <a:latin typeface="Montserrat" pitchFamily="2" charset="77"/>
              </a:rPr>
              <a:t>most vulnerable</a:t>
            </a:r>
            <a:r>
              <a:rPr lang="en-US" sz="5000" b="1" noProof="0" dirty="0">
                <a:solidFill>
                  <a:srgbClr val="6E6F71"/>
                </a:solidFill>
                <a:latin typeface="Montserrat" pitchFamily="2" charset="77"/>
              </a:rPr>
              <a:t> </a:t>
            </a:r>
            <a:r>
              <a:rPr lang="en-US" sz="5000" noProof="0" dirty="0">
                <a:solidFill>
                  <a:srgbClr val="6E6F71"/>
                </a:solidFill>
                <a:latin typeface="Montserrat" pitchFamily="2" charset="77"/>
              </a:rPr>
              <a:t>populations? </a:t>
            </a:r>
          </a:p>
        </p:txBody>
      </p:sp>
      <p:pic>
        <p:nvPicPr>
          <p:cNvPr id="6" name="Graphic 5">
            <a:extLst>
              <a:ext uri="{FF2B5EF4-FFF2-40B4-BE49-F238E27FC236}">
                <a16:creationId xmlns:a16="http://schemas.microsoft.com/office/drawing/2014/main" id="{2486759F-8637-F61C-BDCA-7BDBAB692F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8770" y="2821055"/>
            <a:ext cx="1719220" cy="1719220"/>
          </a:xfrm>
          <a:prstGeom prst="rect">
            <a:avLst/>
          </a:prstGeom>
        </p:spPr>
      </p:pic>
      <p:sp>
        <p:nvSpPr>
          <p:cNvPr id="3" name="TextBox 2">
            <a:extLst>
              <a:ext uri="{FF2B5EF4-FFF2-40B4-BE49-F238E27FC236}">
                <a16:creationId xmlns:a16="http://schemas.microsoft.com/office/drawing/2014/main" id="{CDEB11AE-3010-3E93-36E6-C95114245741}"/>
              </a:ext>
            </a:extLst>
          </p:cNvPr>
          <p:cNvSpPr txBox="1"/>
          <p:nvPr/>
        </p:nvSpPr>
        <p:spPr>
          <a:xfrm>
            <a:off x="5375661" y="7140482"/>
            <a:ext cx="15585964"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a:defRPr sz="6000">
                <a:solidFill>
                  <a:srgbClr val="597FB9"/>
                </a:solidFill>
                <a:uFill>
                  <a:solidFill>
                    <a:srgbClr val="000000"/>
                  </a:solidFill>
                </a:uFill>
                <a:latin typeface="UniSansBold"/>
                <a:ea typeface="UniSansBold"/>
                <a:cs typeface="UniSansBold"/>
                <a:sym typeface="UniSansBold"/>
              </a:defRPr>
            </a:pPr>
            <a:r>
              <a:rPr lang="en-US" sz="5000" dirty="0">
                <a:solidFill>
                  <a:srgbClr val="6E6F71"/>
                </a:solidFill>
                <a:latin typeface="Montserrat" pitchFamily="2" charset="77"/>
              </a:rPr>
              <a:t>H</a:t>
            </a:r>
            <a:r>
              <a:rPr lang="en-US" sz="5000" noProof="0" dirty="0">
                <a:solidFill>
                  <a:srgbClr val="6E6F71"/>
                </a:solidFill>
                <a:latin typeface="Montserrat" pitchFamily="2" charset="77"/>
              </a:rPr>
              <a:t>ow to do this in </a:t>
            </a:r>
            <a:r>
              <a:rPr lang="en-US" sz="5000" b="1" dirty="0">
                <a:solidFill>
                  <a:srgbClr val="E72582"/>
                </a:solidFill>
                <a:uFill>
                  <a:solidFill>
                    <a:srgbClr val="000000"/>
                  </a:solidFill>
                </a:uFill>
                <a:latin typeface="Montserrat" pitchFamily="2" charset="77"/>
              </a:rPr>
              <a:t>multiple countries </a:t>
            </a:r>
            <a:r>
              <a:rPr lang="en-US" sz="5000" noProof="0" dirty="0">
                <a:solidFill>
                  <a:srgbClr val="6E6F71"/>
                </a:solidFill>
                <a:latin typeface="Montserrat" pitchFamily="2" charset="77"/>
              </a:rPr>
              <a:t>with </a:t>
            </a:r>
            <a:r>
              <a:rPr lang="en-US" sz="5000" b="1" noProof="0" dirty="0">
                <a:solidFill>
                  <a:srgbClr val="E72582"/>
                </a:solidFill>
                <a:latin typeface="Montserrat" pitchFamily="2" charset="77"/>
              </a:rPr>
              <a:t>distinct context</a:t>
            </a:r>
            <a:r>
              <a:rPr lang="en-US" sz="5000" b="1" noProof="0" dirty="0">
                <a:solidFill>
                  <a:srgbClr val="E72582"/>
                </a:solidFill>
                <a:uFill>
                  <a:solidFill>
                    <a:srgbClr val="000000"/>
                  </a:solidFill>
                </a:uFill>
                <a:latin typeface="Montserrat" pitchFamily="2" charset="77"/>
              </a:rPr>
              <a:t>s</a:t>
            </a:r>
            <a:r>
              <a:rPr lang="en-US" sz="5000" b="1" noProof="0" dirty="0">
                <a:solidFill>
                  <a:srgbClr val="E72582"/>
                </a:solidFill>
                <a:latin typeface="Montserrat" pitchFamily="2" charset="77"/>
              </a:rPr>
              <a:t> </a:t>
            </a:r>
            <a:r>
              <a:rPr lang="en-US" sz="5000" noProof="0" dirty="0">
                <a:solidFill>
                  <a:srgbClr val="6E6F71"/>
                </a:solidFill>
                <a:latin typeface="Montserrat" pitchFamily="2" charset="77"/>
              </a:rPr>
              <a:t>and </a:t>
            </a:r>
            <a:r>
              <a:rPr lang="en-US" sz="5000" b="1" noProof="0" dirty="0">
                <a:solidFill>
                  <a:srgbClr val="E72582"/>
                </a:solidFill>
                <a:latin typeface="Montserrat" pitchFamily="2" charset="77"/>
              </a:rPr>
              <a:t>health systems</a:t>
            </a:r>
            <a:r>
              <a:rPr lang="en-US" sz="5000" noProof="0" dirty="0">
                <a:solidFill>
                  <a:srgbClr val="6E6F71"/>
                </a:solidFill>
                <a:latin typeface="Montserrat" pitchFamily="2" charset="77"/>
              </a:rPr>
              <a:t>? </a:t>
            </a:r>
          </a:p>
        </p:txBody>
      </p:sp>
      <p:pic>
        <p:nvPicPr>
          <p:cNvPr id="7" name="Graphic 6">
            <a:extLst>
              <a:ext uri="{FF2B5EF4-FFF2-40B4-BE49-F238E27FC236}">
                <a16:creationId xmlns:a16="http://schemas.microsoft.com/office/drawing/2014/main" id="{EDDDAE0D-59A0-0FCD-EA7C-CB26DF7A5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439939" y="7357649"/>
            <a:ext cx="1196882" cy="1196882"/>
          </a:xfrm>
          <a:prstGeom prst="rect">
            <a:avLst/>
          </a:prstGeom>
        </p:spPr>
      </p:pic>
    </p:spTree>
    <p:extLst>
      <p:ext uri="{BB962C8B-B14F-4D97-AF65-F5344CB8AC3E}">
        <p14:creationId xmlns:p14="http://schemas.microsoft.com/office/powerpoint/2010/main" val="24818055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E248-9E96-B0DD-E0C1-5DFA1B31221F}"/>
            </a:ext>
          </a:extLst>
        </p:cNvPr>
        <p:cNvGrpSpPr/>
        <p:nvPr/>
      </p:nvGrpSpPr>
      <p:grpSpPr>
        <a:xfrm>
          <a:off x="0" y="0"/>
          <a:ext cx="0" cy="0"/>
          <a:chOff x="0" y="0"/>
          <a:chExt cx="0" cy="0"/>
        </a:xfrm>
      </p:grpSpPr>
      <p:sp>
        <p:nvSpPr>
          <p:cNvPr id="2" name="En 2010 nace la Iniciativa Salud Mesoamérica…">
            <a:extLst>
              <a:ext uri="{FF2B5EF4-FFF2-40B4-BE49-F238E27FC236}">
                <a16:creationId xmlns:a16="http://schemas.microsoft.com/office/drawing/2014/main" id="{5F3C7106-DED8-C139-9287-AE182CD9594A}"/>
              </a:ext>
            </a:extLst>
          </p:cNvPr>
          <p:cNvSpPr txBox="1"/>
          <p:nvPr/>
        </p:nvSpPr>
        <p:spPr>
          <a:xfrm>
            <a:off x="733356" y="1325310"/>
            <a:ext cx="23214688"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algn="ctr" defTabSz="457200">
              <a:defRPr sz="6000">
                <a:solidFill>
                  <a:srgbClr val="D43C81"/>
                </a:solidFill>
                <a:uFill>
                  <a:solidFill>
                    <a:srgbClr val="000000"/>
                  </a:solidFill>
                </a:uFill>
                <a:latin typeface="UniSansBold"/>
                <a:ea typeface="UniSansBold"/>
                <a:cs typeface="UniSansBold"/>
                <a:sym typeface="UniSansBold"/>
              </a:defRPr>
            </a:pPr>
            <a:r>
              <a:rPr lang="en-US" sz="6000" b="1" noProof="0">
                <a:solidFill>
                  <a:srgbClr val="E72582"/>
                </a:solidFill>
                <a:latin typeface="Montserrat" pitchFamily="2" charset="77"/>
              </a:rPr>
              <a:t>In 2010, Salud Mesoamerica Initiative is established</a:t>
            </a:r>
          </a:p>
          <a:p>
            <a:pPr algn="ctr" defTabSz="457200">
              <a:defRPr sz="6000">
                <a:solidFill>
                  <a:srgbClr val="6E6F71"/>
                </a:solidFill>
                <a:uFill>
                  <a:solidFill>
                    <a:srgbClr val="000000"/>
                  </a:solidFill>
                </a:uFill>
                <a:latin typeface="UniSansBold"/>
                <a:ea typeface="UniSansBold"/>
                <a:cs typeface="UniSansBold"/>
                <a:sym typeface="UniSansBold"/>
              </a:defRPr>
            </a:pPr>
            <a:r>
              <a:rPr lang="en-US" sz="6000" b="1">
                <a:solidFill>
                  <a:srgbClr val="4D80BE"/>
                </a:solidFill>
                <a:latin typeface="Montserrat" pitchFamily="2" charset="77"/>
              </a:rPr>
              <a:t>t</a:t>
            </a:r>
            <a:r>
              <a:rPr lang="en-US" sz="6000" b="1" noProof="0">
                <a:solidFill>
                  <a:srgbClr val="4D80BE"/>
                </a:solidFill>
                <a:latin typeface="Montserrat" pitchFamily="2" charset="77"/>
              </a:rPr>
              <a:t>o reduce inequities in maternal and child health services</a:t>
            </a:r>
          </a:p>
        </p:txBody>
      </p:sp>
      <p:sp>
        <p:nvSpPr>
          <p:cNvPr id="18" name="En 2010 nace la Iniciativa Salud Mesoamérica…">
            <a:extLst>
              <a:ext uri="{FF2B5EF4-FFF2-40B4-BE49-F238E27FC236}">
                <a16:creationId xmlns:a16="http://schemas.microsoft.com/office/drawing/2014/main" id="{F57E48B4-0504-CFA8-E191-0E957D01A156}"/>
              </a:ext>
            </a:extLst>
          </p:cNvPr>
          <p:cNvSpPr txBox="1"/>
          <p:nvPr/>
        </p:nvSpPr>
        <p:spPr>
          <a:xfrm>
            <a:off x="168362" y="9968777"/>
            <a:ext cx="23714999"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defTabSz="457200">
              <a:defRPr sz="6000">
                <a:solidFill>
                  <a:srgbClr val="D43C81"/>
                </a:solidFill>
                <a:uFill>
                  <a:solidFill>
                    <a:srgbClr val="000000"/>
                  </a:solidFill>
                </a:uFill>
                <a:latin typeface="UniSansBold"/>
                <a:ea typeface="UniSansBold"/>
                <a:cs typeface="UniSansBold"/>
                <a:sym typeface="UniSansBold"/>
              </a:defRPr>
            </a:pPr>
            <a:r>
              <a:rPr lang="en-US" sz="6000" b="1">
                <a:solidFill>
                  <a:srgbClr val="6E6F71"/>
                </a:solidFill>
                <a:latin typeface="Montserrat" pitchFamily="2" charset="77"/>
              </a:rPr>
              <a:t>An innovative public-private partnership</a:t>
            </a:r>
            <a:endParaRPr lang="en-US" sz="6000" b="1" noProof="0">
              <a:solidFill>
                <a:srgbClr val="6E6F71"/>
              </a:solidFill>
              <a:latin typeface="Montserrat" pitchFamily="2" charset="77"/>
            </a:endParaRPr>
          </a:p>
        </p:txBody>
      </p:sp>
      <p:pic>
        <p:nvPicPr>
          <p:cNvPr id="53" name="Picture 31" descr="A white background with black dots&#10;&#10;AI-generated content may be incorrect.">
            <a:extLst>
              <a:ext uri="{FF2B5EF4-FFF2-40B4-BE49-F238E27FC236}">
                <a16:creationId xmlns:a16="http://schemas.microsoft.com/office/drawing/2014/main" id="{E10BE814-5623-7AE9-1A68-515DF0C58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7021" y="7644734"/>
            <a:ext cx="2098635" cy="939800"/>
          </a:xfrm>
          <a:prstGeom prst="rect">
            <a:avLst/>
          </a:prstGeom>
        </p:spPr>
      </p:pic>
      <p:grpSp>
        <p:nvGrpSpPr>
          <p:cNvPr id="37" name="Agrupar">
            <a:extLst>
              <a:ext uri="{FF2B5EF4-FFF2-40B4-BE49-F238E27FC236}">
                <a16:creationId xmlns:a16="http://schemas.microsoft.com/office/drawing/2014/main" id="{0A918997-5AE9-B6CC-7405-42F9FBEB8CCB}"/>
              </a:ext>
            </a:extLst>
          </p:cNvPr>
          <p:cNvGrpSpPr/>
          <p:nvPr/>
        </p:nvGrpSpPr>
        <p:grpSpPr>
          <a:xfrm>
            <a:off x="2080007" y="5516880"/>
            <a:ext cx="19167064" cy="3346117"/>
            <a:chOff x="0" y="0"/>
            <a:chExt cx="10098902" cy="1763029"/>
          </a:xfrm>
        </p:grpSpPr>
        <p:grpSp>
          <p:nvGrpSpPr>
            <p:cNvPr id="38" name="Agrupar">
              <a:extLst>
                <a:ext uri="{FF2B5EF4-FFF2-40B4-BE49-F238E27FC236}">
                  <a16:creationId xmlns:a16="http://schemas.microsoft.com/office/drawing/2014/main" id="{B0E59B7B-EBB1-E959-C7B4-03D92F6AB282}"/>
                </a:ext>
              </a:extLst>
            </p:cNvPr>
            <p:cNvGrpSpPr/>
            <p:nvPr/>
          </p:nvGrpSpPr>
          <p:grpSpPr>
            <a:xfrm>
              <a:off x="0" y="876178"/>
              <a:ext cx="10098902" cy="886851"/>
              <a:chOff x="0" y="0"/>
              <a:chExt cx="10098902" cy="886849"/>
            </a:xfrm>
          </p:grpSpPr>
          <p:pic>
            <p:nvPicPr>
              <p:cNvPr id="48" name="Google Shape;63;p13" descr="Google Shape;63;p13">
                <a:extLst>
                  <a:ext uri="{FF2B5EF4-FFF2-40B4-BE49-F238E27FC236}">
                    <a16:creationId xmlns:a16="http://schemas.microsoft.com/office/drawing/2014/main" id="{FCD7A63F-B90F-B03B-C28C-0F841DAF34E8}"/>
                  </a:ext>
                </a:extLst>
              </p:cNvPr>
              <p:cNvPicPr>
                <a:picLocks noChangeAspect="1"/>
              </p:cNvPicPr>
              <p:nvPr/>
            </p:nvPicPr>
            <p:blipFill>
              <a:blip r:embed="rId3"/>
              <a:srcRect l="75248" t="83017" r="6215" b="3391"/>
              <a:stretch>
                <a:fillRect/>
              </a:stretch>
            </p:blipFill>
            <p:spPr>
              <a:xfrm>
                <a:off x="7987378" y="19867"/>
                <a:ext cx="2111524" cy="825462"/>
              </a:xfrm>
              <a:prstGeom prst="rect">
                <a:avLst/>
              </a:prstGeom>
              <a:ln w="12700" cap="flat">
                <a:noFill/>
                <a:miter lim="400000"/>
              </a:ln>
              <a:effectLst/>
            </p:spPr>
          </p:pic>
          <p:pic>
            <p:nvPicPr>
              <p:cNvPr id="49" name="Google Shape;64;p13" descr="Google Shape;64;p13">
                <a:extLst>
                  <a:ext uri="{FF2B5EF4-FFF2-40B4-BE49-F238E27FC236}">
                    <a16:creationId xmlns:a16="http://schemas.microsoft.com/office/drawing/2014/main" id="{6AB57DA9-7925-2FBE-C05A-EE6B4A3034FF}"/>
                  </a:ext>
                </a:extLst>
              </p:cNvPr>
              <p:cNvPicPr>
                <a:picLocks noChangeAspect="1"/>
              </p:cNvPicPr>
              <p:nvPr/>
            </p:nvPicPr>
            <p:blipFill>
              <a:blip r:embed="rId3"/>
              <a:srcRect l="60082" t="83166" r="25145" b="2707"/>
              <a:stretch>
                <a:fillRect/>
              </a:stretch>
            </p:blipFill>
            <p:spPr>
              <a:xfrm>
                <a:off x="6259672" y="28836"/>
                <a:ext cx="1682731" cy="858013"/>
              </a:xfrm>
              <a:prstGeom prst="rect">
                <a:avLst/>
              </a:prstGeom>
              <a:ln w="12700" cap="flat">
                <a:noFill/>
                <a:miter lim="400000"/>
              </a:ln>
              <a:effectLst/>
            </p:spPr>
          </p:pic>
          <p:pic>
            <p:nvPicPr>
              <p:cNvPr id="50" name="Google Shape;65;p13" descr="Google Shape;65;p13">
                <a:extLst>
                  <a:ext uri="{FF2B5EF4-FFF2-40B4-BE49-F238E27FC236}">
                    <a16:creationId xmlns:a16="http://schemas.microsoft.com/office/drawing/2014/main" id="{31EA4BA0-1CE3-4477-EF17-9B37EE601FF9}"/>
                  </a:ext>
                </a:extLst>
              </p:cNvPr>
              <p:cNvPicPr>
                <a:picLocks noChangeAspect="1"/>
              </p:cNvPicPr>
              <p:nvPr/>
            </p:nvPicPr>
            <p:blipFill>
              <a:blip r:embed="rId3"/>
              <a:srcRect l="39957" t="82868" r="39957" b="2969"/>
              <a:stretch>
                <a:fillRect/>
              </a:stretch>
            </p:blipFill>
            <p:spPr>
              <a:xfrm>
                <a:off x="3967063" y="10710"/>
                <a:ext cx="2287947" cy="860260"/>
              </a:xfrm>
              <a:prstGeom prst="rect">
                <a:avLst/>
              </a:prstGeom>
              <a:ln w="12700" cap="flat">
                <a:noFill/>
                <a:miter lim="400000"/>
              </a:ln>
              <a:effectLst/>
            </p:spPr>
          </p:pic>
          <p:pic>
            <p:nvPicPr>
              <p:cNvPr id="51" name="Google Shape;66;p13" descr="Google Shape;66;p13">
                <a:extLst>
                  <a:ext uri="{FF2B5EF4-FFF2-40B4-BE49-F238E27FC236}">
                    <a16:creationId xmlns:a16="http://schemas.microsoft.com/office/drawing/2014/main" id="{70D75AD5-C063-32A0-A2F0-ACB621EECE8E}"/>
                  </a:ext>
                </a:extLst>
              </p:cNvPr>
              <p:cNvPicPr>
                <a:picLocks noChangeAspect="1"/>
              </p:cNvPicPr>
              <p:nvPr/>
            </p:nvPicPr>
            <p:blipFill>
              <a:blip r:embed="rId3"/>
              <a:srcRect l="23439" t="82690" r="60261" b="3080"/>
              <a:stretch>
                <a:fillRect/>
              </a:stretch>
            </p:blipFill>
            <p:spPr>
              <a:xfrm>
                <a:off x="2085181" y="0"/>
                <a:ext cx="1856863" cy="864167"/>
              </a:xfrm>
              <a:prstGeom prst="rect">
                <a:avLst/>
              </a:prstGeom>
              <a:ln w="12700" cap="flat">
                <a:noFill/>
                <a:miter lim="400000"/>
              </a:ln>
              <a:effectLst/>
            </p:spPr>
          </p:pic>
          <p:pic>
            <p:nvPicPr>
              <p:cNvPr id="52" name="Google Shape;67;p13" descr="Google Shape;67;p13">
                <a:extLst>
                  <a:ext uri="{FF2B5EF4-FFF2-40B4-BE49-F238E27FC236}">
                    <a16:creationId xmlns:a16="http://schemas.microsoft.com/office/drawing/2014/main" id="{6D58AC44-ED8E-7C85-8FA9-828AC644F0C4}"/>
                  </a:ext>
                </a:extLst>
              </p:cNvPr>
              <p:cNvPicPr>
                <a:picLocks noChangeAspect="1"/>
              </p:cNvPicPr>
              <p:nvPr/>
            </p:nvPicPr>
            <p:blipFill>
              <a:blip r:embed="rId3"/>
              <a:srcRect l="5135" t="82907" r="75432" b="3683"/>
              <a:stretch>
                <a:fillRect/>
              </a:stretch>
            </p:blipFill>
            <p:spPr>
              <a:xfrm>
                <a:off x="0" y="13082"/>
                <a:ext cx="2213694" cy="814507"/>
              </a:xfrm>
              <a:prstGeom prst="rect">
                <a:avLst/>
              </a:prstGeom>
              <a:ln w="12700" cap="flat">
                <a:noFill/>
                <a:miter lim="400000"/>
              </a:ln>
              <a:effectLst/>
            </p:spPr>
          </p:pic>
        </p:grpSp>
        <p:grpSp>
          <p:nvGrpSpPr>
            <p:cNvPr id="39" name="Agrupar">
              <a:extLst>
                <a:ext uri="{FF2B5EF4-FFF2-40B4-BE49-F238E27FC236}">
                  <a16:creationId xmlns:a16="http://schemas.microsoft.com/office/drawing/2014/main" id="{391E2248-09E5-433E-FCF1-BDEFDE27E2CF}"/>
                </a:ext>
              </a:extLst>
            </p:cNvPr>
            <p:cNvGrpSpPr/>
            <p:nvPr/>
          </p:nvGrpSpPr>
          <p:grpSpPr>
            <a:xfrm>
              <a:off x="864947" y="0"/>
              <a:ext cx="8369003" cy="1074272"/>
              <a:chOff x="-1" y="0"/>
              <a:chExt cx="8369003" cy="1074271"/>
            </a:xfrm>
          </p:grpSpPr>
          <p:pic>
            <p:nvPicPr>
              <p:cNvPr id="40" name="Google Shape;68;p13" descr="Google Shape;68;p13">
                <a:extLst>
                  <a:ext uri="{FF2B5EF4-FFF2-40B4-BE49-F238E27FC236}">
                    <a16:creationId xmlns:a16="http://schemas.microsoft.com/office/drawing/2014/main" id="{47F47B19-A305-25EE-9011-267F9F84CFCA}"/>
                  </a:ext>
                </a:extLst>
              </p:cNvPr>
              <p:cNvPicPr>
                <a:picLocks noChangeAspect="1"/>
              </p:cNvPicPr>
              <p:nvPr/>
            </p:nvPicPr>
            <p:blipFill>
              <a:blip r:embed="rId3"/>
              <a:srcRect l="81687" t="62866" r="7540" b="16965"/>
              <a:stretch>
                <a:fillRect/>
              </a:stretch>
            </p:blipFill>
            <p:spPr>
              <a:xfrm>
                <a:off x="7293153" y="0"/>
                <a:ext cx="1075849" cy="1074271"/>
              </a:xfrm>
              <a:prstGeom prst="rect">
                <a:avLst/>
              </a:prstGeom>
              <a:ln w="12700" cap="flat">
                <a:noFill/>
                <a:miter lim="400000"/>
              </a:ln>
              <a:effectLst/>
            </p:spPr>
          </p:pic>
          <p:pic>
            <p:nvPicPr>
              <p:cNvPr id="41" name="Google Shape;69;p13" descr="Google Shape;69;p13">
                <a:extLst>
                  <a:ext uri="{FF2B5EF4-FFF2-40B4-BE49-F238E27FC236}">
                    <a16:creationId xmlns:a16="http://schemas.microsoft.com/office/drawing/2014/main" id="{1E05D7BC-429B-AD44-38AD-D628DC41A291}"/>
                  </a:ext>
                </a:extLst>
              </p:cNvPr>
              <p:cNvPicPr>
                <a:picLocks noChangeAspect="1"/>
              </p:cNvPicPr>
              <p:nvPr/>
            </p:nvPicPr>
            <p:blipFill>
              <a:blip r:embed="rId3"/>
              <a:srcRect l="71289" t="62866" r="19132" b="19870"/>
              <a:stretch>
                <a:fillRect/>
              </a:stretch>
            </p:blipFill>
            <p:spPr>
              <a:xfrm>
                <a:off x="6254428" y="0"/>
                <a:ext cx="956631" cy="919542"/>
              </a:xfrm>
              <a:prstGeom prst="rect">
                <a:avLst/>
              </a:prstGeom>
              <a:ln w="12700" cap="flat">
                <a:noFill/>
                <a:miter lim="400000"/>
              </a:ln>
              <a:effectLst/>
            </p:spPr>
          </p:pic>
          <p:pic>
            <p:nvPicPr>
              <p:cNvPr id="42" name="Google Shape;70;p13" descr="Google Shape;70;p13">
                <a:extLst>
                  <a:ext uri="{FF2B5EF4-FFF2-40B4-BE49-F238E27FC236}">
                    <a16:creationId xmlns:a16="http://schemas.microsoft.com/office/drawing/2014/main" id="{021699EB-74E6-658D-2E9F-ED402B9F9F12}"/>
                  </a:ext>
                </a:extLst>
              </p:cNvPr>
              <p:cNvPicPr>
                <a:picLocks noChangeAspect="1"/>
              </p:cNvPicPr>
              <p:nvPr/>
            </p:nvPicPr>
            <p:blipFill>
              <a:blip r:embed="rId3"/>
              <a:srcRect l="61335" t="62865" r="29918" b="19643"/>
              <a:stretch>
                <a:fillRect/>
              </a:stretch>
            </p:blipFill>
            <p:spPr>
              <a:xfrm>
                <a:off x="5260140" y="0"/>
                <a:ext cx="873475" cy="931539"/>
              </a:xfrm>
              <a:prstGeom prst="rect">
                <a:avLst/>
              </a:prstGeom>
              <a:ln w="12700" cap="flat">
                <a:noFill/>
                <a:miter lim="400000"/>
              </a:ln>
              <a:effectLst/>
            </p:spPr>
          </p:pic>
          <p:pic>
            <p:nvPicPr>
              <p:cNvPr id="43" name="Google Shape;71;p13" descr="Google Shape;71;p13">
                <a:extLst>
                  <a:ext uri="{FF2B5EF4-FFF2-40B4-BE49-F238E27FC236}">
                    <a16:creationId xmlns:a16="http://schemas.microsoft.com/office/drawing/2014/main" id="{68E0F4DB-9376-CD0F-A9FC-F294A43408C8}"/>
                  </a:ext>
                </a:extLst>
              </p:cNvPr>
              <p:cNvPicPr>
                <a:picLocks noChangeAspect="1"/>
              </p:cNvPicPr>
              <p:nvPr/>
            </p:nvPicPr>
            <p:blipFill>
              <a:blip r:embed="rId3"/>
              <a:srcRect l="50514" t="62866" r="39652" b="19169"/>
              <a:stretch>
                <a:fillRect/>
              </a:stretch>
            </p:blipFill>
            <p:spPr>
              <a:xfrm>
                <a:off x="4179401" y="0"/>
                <a:ext cx="982022" cy="956820"/>
              </a:xfrm>
              <a:prstGeom prst="rect">
                <a:avLst/>
              </a:prstGeom>
              <a:ln w="12700" cap="flat">
                <a:noFill/>
                <a:miter lim="400000"/>
              </a:ln>
              <a:effectLst/>
            </p:spPr>
          </p:pic>
          <p:pic>
            <p:nvPicPr>
              <p:cNvPr id="44" name="Google Shape;72;p13" descr="Google Shape;72;p13">
                <a:extLst>
                  <a:ext uri="{FF2B5EF4-FFF2-40B4-BE49-F238E27FC236}">
                    <a16:creationId xmlns:a16="http://schemas.microsoft.com/office/drawing/2014/main" id="{6B44ECBE-7B06-608A-4949-ADC01D9CAF1B}"/>
                  </a:ext>
                </a:extLst>
              </p:cNvPr>
              <p:cNvPicPr>
                <a:picLocks noChangeAspect="1"/>
              </p:cNvPicPr>
              <p:nvPr/>
            </p:nvPicPr>
            <p:blipFill>
              <a:blip r:embed="rId3"/>
              <a:srcRect l="38854" t="62865" r="49435" b="18883"/>
              <a:stretch>
                <a:fillRect/>
              </a:stretch>
            </p:blipFill>
            <p:spPr>
              <a:xfrm>
                <a:off x="3014416" y="0"/>
                <a:ext cx="1169708" cy="972050"/>
              </a:xfrm>
              <a:prstGeom prst="rect">
                <a:avLst/>
              </a:prstGeom>
              <a:ln w="12700" cap="flat">
                <a:noFill/>
                <a:miter lim="400000"/>
              </a:ln>
              <a:effectLst/>
            </p:spPr>
          </p:pic>
          <p:pic>
            <p:nvPicPr>
              <p:cNvPr id="45" name="Google Shape;73;p13" descr="Google Shape;73;p13">
                <a:extLst>
                  <a:ext uri="{FF2B5EF4-FFF2-40B4-BE49-F238E27FC236}">
                    <a16:creationId xmlns:a16="http://schemas.microsoft.com/office/drawing/2014/main" id="{04067B28-247C-4907-5887-7C632033C03E}"/>
                  </a:ext>
                </a:extLst>
              </p:cNvPr>
              <p:cNvPicPr>
                <a:picLocks noChangeAspect="1"/>
              </p:cNvPicPr>
              <p:nvPr/>
            </p:nvPicPr>
            <p:blipFill>
              <a:blip r:embed="rId3"/>
              <a:srcRect l="29259" t="62866" r="61426" b="17983"/>
              <a:stretch>
                <a:fillRect/>
              </a:stretch>
            </p:blipFill>
            <p:spPr>
              <a:xfrm>
                <a:off x="2055917" y="0"/>
                <a:ext cx="930341" cy="1019966"/>
              </a:xfrm>
              <a:prstGeom prst="rect">
                <a:avLst/>
              </a:prstGeom>
              <a:ln w="12700" cap="flat">
                <a:noFill/>
                <a:miter lim="400000"/>
              </a:ln>
              <a:effectLst/>
            </p:spPr>
          </p:pic>
          <p:pic>
            <p:nvPicPr>
              <p:cNvPr id="46" name="Google Shape;74;p13" descr="Google Shape;74;p13">
                <a:extLst>
                  <a:ext uri="{FF2B5EF4-FFF2-40B4-BE49-F238E27FC236}">
                    <a16:creationId xmlns:a16="http://schemas.microsoft.com/office/drawing/2014/main" id="{6DC512D2-A137-A195-02F3-B48C53DB2FD7}"/>
                  </a:ext>
                </a:extLst>
              </p:cNvPr>
              <p:cNvPicPr>
                <a:picLocks noChangeAspect="1"/>
              </p:cNvPicPr>
              <p:nvPr/>
            </p:nvPicPr>
            <p:blipFill>
              <a:blip r:embed="rId3"/>
              <a:srcRect l="18679" t="62866" r="71694" b="18001"/>
              <a:stretch>
                <a:fillRect/>
              </a:stretch>
            </p:blipFill>
            <p:spPr>
              <a:xfrm>
                <a:off x="999128" y="0"/>
                <a:ext cx="961574" cy="1018966"/>
              </a:xfrm>
              <a:prstGeom prst="rect">
                <a:avLst/>
              </a:prstGeom>
              <a:ln w="12700" cap="flat">
                <a:noFill/>
                <a:miter lim="400000"/>
              </a:ln>
              <a:effectLst/>
            </p:spPr>
          </p:pic>
          <p:pic>
            <p:nvPicPr>
              <p:cNvPr id="47" name="Google Shape;75;p13" descr="Google Shape;75;p13">
                <a:extLst>
                  <a:ext uri="{FF2B5EF4-FFF2-40B4-BE49-F238E27FC236}">
                    <a16:creationId xmlns:a16="http://schemas.microsoft.com/office/drawing/2014/main" id="{101969D3-97B3-13BC-74D4-13ECB5AEC543}"/>
                  </a:ext>
                </a:extLst>
              </p:cNvPr>
              <p:cNvPicPr>
                <a:picLocks noChangeAspect="1"/>
              </p:cNvPicPr>
              <p:nvPr/>
            </p:nvPicPr>
            <p:blipFill>
              <a:blip r:embed="rId3"/>
              <a:srcRect l="8677" t="63202" r="82803" b="19388"/>
              <a:stretch>
                <a:fillRect/>
              </a:stretch>
            </p:blipFill>
            <p:spPr>
              <a:xfrm>
                <a:off x="-1" y="17999"/>
                <a:ext cx="851016" cy="927177"/>
              </a:xfrm>
              <a:prstGeom prst="rect">
                <a:avLst/>
              </a:prstGeom>
              <a:ln w="12700" cap="flat">
                <a:noFill/>
                <a:miter lim="400000"/>
              </a:ln>
              <a:effectLst/>
            </p:spPr>
          </p:pic>
        </p:grpSp>
      </p:grpSp>
      <p:sp>
        <p:nvSpPr>
          <p:cNvPr id="57" name="Rectángulo 56">
            <a:extLst>
              <a:ext uri="{FF2B5EF4-FFF2-40B4-BE49-F238E27FC236}">
                <a16:creationId xmlns:a16="http://schemas.microsoft.com/office/drawing/2014/main" id="{A12B2ADB-DC59-04F7-937D-6A77389BD995}"/>
              </a:ext>
            </a:extLst>
          </p:cNvPr>
          <p:cNvSpPr/>
          <p:nvPr/>
        </p:nvSpPr>
        <p:spPr>
          <a:xfrm>
            <a:off x="14317021" y="7450814"/>
            <a:ext cx="2599379" cy="115084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s-CO" sz="3600" b="0" i="0" u="none" strike="noStrike" cap="none" spc="0" normalizeH="0" baseline="0">
              <a:ln>
                <a:noFill/>
              </a:ln>
              <a:solidFill>
                <a:srgbClr val="000000"/>
              </a:solidFill>
              <a:effectLst/>
              <a:uFillTx/>
              <a:latin typeface="+mj-lt"/>
              <a:ea typeface="+mj-ea"/>
              <a:cs typeface="+mj-cs"/>
              <a:sym typeface="Arial"/>
            </a:endParaRPr>
          </a:p>
        </p:txBody>
      </p:sp>
      <p:pic>
        <p:nvPicPr>
          <p:cNvPr id="58" name="Picture 32" descr="A logo with a blue and grey design&#10;&#10;AI-generated content may be incorrect.">
            <a:extLst>
              <a:ext uri="{FF2B5EF4-FFF2-40B4-BE49-F238E27FC236}">
                <a16:creationId xmlns:a16="http://schemas.microsoft.com/office/drawing/2014/main" id="{84F8DE0D-A97F-680E-26F1-563697C3832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16" b="89916" l="2973" r="95838">
                        <a14:foregroundMark x1="8799" y1="59664" x2="8799" y2="59664"/>
                        <a14:foregroundMark x1="2973" y1="47731" x2="2973" y2="47731"/>
                        <a14:foregroundMark x1="25208" y1="36134" x2="25208" y2="36134"/>
                        <a14:foregroundMark x1="47444" y1="48739" x2="47444" y2="48739"/>
                        <a14:foregroundMark x1="47206" y1="36807" x2="48751" y2="63193"/>
                        <a14:foregroundMark x1="57907" y1="39328" x2="70987" y2="41345"/>
                        <a14:foregroundMark x1="70987" y1="41345" x2="71463" y2="50588"/>
                        <a14:foregroundMark x1="71463" y1="50588" x2="69441" y2="58824"/>
                        <a14:foregroundMark x1="69441" y1="58824" x2="56599" y2="62185"/>
                        <a14:foregroundMark x1="56599" y1="62185" x2="56599" y2="44706"/>
                        <a14:foregroundMark x1="56599" y1="44706" x2="57669" y2="38992"/>
                        <a14:foregroundMark x1="80975" y1="37983" x2="80975" y2="37983"/>
                        <a14:foregroundMark x1="80737" y1="37983" x2="87277" y2="38992"/>
                        <a14:foregroundMark x1="90888" y1="44370" x2="91677" y2="45546"/>
                        <a14:foregroundMark x1="87277" y1="38992" x2="88265" y2="40464"/>
                        <a14:foregroundMark x1="91677" y1="45546" x2="92985" y2="54118"/>
                        <a14:foregroundMark x1="89180" y1="61008" x2="82878" y2="62521"/>
                        <a14:foregroundMark x1="82878" y1="62521" x2="80143" y2="53950"/>
                        <a14:foregroundMark x1="80143" y1="53950" x2="85969" y2="49916"/>
                        <a14:foregroundMark x1="85969" y1="49916" x2="79905" y2="49580"/>
                        <a14:foregroundMark x1="79905" y1="49580" x2="80143" y2="38655"/>
                        <a14:foregroundMark x1="95363" y1="54454" x2="95838" y2="59496"/>
                        <a14:backgroundMark x1="26754" y1="45210" x2="26754" y2="45210"/>
                        <a14:backgroundMark x1="29489" y1="48067" x2="29489" y2="48067"/>
                        <a14:backgroundMark x1="89180" y1="42689" x2="89180" y2="42689"/>
                        <a14:backgroundMark x1="88347" y1="42017" x2="89893" y2="42521"/>
                        <a14:backgroundMark x1="89061" y1="43025" x2="89774" y2="44034"/>
                        <a14:backgroundMark x1="89893" y1="43697" x2="90012" y2="44370"/>
                        <a14:backgroundMark x1="90131" y1="43866" x2="90131" y2="44370"/>
                        <a14:backgroundMark x1="87753" y1="41176" x2="88109" y2="41513"/>
                        <a14:backgroundMark x1="88466" y1="41345" x2="88347" y2="41176"/>
                        <a14:backgroundMark x1="27586" y1="43025" x2="28419" y2="44034"/>
                        <a14:backgroundMark x1="30321" y1="46050" x2="31391" y2="46387"/>
                        <a14:backgroundMark x1="88109" y1="41008" x2="88585" y2="41176"/>
                        <a14:backgroundMark x1="96433" y1="44874" x2="96671" y2="45210"/>
                        <a14:backgroundMark x1="96076" y1="48571" x2="96076" y2="48571"/>
                        <a14:backgroundMark x1="91082" y1="56639" x2="91677" y2="56134"/>
                        <a14:backgroundMark x1="90844" y1="57815" x2="91201" y2="57311"/>
                        <a14:backgroundMark x1="91082" y1="56807" x2="91439" y2="56975"/>
                        <a14:backgroundMark x1="87990" y1="40840" x2="87990" y2="40840"/>
                        <a14:backgroundMark x1="88228" y1="40840" x2="88228" y2="40840"/>
                        <a14:backgroundMark x1="88228" y1="40840" x2="88228" y2="40840"/>
                        <a14:backgroundMark x1="88228" y1="40840" x2="88228" y2="40840"/>
                        <a14:backgroundMark x1="88228" y1="40672" x2="88228" y2="40672"/>
                        <a14:backgroundMark x1="88228" y1="40840" x2="88228" y2="40840"/>
                        <a14:backgroundMark x1="88228" y1="40840" x2="88228" y2="40840"/>
                      </a14:backgroundRemoval>
                    </a14:imgEffect>
                  </a14:imgLayer>
                </a14:imgProps>
              </a:ext>
              <a:ext uri="{28A0092B-C50C-407E-A947-70E740481C1C}">
                <a14:useLocalDpi xmlns:a14="http://schemas.microsoft.com/office/drawing/2010/main" val="0"/>
              </a:ext>
            </a:extLst>
          </a:blip>
          <a:stretch>
            <a:fillRect/>
          </a:stretch>
        </p:blipFill>
        <p:spPr>
          <a:xfrm>
            <a:off x="14367772" y="7310773"/>
            <a:ext cx="2301735" cy="1628457"/>
          </a:xfrm>
          <a:prstGeom prst="rect">
            <a:avLst/>
          </a:prstGeom>
        </p:spPr>
      </p:pic>
    </p:spTree>
    <p:extLst>
      <p:ext uri="{BB962C8B-B14F-4D97-AF65-F5344CB8AC3E}">
        <p14:creationId xmlns:p14="http://schemas.microsoft.com/office/powerpoint/2010/main" val="35333954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D7133-9D73-AFFE-B866-03E629F3B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C9F1-71A0-8E26-AF00-6D331C0B7C4C}"/>
              </a:ext>
            </a:extLst>
          </p:cNvPr>
          <p:cNvSpPr txBox="1">
            <a:spLocks/>
          </p:cNvSpPr>
          <p:nvPr/>
        </p:nvSpPr>
        <p:spPr bwMode="auto">
          <a:xfrm>
            <a:off x="6108263" y="3277456"/>
            <a:ext cx="14218319" cy="496098"/>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pPr algn="l"/>
            <a:r>
              <a:rPr lang="en-US" sz="4000" b="1" noProof="0">
                <a:solidFill>
                  <a:schemeClr val="tx1">
                    <a:lumMod val="65000"/>
                    <a:lumOff val="35000"/>
                  </a:schemeClr>
                </a:solidFill>
                <a:latin typeface="Montserrat" pitchFamily="2" charset="77"/>
              </a:rPr>
              <a:t>Results-based financing </a:t>
            </a:r>
            <a:r>
              <a:rPr lang="en-US" sz="4000" noProof="0">
                <a:solidFill>
                  <a:schemeClr val="tx1">
                    <a:lumMod val="65000"/>
                    <a:lumOff val="35000"/>
                  </a:schemeClr>
                </a:solidFill>
                <a:latin typeface="Montserrat" pitchFamily="2" charset="77"/>
              </a:rPr>
              <a:t>for Ministers of Health (MoH)</a:t>
            </a:r>
          </a:p>
        </p:txBody>
      </p:sp>
      <p:sp>
        <p:nvSpPr>
          <p:cNvPr id="3" name="Title 1">
            <a:extLst>
              <a:ext uri="{FF2B5EF4-FFF2-40B4-BE49-F238E27FC236}">
                <a16:creationId xmlns:a16="http://schemas.microsoft.com/office/drawing/2014/main" id="{14E8D0CA-EAF8-F8A0-BF4C-47CE35CBCFEB}"/>
              </a:ext>
            </a:extLst>
          </p:cNvPr>
          <p:cNvSpPr txBox="1">
            <a:spLocks/>
          </p:cNvSpPr>
          <p:nvPr/>
        </p:nvSpPr>
        <p:spPr bwMode="auto">
          <a:xfrm>
            <a:off x="6108263" y="5259284"/>
            <a:ext cx="14983692" cy="9885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pPr algn="l"/>
            <a:r>
              <a:rPr lang="en-US" sz="4000" b="1" noProof="0">
                <a:solidFill>
                  <a:schemeClr val="tx1">
                    <a:lumMod val="65000"/>
                    <a:lumOff val="35000"/>
                  </a:schemeClr>
                </a:solidFill>
                <a:latin typeface="Montserrat" pitchFamily="2" charset="77"/>
              </a:rPr>
              <a:t>A systems approach </a:t>
            </a:r>
            <a:r>
              <a:rPr lang="en-US" sz="4000" noProof="0">
                <a:solidFill>
                  <a:schemeClr val="tx1">
                    <a:lumMod val="65000"/>
                    <a:lumOff val="35000"/>
                  </a:schemeClr>
                </a:solidFill>
                <a:latin typeface="Montserrat" pitchFamily="2" charset="77"/>
              </a:rPr>
              <a:t>to implement cost-effective interventions</a:t>
            </a:r>
          </a:p>
        </p:txBody>
      </p:sp>
      <p:pic>
        <p:nvPicPr>
          <p:cNvPr id="4" name="Graphic 3">
            <a:extLst>
              <a:ext uri="{FF2B5EF4-FFF2-40B4-BE49-F238E27FC236}">
                <a16:creationId xmlns:a16="http://schemas.microsoft.com/office/drawing/2014/main" id="{BCAB7229-0FAE-71BE-E370-B3BF3E0929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2376" y="2637302"/>
            <a:ext cx="1449396" cy="1449396"/>
          </a:xfrm>
          <a:prstGeom prst="rect">
            <a:avLst/>
          </a:prstGeom>
        </p:spPr>
      </p:pic>
      <p:pic>
        <p:nvPicPr>
          <p:cNvPr id="5" name="Graphic 4">
            <a:extLst>
              <a:ext uri="{FF2B5EF4-FFF2-40B4-BE49-F238E27FC236}">
                <a16:creationId xmlns:a16="http://schemas.microsoft.com/office/drawing/2014/main" id="{EBD33F70-A8B4-6655-90C6-4EA227F02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9955" y="4750984"/>
            <a:ext cx="1571817" cy="1571817"/>
          </a:xfrm>
          <a:prstGeom prst="rect">
            <a:avLst/>
          </a:prstGeom>
        </p:spPr>
      </p:pic>
      <p:sp>
        <p:nvSpPr>
          <p:cNvPr id="6" name="Resultados">
            <a:extLst>
              <a:ext uri="{FF2B5EF4-FFF2-40B4-BE49-F238E27FC236}">
                <a16:creationId xmlns:a16="http://schemas.microsoft.com/office/drawing/2014/main" id="{075A944D-02CD-D2AF-363A-127195DE4A22}"/>
              </a:ext>
            </a:extLst>
          </p:cNvPr>
          <p:cNvSpPr txBox="1"/>
          <p:nvPr/>
        </p:nvSpPr>
        <p:spPr>
          <a:xfrm>
            <a:off x="792067" y="714509"/>
            <a:ext cx="2262082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ctr" defTabSz="457200">
              <a:defRPr sz="12000">
                <a:solidFill>
                  <a:srgbClr val="FFFFFF"/>
                </a:solidFill>
                <a:uFill>
                  <a:solidFill>
                    <a:srgbClr val="000000"/>
                  </a:solidFill>
                </a:uFill>
                <a:latin typeface="UniSansBold"/>
                <a:ea typeface="UniSansBold"/>
                <a:cs typeface="UniSansBold"/>
                <a:sym typeface="UniSansBold"/>
              </a:defRPr>
            </a:lvl1pPr>
          </a:lstStyle>
          <a:p>
            <a:pPr lvl="0" algn="l" defTabSz="2438400">
              <a:spcBef>
                <a:spcPct val="0"/>
              </a:spcBef>
              <a:defRPr/>
            </a:pPr>
            <a:r>
              <a:rPr lang="en-US" sz="6000" b="1" noProof="0">
                <a:solidFill>
                  <a:srgbClr val="E72582"/>
                </a:solidFill>
                <a:uFillTx/>
                <a:latin typeface="Montserrat" pitchFamily="2" charset="77"/>
                <a:cs typeface="Arial" panose="020B0604020202020204" pitchFamily="34" charset="0"/>
                <a:sym typeface="Arial"/>
              </a:rPr>
              <a:t>Salud Mesoamerica </a:t>
            </a:r>
            <a:r>
              <a:rPr lang="en-US" sz="6000" b="1" noProof="0">
                <a:solidFill>
                  <a:srgbClr val="4D80BE"/>
                </a:solidFill>
                <a:uFillTx/>
                <a:latin typeface="Montserrat" pitchFamily="2" charset="77"/>
                <a:cs typeface="Arial" panose="020B0604020202020204" pitchFamily="34" charset="0"/>
                <a:sym typeface="Arial"/>
              </a:rPr>
              <a:t>/ Key elements</a:t>
            </a:r>
          </a:p>
        </p:txBody>
      </p:sp>
      <p:pic>
        <p:nvPicPr>
          <p:cNvPr id="7" name="Graphic 6">
            <a:extLst>
              <a:ext uri="{FF2B5EF4-FFF2-40B4-BE49-F238E27FC236}">
                <a16:creationId xmlns:a16="http://schemas.microsoft.com/office/drawing/2014/main" id="{1AAC03A3-0E3A-150C-7256-8847C2A0C1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1514" y="9456360"/>
            <a:ext cx="1520258" cy="1520258"/>
          </a:xfrm>
          <a:prstGeom prst="rect">
            <a:avLst/>
          </a:prstGeom>
        </p:spPr>
      </p:pic>
      <p:sp>
        <p:nvSpPr>
          <p:cNvPr id="8" name="Title 1">
            <a:extLst>
              <a:ext uri="{FF2B5EF4-FFF2-40B4-BE49-F238E27FC236}">
                <a16:creationId xmlns:a16="http://schemas.microsoft.com/office/drawing/2014/main" id="{CA5C3472-DEE3-D83B-3A0F-594CB5F1E65C}"/>
              </a:ext>
            </a:extLst>
          </p:cNvPr>
          <p:cNvSpPr txBox="1">
            <a:spLocks/>
          </p:cNvSpPr>
          <p:nvPr/>
        </p:nvSpPr>
        <p:spPr bwMode="auto">
          <a:xfrm>
            <a:off x="6108263" y="9847486"/>
            <a:ext cx="12284354" cy="988540"/>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pPr algn="l"/>
            <a:r>
              <a:rPr lang="en-US" sz="4000" b="1" noProof="0">
                <a:solidFill>
                  <a:schemeClr val="tx1">
                    <a:lumMod val="65000"/>
                    <a:lumOff val="35000"/>
                  </a:schemeClr>
                </a:solidFill>
                <a:latin typeface="Montserrat" pitchFamily="2" charset="77"/>
              </a:rPr>
              <a:t>Equity lens </a:t>
            </a:r>
            <a:r>
              <a:rPr lang="en-US" sz="4000" noProof="0">
                <a:solidFill>
                  <a:schemeClr val="tx1">
                    <a:lumMod val="65000"/>
                    <a:lumOff val="35000"/>
                  </a:schemeClr>
                </a:solidFill>
                <a:latin typeface="Montserrat" pitchFamily="2" charset="77"/>
              </a:rPr>
              <a:t>focus on the 20% poorest municipalities </a:t>
            </a:r>
          </a:p>
        </p:txBody>
      </p:sp>
      <p:pic>
        <p:nvPicPr>
          <p:cNvPr id="19" name="Graphic 18">
            <a:extLst>
              <a:ext uri="{FF2B5EF4-FFF2-40B4-BE49-F238E27FC236}">
                <a16:creationId xmlns:a16="http://schemas.microsoft.com/office/drawing/2014/main" id="{CAFFAEC4-DDFA-FECA-932C-2819507A03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76086" y="7333651"/>
            <a:ext cx="1277134" cy="1277134"/>
          </a:xfrm>
          <a:prstGeom prst="rect">
            <a:avLst/>
          </a:prstGeom>
        </p:spPr>
      </p:pic>
      <p:sp>
        <p:nvSpPr>
          <p:cNvPr id="20" name="Title 1">
            <a:extLst>
              <a:ext uri="{FF2B5EF4-FFF2-40B4-BE49-F238E27FC236}">
                <a16:creationId xmlns:a16="http://schemas.microsoft.com/office/drawing/2014/main" id="{0A4F3741-BF3B-7134-6E29-E3E81986FD25}"/>
              </a:ext>
            </a:extLst>
          </p:cNvPr>
          <p:cNvSpPr txBox="1">
            <a:spLocks/>
          </p:cNvSpPr>
          <p:nvPr/>
        </p:nvSpPr>
        <p:spPr bwMode="auto">
          <a:xfrm>
            <a:off x="6108263" y="7865659"/>
            <a:ext cx="16042629" cy="496098"/>
          </a:xfrm>
          <a:prstGeom prst="rect">
            <a:avLst/>
          </a:prstGeom>
          <a:ln w="12700">
            <a:miter lim="400000"/>
          </a:ln>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ct val="80000"/>
              </a:lnSpc>
              <a:defRPr sz="4400">
                <a:solidFill>
                  <a:srgbClr val="6E6F71"/>
                </a:solidFill>
                <a:uFill>
                  <a:solidFill>
                    <a:srgbClr val="000000"/>
                  </a:solidFill>
                </a:uFill>
                <a:latin typeface="UniSansRegular"/>
                <a:ea typeface="UniSansBold"/>
                <a:cs typeface="UniSansBold"/>
              </a:defRPr>
            </a:lvl1pPr>
          </a:lstStyle>
          <a:p>
            <a:pPr algn="l"/>
            <a:r>
              <a:rPr lang="en-US" sz="4000" b="1" noProof="0">
                <a:solidFill>
                  <a:schemeClr val="tx1">
                    <a:lumMod val="65000"/>
                    <a:lumOff val="35000"/>
                  </a:schemeClr>
                </a:solidFill>
                <a:latin typeface="Montserrat" pitchFamily="2" charset="77"/>
              </a:rPr>
              <a:t>Collaborative </a:t>
            </a:r>
            <a:r>
              <a:rPr lang="en-US" sz="4000" noProof="0">
                <a:solidFill>
                  <a:schemeClr val="tx1">
                    <a:lumMod val="65000"/>
                    <a:lumOff val="35000"/>
                  </a:schemeClr>
                </a:solidFill>
                <a:latin typeface="Montserrat" pitchFamily="2" charset="77"/>
              </a:rPr>
              <a:t>rapid</a:t>
            </a:r>
            <a:r>
              <a:rPr lang="en-US" sz="4000" b="1" noProof="0">
                <a:solidFill>
                  <a:schemeClr val="tx1">
                    <a:lumMod val="65000"/>
                    <a:lumOff val="35000"/>
                  </a:schemeClr>
                </a:solidFill>
                <a:latin typeface="Montserrat" pitchFamily="2" charset="77"/>
              </a:rPr>
              <a:t> learning cycles </a:t>
            </a:r>
            <a:r>
              <a:rPr lang="en-US" sz="4000" noProof="0">
                <a:solidFill>
                  <a:schemeClr val="tx1">
                    <a:lumMod val="65000"/>
                    <a:lumOff val="35000"/>
                  </a:schemeClr>
                </a:solidFill>
                <a:latin typeface="Montserrat" pitchFamily="2" charset="77"/>
              </a:rPr>
              <a:t>at all </a:t>
            </a:r>
            <a:r>
              <a:rPr lang="en-US" sz="4000" b="1" noProof="0">
                <a:solidFill>
                  <a:schemeClr val="tx1">
                    <a:lumMod val="65000"/>
                    <a:lumOff val="35000"/>
                  </a:schemeClr>
                </a:solidFill>
                <a:latin typeface="Montserrat" pitchFamily="2" charset="77"/>
              </a:rPr>
              <a:t>levels</a:t>
            </a:r>
            <a:endParaRPr lang="en-US" sz="4000" noProof="0">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3042822461"/>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4A7117F2980147B32902BB9D02A801" ma:contentTypeVersion="4" ma:contentTypeDescription="Create a new document." ma:contentTypeScope="" ma:versionID="76cf46cde5f7f78220567dc6d9ff8545">
  <xsd:schema xmlns:xsd="http://www.w3.org/2001/XMLSchema" xmlns:xs="http://www.w3.org/2001/XMLSchema" xmlns:p="http://schemas.microsoft.com/office/2006/metadata/properties" xmlns:ns2="bddbc4cc-c2d9-4649-b374-62a140f867e7" targetNamespace="http://schemas.microsoft.com/office/2006/metadata/properties" ma:root="true" ma:fieldsID="4f8b008d776a2caa9863af534eeef3e0" ns2:_="">
    <xsd:import namespace="bddbc4cc-c2d9-4649-b374-62a140f867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bc4cc-c2d9-4649-b374-62a140f86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AA1B3B-D159-46B9-A345-C12E2C88E559}">
  <ds:schemaRefs>
    <ds:schemaRef ds:uri="http://schemas.microsoft.com/sharepoint/v3/contenttype/forms"/>
  </ds:schemaRefs>
</ds:datastoreItem>
</file>

<file path=customXml/itemProps2.xml><?xml version="1.0" encoding="utf-8"?>
<ds:datastoreItem xmlns:ds="http://schemas.openxmlformats.org/officeDocument/2006/customXml" ds:itemID="{09F45183-7814-4E9D-B8B4-FFB536BAE9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dbc4cc-c2d9-4649-b374-62a140f86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E84D26-D555-464C-8973-5DAF89AB57E5}">
  <ds:schemaRefs>
    <ds:schemaRef ds:uri="http://schemas.microsoft.com/office/2006/documentManagement/types"/>
    <ds:schemaRef ds:uri="http://purl.org/dc/terms/"/>
    <ds:schemaRef ds:uri="http://purl.org/dc/elements/1.1/"/>
    <ds:schemaRef ds:uri="bddbc4cc-c2d9-4649-b374-62a140f867e7"/>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782</TotalTime>
  <Words>2867</Words>
  <Application>Microsoft Macintosh PowerPoint</Application>
  <PresentationFormat>Custom</PresentationFormat>
  <Paragraphs>561</Paragraphs>
  <Slides>45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Montserrat</vt:lpstr>
      <vt:lpstr>Times New Roman</vt:lpstr>
      <vt:lpstr>Uni Sans Bold</vt:lpstr>
      <vt:lpstr>UniSansBold</vt:lpstr>
      <vt:lpstr>UniSansRegular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path towards results required transitioning…</vt:lpstr>
      <vt:lpstr>The path towards results required transitioning…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Iriarte Carcamo, Emma Margarita</dc:creator>
  <cp:lastModifiedBy>Bernal Lara, Pedro Gerardo</cp:lastModifiedBy>
  <cp:revision>7</cp:revision>
  <dcterms:modified xsi:type="dcterms:W3CDTF">2025-10-30T01:58:12Z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0x010100DA4A7117F2980147B32902BB9D02A801</vt:lpwstr>
  </property>
</Properties>
</file>