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85" r:id="rId2"/>
    <p:sldId id="2036" r:id="rId3"/>
    <p:sldId id="2097" r:id="rId4"/>
    <p:sldId id="305" r:id="rId5"/>
    <p:sldId id="1924" r:id="rId6"/>
    <p:sldId id="1964" r:id="rId7"/>
    <p:sldId id="1925" r:id="rId8"/>
    <p:sldId id="2098" r:id="rId9"/>
    <p:sldId id="318" r:id="rId10"/>
    <p:sldId id="319" r:id="rId11"/>
    <p:sldId id="310" r:id="rId12"/>
    <p:sldId id="317" r:id="rId13"/>
    <p:sldId id="2100" r:id="rId14"/>
    <p:sldId id="1950" r:id="rId15"/>
    <p:sldId id="1948" r:id="rId16"/>
    <p:sldId id="1946" r:id="rId17"/>
    <p:sldId id="298" r:id="rId18"/>
    <p:sldId id="300" r:id="rId19"/>
    <p:sldId id="306" r:id="rId20"/>
    <p:sldId id="31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3F06DBC-E090-4B7B-7DEA-C12EC773E00B}" name="Michaela Loeffler" initials="ML" userId="S::loeffmk@uw.edu::c44dd151-9bea-46a4-9819-dc7c855d2a6e" providerId="AD"/>
  <p188:author id="{033FB8D9-64A9-7C74-0EF8-84F8988E72DB}" name="Joan E. Williams" initials="JEW" userId="S::jwill88@uw.edu::62ad225c-60cf-4685-bc79-79e46165217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EEF2"/>
    <a:srgbClr val="0E7B95"/>
    <a:srgbClr val="073E4A"/>
    <a:srgbClr val="FFFE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D9A6EE-FB5C-4470-9D2B-BEFF8E9F0FA8}" v="12" dt="2025-10-29T18:02:42.195"/>
    <p1510:client id="{E77D708E-1438-13F8-C212-674F4475E35C}" v="65" dt="2025-10-29T19:52:57.8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89328" autoAdjust="0"/>
  </p:normalViewPr>
  <p:slideViewPr>
    <p:cSldViewPr snapToGrid="0">
      <p:cViewPr varScale="1">
        <p:scale>
          <a:sx n="66" d="100"/>
          <a:sy n="66" d="100"/>
        </p:scale>
        <p:origin x="644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40" d="100"/>
          <a:sy n="140" d="100"/>
        </p:scale>
        <p:origin x="3656" y="208"/>
      </p:cViewPr>
      <p:guideLst/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tenantanon#4eeea795-896e-4ec0-b297-22149a875c99::" providerId="AD" clId="Web-{E77D708E-1438-13F8-C212-674F4475E35C}"/>
    <pc:docChg chg="delSld modSld">
      <pc:chgData name="Guest User" userId="S::urn:spo:tenantanon#4eeea795-896e-4ec0-b297-22149a875c99::" providerId="AD" clId="Web-{E77D708E-1438-13F8-C212-674F4475E35C}" dt="2025-10-29T19:52:57.861" v="42" actId="20577"/>
      <pc:docMkLst>
        <pc:docMk/>
      </pc:docMkLst>
      <pc:sldChg chg="addSp modSp">
        <pc:chgData name="Guest User" userId="S::urn:spo:tenantanon#4eeea795-896e-4ec0-b297-22149a875c99::" providerId="AD" clId="Web-{E77D708E-1438-13F8-C212-674F4475E35C}" dt="2025-10-29T19:52:57.861" v="42" actId="20577"/>
        <pc:sldMkLst>
          <pc:docMk/>
          <pc:sldMk cId="355411557" sldId="298"/>
        </pc:sldMkLst>
        <pc:spChg chg="add mod">
          <ac:chgData name="Guest User" userId="S::urn:spo:tenantanon#4eeea795-896e-4ec0-b297-22149a875c99::" providerId="AD" clId="Web-{E77D708E-1438-13F8-C212-674F4475E35C}" dt="2025-10-29T19:46:57.237" v="36" actId="20577"/>
          <ac:spMkLst>
            <pc:docMk/>
            <pc:sldMk cId="355411557" sldId="298"/>
            <ac:spMk id="2" creationId="{352B8111-474D-AEB7-7F9C-CDEB58DDFD9F}"/>
          </ac:spMkLst>
        </pc:spChg>
        <pc:spChg chg="mod">
          <ac:chgData name="Guest User" userId="S::urn:spo:tenantanon#4eeea795-896e-4ec0-b297-22149a875c99::" providerId="AD" clId="Web-{E77D708E-1438-13F8-C212-674F4475E35C}" dt="2025-10-29T19:45:53.972" v="1" actId="20577"/>
          <ac:spMkLst>
            <pc:docMk/>
            <pc:sldMk cId="355411557" sldId="298"/>
            <ac:spMk id="4" creationId="{94E8DA13-5EDC-2AD4-A330-9A4F07CD94BB}"/>
          </ac:spMkLst>
        </pc:spChg>
        <pc:spChg chg="mod">
          <ac:chgData name="Guest User" userId="S::urn:spo:tenantanon#4eeea795-896e-4ec0-b297-22149a875c99::" providerId="AD" clId="Web-{E77D708E-1438-13F8-C212-674F4475E35C}" dt="2025-10-29T19:52:57.861" v="42" actId="20577"/>
          <ac:spMkLst>
            <pc:docMk/>
            <pc:sldMk cId="355411557" sldId="298"/>
            <ac:spMk id="9" creationId="{2C4D2473-6AEC-D878-D538-930E8427F998}"/>
          </ac:spMkLst>
        </pc:spChg>
      </pc:sldChg>
      <pc:sldChg chg="modSp">
        <pc:chgData name="Guest User" userId="S::urn:spo:tenantanon#4eeea795-896e-4ec0-b297-22149a875c99::" providerId="AD" clId="Web-{E77D708E-1438-13F8-C212-674F4475E35C}" dt="2025-10-29T19:52:53.470" v="40" actId="20577"/>
        <pc:sldMkLst>
          <pc:docMk/>
          <pc:sldMk cId="2769348465" sldId="300"/>
        </pc:sldMkLst>
        <pc:spChg chg="mod">
          <ac:chgData name="Guest User" userId="S::urn:spo:tenantanon#4eeea795-896e-4ec0-b297-22149a875c99::" providerId="AD" clId="Web-{E77D708E-1438-13F8-C212-674F4475E35C}" dt="2025-10-29T19:52:53.470" v="40" actId="20577"/>
          <ac:spMkLst>
            <pc:docMk/>
            <pc:sldMk cId="2769348465" sldId="300"/>
            <ac:spMk id="8" creationId="{99026460-A132-55F6-5BD0-52C72B099444}"/>
          </ac:spMkLst>
        </pc:spChg>
      </pc:sldChg>
      <pc:sldChg chg="del">
        <pc:chgData name="Guest User" userId="S::urn:spo:tenantanon#4eeea795-896e-4ec0-b297-22149a875c99::" providerId="AD" clId="Web-{E77D708E-1438-13F8-C212-674F4475E35C}" dt="2025-10-29T19:46:58.534" v="37"/>
        <pc:sldMkLst>
          <pc:docMk/>
          <pc:sldMk cId="3647133102" sldId="2096"/>
        </pc:sldMkLst>
      </pc:sldChg>
    </pc:docChg>
  </pc:docChgLst>
  <pc:docChgLst>
    <pc:chgData name="Joseph L Dieleman" userId="408a46ff-1f00-4438-8c2d-a63e9b76bc77" providerId="ADAL" clId="{6273E21C-30B8-44AA-9CD5-592207F17044}"/>
    <pc:docChg chg="undo custSel addSld delSld modSld sldOrd">
      <pc:chgData name="Joseph L Dieleman" userId="408a46ff-1f00-4438-8c2d-a63e9b76bc77" providerId="ADAL" clId="{6273E21C-30B8-44AA-9CD5-592207F17044}" dt="2025-10-29T18:03:16.380" v="554" actId="255"/>
      <pc:docMkLst>
        <pc:docMk/>
      </pc:docMkLst>
      <pc:sldChg chg="modSp add del mod">
        <pc:chgData name="Joseph L Dieleman" userId="408a46ff-1f00-4438-8c2d-a63e9b76bc77" providerId="ADAL" clId="{6273E21C-30B8-44AA-9CD5-592207F17044}" dt="2025-10-29T18:00:44.415" v="527" actId="47"/>
        <pc:sldMkLst>
          <pc:docMk/>
          <pc:sldMk cId="1717476280" sldId="297"/>
        </pc:sldMkLst>
        <pc:spChg chg="mod">
          <ac:chgData name="Joseph L Dieleman" userId="408a46ff-1f00-4438-8c2d-a63e9b76bc77" providerId="ADAL" clId="{6273E21C-30B8-44AA-9CD5-592207F17044}" dt="2025-10-29T17:44:36.089" v="255" actId="20577"/>
          <ac:spMkLst>
            <pc:docMk/>
            <pc:sldMk cId="1717476280" sldId="297"/>
            <ac:spMk id="8" creationId="{1ADC9BD0-5D2D-8E75-3F1E-10CC29A3D74B}"/>
          </ac:spMkLst>
        </pc:spChg>
      </pc:sldChg>
      <pc:sldChg chg="modSp add mod">
        <pc:chgData name="Joseph L Dieleman" userId="408a46ff-1f00-4438-8c2d-a63e9b76bc77" providerId="ADAL" clId="{6273E21C-30B8-44AA-9CD5-592207F17044}" dt="2025-10-29T18:01:10.516" v="537" actId="6549"/>
        <pc:sldMkLst>
          <pc:docMk/>
          <pc:sldMk cId="355411557" sldId="298"/>
        </pc:sldMkLst>
        <pc:spChg chg="mod">
          <ac:chgData name="Joseph L Dieleman" userId="408a46ff-1f00-4438-8c2d-a63e9b76bc77" providerId="ADAL" clId="{6273E21C-30B8-44AA-9CD5-592207F17044}" dt="2025-10-29T18:01:10.516" v="537" actId="6549"/>
          <ac:spMkLst>
            <pc:docMk/>
            <pc:sldMk cId="355411557" sldId="298"/>
            <ac:spMk id="9" creationId="{2C4D2473-6AEC-D878-D538-930E8427F998}"/>
          </ac:spMkLst>
        </pc:spChg>
      </pc:sldChg>
      <pc:sldChg chg="modSp add mod">
        <pc:chgData name="Joseph L Dieleman" userId="408a46ff-1f00-4438-8c2d-a63e9b76bc77" providerId="ADAL" clId="{6273E21C-30B8-44AA-9CD5-592207F17044}" dt="2025-10-29T18:01:46.902" v="546" actId="113"/>
        <pc:sldMkLst>
          <pc:docMk/>
          <pc:sldMk cId="2769348465" sldId="300"/>
        </pc:sldMkLst>
        <pc:spChg chg="mod">
          <ac:chgData name="Joseph L Dieleman" userId="408a46ff-1f00-4438-8c2d-a63e9b76bc77" providerId="ADAL" clId="{6273E21C-30B8-44AA-9CD5-592207F17044}" dt="2025-10-29T18:01:46.902" v="546" actId="113"/>
          <ac:spMkLst>
            <pc:docMk/>
            <pc:sldMk cId="2769348465" sldId="300"/>
            <ac:spMk id="8" creationId="{99026460-A132-55F6-5BD0-52C72B099444}"/>
          </ac:spMkLst>
        </pc:spChg>
      </pc:sldChg>
      <pc:sldChg chg="modSp add del mod">
        <pc:chgData name="Joseph L Dieleman" userId="408a46ff-1f00-4438-8c2d-a63e9b76bc77" providerId="ADAL" clId="{6273E21C-30B8-44AA-9CD5-592207F17044}" dt="2025-10-29T17:47:21.210" v="323" actId="47"/>
        <pc:sldMkLst>
          <pc:docMk/>
          <pc:sldMk cId="537469462" sldId="301"/>
        </pc:sldMkLst>
      </pc:sldChg>
      <pc:sldChg chg="add del">
        <pc:chgData name="Joseph L Dieleman" userId="408a46ff-1f00-4438-8c2d-a63e9b76bc77" providerId="ADAL" clId="{6273E21C-30B8-44AA-9CD5-592207F17044}" dt="2025-10-29T17:43:25.982" v="216" actId="47"/>
        <pc:sldMkLst>
          <pc:docMk/>
          <pc:sldMk cId="1432962340" sldId="304"/>
        </pc:sldMkLst>
      </pc:sldChg>
      <pc:sldChg chg="addSp modSp mod">
        <pc:chgData name="Joseph L Dieleman" userId="408a46ff-1f00-4438-8c2d-a63e9b76bc77" providerId="ADAL" clId="{6273E21C-30B8-44AA-9CD5-592207F17044}" dt="2025-10-29T17:50:33.432" v="442" actId="1076"/>
        <pc:sldMkLst>
          <pc:docMk/>
          <pc:sldMk cId="1502987708" sldId="305"/>
        </pc:sldMkLst>
        <pc:spChg chg="mod">
          <ac:chgData name="Joseph L Dieleman" userId="408a46ff-1f00-4438-8c2d-a63e9b76bc77" providerId="ADAL" clId="{6273E21C-30B8-44AA-9CD5-592207F17044}" dt="2025-10-29T17:49:37.968" v="392" actId="1076"/>
          <ac:spMkLst>
            <pc:docMk/>
            <pc:sldMk cId="1502987708" sldId="305"/>
            <ac:spMk id="5" creationId="{00000000-0000-0000-0000-000000000000}"/>
          </ac:spMkLst>
        </pc:spChg>
        <pc:spChg chg="add mod">
          <ac:chgData name="Joseph L Dieleman" userId="408a46ff-1f00-4438-8c2d-a63e9b76bc77" providerId="ADAL" clId="{6273E21C-30B8-44AA-9CD5-592207F17044}" dt="2025-10-29T17:50:33.432" v="442" actId="1076"/>
          <ac:spMkLst>
            <pc:docMk/>
            <pc:sldMk cId="1502987708" sldId="305"/>
            <ac:spMk id="7" creationId="{27733791-920B-8FC9-5660-001840928490}"/>
          </ac:spMkLst>
        </pc:spChg>
        <pc:graphicFrameChg chg="mod">
          <ac:chgData name="Joseph L Dieleman" userId="408a46ff-1f00-4438-8c2d-a63e9b76bc77" providerId="ADAL" clId="{6273E21C-30B8-44AA-9CD5-592207F17044}" dt="2025-10-29T17:49:42.608" v="393" actId="1076"/>
          <ac:graphicFrameMkLst>
            <pc:docMk/>
            <pc:sldMk cId="1502987708" sldId="305"/>
            <ac:graphicFrameMk id="3" creationId="{09F3995E-BBA5-F6C0-B6CC-B2D7B09A01ED}"/>
          </ac:graphicFrameMkLst>
        </pc:graphicFrameChg>
      </pc:sldChg>
      <pc:sldChg chg="modSp add mod">
        <pc:chgData name="Joseph L Dieleman" userId="408a46ff-1f00-4438-8c2d-a63e9b76bc77" providerId="ADAL" clId="{6273E21C-30B8-44AA-9CD5-592207F17044}" dt="2025-10-29T18:01:57.313" v="547" actId="113"/>
        <pc:sldMkLst>
          <pc:docMk/>
          <pc:sldMk cId="2017281656" sldId="306"/>
        </pc:sldMkLst>
        <pc:spChg chg="mod">
          <ac:chgData name="Joseph L Dieleman" userId="408a46ff-1f00-4438-8c2d-a63e9b76bc77" providerId="ADAL" clId="{6273E21C-30B8-44AA-9CD5-592207F17044}" dt="2025-10-29T18:01:57.313" v="547" actId="113"/>
          <ac:spMkLst>
            <pc:docMk/>
            <pc:sldMk cId="2017281656" sldId="306"/>
            <ac:spMk id="8" creationId="{6E7A4437-3A9C-3746-9DCD-958A07E4DCB5}"/>
          </ac:spMkLst>
        </pc:spChg>
      </pc:sldChg>
      <pc:sldChg chg="add del">
        <pc:chgData name="Joseph L Dieleman" userId="408a46ff-1f00-4438-8c2d-a63e9b76bc77" providerId="ADAL" clId="{6273E21C-30B8-44AA-9CD5-592207F17044}" dt="2025-10-29T17:43:27.663" v="217" actId="47"/>
        <pc:sldMkLst>
          <pc:docMk/>
          <pc:sldMk cId="3878377782" sldId="311"/>
        </pc:sldMkLst>
      </pc:sldChg>
      <pc:sldChg chg="modSp add mod">
        <pc:chgData name="Joseph L Dieleman" userId="408a46ff-1f00-4438-8c2d-a63e9b76bc77" providerId="ADAL" clId="{6273E21C-30B8-44AA-9CD5-592207F17044}" dt="2025-10-21T18:12:20.854" v="207" actId="20577"/>
        <pc:sldMkLst>
          <pc:docMk/>
          <pc:sldMk cId="2735812136" sldId="314"/>
        </pc:sldMkLst>
        <pc:spChg chg="mod">
          <ac:chgData name="Joseph L Dieleman" userId="408a46ff-1f00-4438-8c2d-a63e9b76bc77" providerId="ADAL" clId="{6273E21C-30B8-44AA-9CD5-592207F17044}" dt="2025-10-21T18:12:20.854" v="207" actId="20577"/>
          <ac:spMkLst>
            <pc:docMk/>
            <pc:sldMk cId="2735812136" sldId="314"/>
            <ac:spMk id="6" creationId="{C7B862BC-7171-92EF-67BD-C58199B447FA}"/>
          </ac:spMkLst>
        </pc:spChg>
      </pc:sldChg>
      <pc:sldChg chg="addSp delSp modSp add del mod modTransition">
        <pc:chgData name="Joseph L Dieleman" userId="408a46ff-1f00-4438-8c2d-a63e9b76bc77" providerId="ADAL" clId="{6273E21C-30B8-44AA-9CD5-592207F17044}" dt="2025-10-29T18:03:16.380" v="554" actId="255"/>
        <pc:sldMkLst>
          <pc:docMk/>
          <pc:sldMk cId="3191736468" sldId="319"/>
        </pc:sldMkLst>
        <pc:spChg chg="add del mod">
          <ac:chgData name="Joseph L Dieleman" userId="408a46ff-1f00-4438-8c2d-a63e9b76bc77" providerId="ADAL" clId="{6273E21C-30B8-44AA-9CD5-592207F17044}" dt="2025-10-29T18:02:35.904" v="549" actId="478"/>
          <ac:spMkLst>
            <pc:docMk/>
            <pc:sldMk cId="3191736468" sldId="319"/>
            <ac:spMk id="3" creationId="{B2B50983-1AFA-633D-9D0E-88DC445E5396}"/>
          </ac:spMkLst>
        </pc:spChg>
        <pc:spChg chg="add mod">
          <ac:chgData name="Joseph L Dieleman" userId="408a46ff-1f00-4438-8c2d-a63e9b76bc77" providerId="ADAL" clId="{6273E21C-30B8-44AA-9CD5-592207F17044}" dt="2025-10-29T18:03:16.380" v="554" actId="255"/>
          <ac:spMkLst>
            <pc:docMk/>
            <pc:sldMk cId="3191736468" sldId="319"/>
            <ac:spMk id="4" creationId="{59E94049-38B6-A149-AC03-508A9817958A}"/>
          </ac:spMkLst>
        </pc:spChg>
        <pc:spChg chg="del">
          <ac:chgData name="Joseph L Dieleman" userId="408a46ff-1f00-4438-8c2d-a63e9b76bc77" providerId="ADAL" clId="{6273E21C-30B8-44AA-9CD5-592207F17044}" dt="2025-10-29T18:02:33.714" v="548" actId="478"/>
          <ac:spMkLst>
            <pc:docMk/>
            <pc:sldMk cId="3191736468" sldId="319"/>
            <ac:spMk id="6" creationId="{00000000-0000-0000-0000-000000000000}"/>
          </ac:spMkLst>
        </pc:spChg>
        <pc:spChg chg="mod">
          <ac:chgData name="Joseph L Dieleman" userId="408a46ff-1f00-4438-8c2d-a63e9b76bc77" providerId="ADAL" clId="{6273E21C-30B8-44AA-9CD5-592207F17044}" dt="2025-10-29T17:59:54.767" v="526" actId="1036"/>
          <ac:spMkLst>
            <pc:docMk/>
            <pc:sldMk cId="3191736468" sldId="319"/>
            <ac:spMk id="7" creationId="{00000000-0000-0000-0000-000000000000}"/>
          </ac:spMkLst>
        </pc:spChg>
        <pc:spChg chg="mod">
          <ac:chgData name="Joseph L Dieleman" userId="408a46ff-1f00-4438-8c2d-a63e9b76bc77" providerId="ADAL" clId="{6273E21C-30B8-44AA-9CD5-592207F17044}" dt="2025-10-29T17:59:54.767" v="526" actId="1036"/>
          <ac:spMkLst>
            <pc:docMk/>
            <pc:sldMk cId="3191736468" sldId="319"/>
            <ac:spMk id="10" creationId="{00000000-0000-0000-0000-000000000000}"/>
          </ac:spMkLst>
        </pc:spChg>
        <pc:spChg chg="mod">
          <ac:chgData name="Joseph L Dieleman" userId="408a46ff-1f00-4438-8c2d-a63e9b76bc77" providerId="ADAL" clId="{6273E21C-30B8-44AA-9CD5-592207F17044}" dt="2025-10-29T17:59:54.767" v="526" actId="1036"/>
          <ac:spMkLst>
            <pc:docMk/>
            <pc:sldMk cId="3191736468" sldId="319"/>
            <ac:spMk id="13" creationId="{00000000-0000-0000-0000-000000000000}"/>
          </ac:spMkLst>
        </pc:spChg>
        <pc:spChg chg="mod">
          <ac:chgData name="Joseph L Dieleman" userId="408a46ff-1f00-4438-8c2d-a63e9b76bc77" providerId="ADAL" clId="{6273E21C-30B8-44AA-9CD5-592207F17044}" dt="2025-10-29T17:59:54.767" v="526" actId="1036"/>
          <ac:spMkLst>
            <pc:docMk/>
            <pc:sldMk cId="3191736468" sldId="319"/>
            <ac:spMk id="14" creationId="{00000000-0000-0000-0000-000000000000}"/>
          </ac:spMkLst>
        </pc:spChg>
        <pc:spChg chg="mod">
          <ac:chgData name="Joseph L Dieleman" userId="408a46ff-1f00-4438-8c2d-a63e9b76bc77" providerId="ADAL" clId="{6273E21C-30B8-44AA-9CD5-592207F17044}" dt="2025-10-29T17:59:54.767" v="526" actId="1036"/>
          <ac:spMkLst>
            <pc:docMk/>
            <pc:sldMk cId="3191736468" sldId="319"/>
            <ac:spMk id="15" creationId="{00000000-0000-0000-0000-000000000000}"/>
          </ac:spMkLst>
        </pc:spChg>
        <pc:spChg chg="mod">
          <ac:chgData name="Joseph L Dieleman" userId="408a46ff-1f00-4438-8c2d-a63e9b76bc77" providerId="ADAL" clId="{6273E21C-30B8-44AA-9CD5-592207F17044}" dt="2025-10-29T17:59:54.767" v="526" actId="1036"/>
          <ac:spMkLst>
            <pc:docMk/>
            <pc:sldMk cId="3191736468" sldId="319"/>
            <ac:spMk id="17" creationId="{00000000-0000-0000-0000-000000000000}"/>
          </ac:spMkLst>
        </pc:spChg>
        <pc:spChg chg="mod">
          <ac:chgData name="Joseph L Dieleman" userId="408a46ff-1f00-4438-8c2d-a63e9b76bc77" providerId="ADAL" clId="{6273E21C-30B8-44AA-9CD5-592207F17044}" dt="2025-10-29T17:59:54.767" v="526" actId="1036"/>
          <ac:spMkLst>
            <pc:docMk/>
            <pc:sldMk cId="3191736468" sldId="319"/>
            <ac:spMk id="21" creationId="{00000000-0000-0000-0000-000000000000}"/>
          </ac:spMkLst>
        </pc:spChg>
        <pc:spChg chg="mod">
          <ac:chgData name="Joseph L Dieleman" userId="408a46ff-1f00-4438-8c2d-a63e9b76bc77" providerId="ADAL" clId="{6273E21C-30B8-44AA-9CD5-592207F17044}" dt="2025-10-29T17:59:54.767" v="526" actId="1036"/>
          <ac:spMkLst>
            <pc:docMk/>
            <pc:sldMk cId="3191736468" sldId="319"/>
            <ac:spMk id="23" creationId="{00000000-0000-0000-0000-000000000000}"/>
          </ac:spMkLst>
        </pc:spChg>
        <pc:spChg chg="mod">
          <ac:chgData name="Joseph L Dieleman" userId="408a46ff-1f00-4438-8c2d-a63e9b76bc77" providerId="ADAL" clId="{6273E21C-30B8-44AA-9CD5-592207F17044}" dt="2025-10-29T17:59:54.767" v="526" actId="1036"/>
          <ac:spMkLst>
            <pc:docMk/>
            <pc:sldMk cId="3191736468" sldId="319"/>
            <ac:spMk id="25" creationId="{00000000-0000-0000-0000-000000000000}"/>
          </ac:spMkLst>
        </pc:spChg>
        <pc:spChg chg="mod">
          <ac:chgData name="Joseph L Dieleman" userId="408a46ff-1f00-4438-8c2d-a63e9b76bc77" providerId="ADAL" clId="{6273E21C-30B8-44AA-9CD5-592207F17044}" dt="2025-10-29T17:59:54.767" v="526" actId="1036"/>
          <ac:spMkLst>
            <pc:docMk/>
            <pc:sldMk cId="3191736468" sldId="319"/>
            <ac:spMk id="29" creationId="{00000000-0000-0000-0000-000000000000}"/>
          </ac:spMkLst>
        </pc:spChg>
      </pc:sldChg>
      <pc:sldChg chg="modSp mod">
        <pc:chgData name="Joseph L Dieleman" userId="408a46ff-1f00-4438-8c2d-a63e9b76bc77" providerId="ADAL" clId="{6273E21C-30B8-44AA-9CD5-592207F17044}" dt="2025-10-21T18:05:20.810" v="156" actId="27636"/>
        <pc:sldMkLst>
          <pc:docMk/>
          <pc:sldMk cId="2522175045" sldId="385"/>
        </pc:sldMkLst>
        <pc:spChg chg="mod">
          <ac:chgData name="Joseph L Dieleman" userId="408a46ff-1f00-4438-8c2d-a63e9b76bc77" providerId="ADAL" clId="{6273E21C-30B8-44AA-9CD5-592207F17044}" dt="2025-10-21T18:05:20.810" v="156" actId="27636"/>
          <ac:spMkLst>
            <pc:docMk/>
            <pc:sldMk cId="2522175045" sldId="385"/>
            <ac:spMk id="4" creationId="{A18ED7B4-BA7F-318A-5F90-A30025CDBDDC}"/>
          </ac:spMkLst>
        </pc:spChg>
      </pc:sldChg>
      <pc:sldChg chg="del">
        <pc:chgData name="Joseph L Dieleman" userId="408a46ff-1f00-4438-8c2d-a63e9b76bc77" providerId="ADAL" clId="{6273E21C-30B8-44AA-9CD5-592207F17044}" dt="2025-10-29T17:56:28.729" v="497" actId="47"/>
        <pc:sldMkLst>
          <pc:docMk/>
          <pc:sldMk cId="898763808" sldId="1922"/>
        </pc:sldMkLst>
      </pc:sldChg>
      <pc:sldChg chg="modSp mod">
        <pc:chgData name="Joseph L Dieleman" userId="408a46ff-1f00-4438-8c2d-a63e9b76bc77" providerId="ADAL" clId="{6273E21C-30B8-44AA-9CD5-592207F17044}" dt="2025-10-29T17:41:21.089" v="210" actId="1076"/>
        <pc:sldMkLst>
          <pc:docMk/>
          <pc:sldMk cId="720146679" sldId="1924"/>
        </pc:sldMkLst>
        <pc:picChg chg="mod modCrop">
          <ac:chgData name="Joseph L Dieleman" userId="408a46ff-1f00-4438-8c2d-a63e9b76bc77" providerId="ADAL" clId="{6273E21C-30B8-44AA-9CD5-592207F17044}" dt="2025-10-29T17:41:21.089" v="210" actId="1076"/>
          <ac:picMkLst>
            <pc:docMk/>
            <pc:sldMk cId="720146679" sldId="1924"/>
            <ac:picMk id="7" creationId="{579F1318-A60D-AB92-EA06-A6507352E69C}"/>
          </ac:picMkLst>
        </pc:picChg>
      </pc:sldChg>
      <pc:sldChg chg="modSp mod">
        <pc:chgData name="Joseph L Dieleman" userId="408a46ff-1f00-4438-8c2d-a63e9b76bc77" providerId="ADAL" clId="{6273E21C-30B8-44AA-9CD5-592207F17044}" dt="2025-10-20T15:59:54.272" v="88" actId="1076"/>
        <pc:sldMkLst>
          <pc:docMk/>
          <pc:sldMk cId="801810547" sldId="1946"/>
        </pc:sldMkLst>
        <pc:picChg chg="mod">
          <ac:chgData name="Joseph L Dieleman" userId="408a46ff-1f00-4438-8c2d-a63e9b76bc77" providerId="ADAL" clId="{6273E21C-30B8-44AA-9CD5-592207F17044}" dt="2025-10-20T15:59:54.272" v="88" actId="1076"/>
          <ac:picMkLst>
            <pc:docMk/>
            <pc:sldMk cId="801810547" sldId="1946"/>
            <ac:picMk id="7" creationId="{A87C1AB5-8F6F-0DE9-7CC7-1EC2A62806BC}"/>
          </ac:picMkLst>
        </pc:picChg>
      </pc:sldChg>
      <pc:sldChg chg="modSp mod">
        <pc:chgData name="Joseph L Dieleman" userId="408a46ff-1f00-4438-8c2d-a63e9b76bc77" providerId="ADAL" clId="{6273E21C-30B8-44AA-9CD5-592207F17044}" dt="2025-10-20T15:58:59.593" v="82" actId="14100"/>
        <pc:sldMkLst>
          <pc:docMk/>
          <pc:sldMk cId="3307336419" sldId="1948"/>
        </pc:sldMkLst>
        <pc:picChg chg="mod">
          <ac:chgData name="Joseph L Dieleman" userId="408a46ff-1f00-4438-8c2d-a63e9b76bc77" providerId="ADAL" clId="{6273E21C-30B8-44AA-9CD5-592207F17044}" dt="2025-10-20T15:58:51.459" v="80" actId="1076"/>
          <ac:picMkLst>
            <pc:docMk/>
            <pc:sldMk cId="3307336419" sldId="1948"/>
            <ac:picMk id="7" creationId="{5BF9E662-C548-EB1E-7AF1-BE421253D4ED}"/>
          </ac:picMkLst>
        </pc:picChg>
        <pc:picChg chg="mod">
          <ac:chgData name="Joseph L Dieleman" userId="408a46ff-1f00-4438-8c2d-a63e9b76bc77" providerId="ADAL" clId="{6273E21C-30B8-44AA-9CD5-592207F17044}" dt="2025-10-20T15:58:59.593" v="82" actId="14100"/>
          <ac:picMkLst>
            <pc:docMk/>
            <pc:sldMk cId="3307336419" sldId="1948"/>
            <ac:picMk id="9" creationId="{E090009E-5F41-045B-D4AE-2D60B577F365}"/>
          </ac:picMkLst>
        </pc:picChg>
      </pc:sldChg>
      <pc:sldChg chg="addSp modSp mod">
        <pc:chgData name="Joseph L Dieleman" userId="408a46ff-1f00-4438-8c2d-a63e9b76bc77" providerId="ADAL" clId="{6273E21C-30B8-44AA-9CD5-592207F17044}" dt="2025-10-29T17:44:54.397" v="263" actId="20577"/>
        <pc:sldMkLst>
          <pc:docMk/>
          <pc:sldMk cId="3498907817" sldId="1950"/>
        </pc:sldMkLst>
        <pc:spChg chg="mod">
          <ac:chgData name="Joseph L Dieleman" userId="408a46ff-1f00-4438-8c2d-a63e9b76bc77" providerId="ADAL" clId="{6273E21C-30B8-44AA-9CD5-592207F17044}" dt="2025-10-29T17:44:54.397" v="263" actId="20577"/>
          <ac:spMkLst>
            <pc:docMk/>
            <pc:sldMk cId="3498907817" sldId="1950"/>
            <ac:spMk id="2" creationId="{D3664A93-FEC3-8588-C64D-C3C9FE524BE6}"/>
          </ac:spMkLst>
        </pc:spChg>
        <pc:picChg chg="add mod modCrop">
          <ac:chgData name="Joseph L Dieleman" userId="408a46ff-1f00-4438-8c2d-a63e9b76bc77" providerId="ADAL" clId="{6273E21C-30B8-44AA-9CD5-592207F17044}" dt="2025-10-20T15:58:43.420" v="79" actId="1076"/>
          <ac:picMkLst>
            <pc:docMk/>
            <pc:sldMk cId="3498907817" sldId="1950"/>
            <ac:picMk id="3" creationId="{BC32BAA4-E5CB-51B5-5CE4-BB394ABE61C6}"/>
          </ac:picMkLst>
        </pc:picChg>
        <pc:picChg chg="mod">
          <ac:chgData name="Joseph L Dieleman" userId="408a46ff-1f00-4438-8c2d-a63e9b76bc77" providerId="ADAL" clId="{6273E21C-30B8-44AA-9CD5-592207F17044}" dt="2025-10-20T15:57:59.503" v="68" actId="1076"/>
          <ac:picMkLst>
            <pc:docMk/>
            <pc:sldMk cId="3498907817" sldId="1950"/>
            <ac:picMk id="7" creationId="{80B8BB69-D132-FB50-05D7-8F192B5825C8}"/>
          </ac:picMkLst>
        </pc:picChg>
        <pc:picChg chg="mod modCrop">
          <ac:chgData name="Joseph L Dieleman" userId="408a46ff-1f00-4438-8c2d-a63e9b76bc77" providerId="ADAL" clId="{6273E21C-30B8-44AA-9CD5-592207F17044}" dt="2025-10-20T15:58:35.766" v="77" actId="14100"/>
          <ac:picMkLst>
            <pc:docMk/>
            <pc:sldMk cId="3498907817" sldId="1950"/>
            <ac:picMk id="9" creationId="{2D0C278D-5DAE-D4B9-24AD-BA98A9A66368}"/>
          </ac:picMkLst>
        </pc:picChg>
      </pc:sldChg>
      <pc:sldChg chg="del">
        <pc:chgData name="Joseph L Dieleman" userId="408a46ff-1f00-4438-8c2d-a63e9b76bc77" providerId="ADAL" clId="{6273E21C-30B8-44AA-9CD5-592207F17044}" dt="2025-10-29T17:50:15.628" v="429" actId="47"/>
        <pc:sldMkLst>
          <pc:docMk/>
          <pc:sldMk cId="3679757851" sldId="2018"/>
        </pc:sldMkLst>
      </pc:sldChg>
      <pc:sldChg chg="modSp mod">
        <pc:chgData name="Joseph L Dieleman" userId="408a46ff-1f00-4438-8c2d-a63e9b76bc77" providerId="ADAL" clId="{6273E21C-30B8-44AA-9CD5-592207F17044}" dt="2025-10-21T18:06:57.990" v="167" actId="20577"/>
        <pc:sldMkLst>
          <pc:docMk/>
          <pc:sldMk cId="1985212484" sldId="2036"/>
        </pc:sldMkLst>
        <pc:spChg chg="mod">
          <ac:chgData name="Joseph L Dieleman" userId="408a46ff-1f00-4438-8c2d-a63e9b76bc77" providerId="ADAL" clId="{6273E21C-30B8-44AA-9CD5-592207F17044}" dt="2025-10-21T18:06:57.990" v="167" actId="20577"/>
          <ac:spMkLst>
            <pc:docMk/>
            <pc:sldMk cId="1985212484" sldId="2036"/>
            <ac:spMk id="7" creationId="{5A2987E2-E01C-D5B2-4794-CD9BCD57E2B8}"/>
          </ac:spMkLst>
        </pc:spChg>
      </pc:sldChg>
      <pc:sldChg chg="modSp add mod">
        <pc:chgData name="Joseph L Dieleman" userId="408a46ff-1f00-4438-8c2d-a63e9b76bc77" providerId="ADAL" clId="{6273E21C-30B8-44AA-9CD5-592207F17044}" dt="2025-10-21T18:07:11.839" v="168"/>
        <pc:sldMkLst>
          <pc:docMk/>
          <pc:sldMk cId="1259593753" sldId="2097"/>
        </pc:sldMkLst>
        <pc:spChg chg="mod">
          <ac:chgData name="Joseph L Dieleman" userId="408a46ff-1f00-4438-8c2d-a63e9b76bc77" providerId="ADAL" clId="{6273E21C-30B8-44AA-9CD5-592207F17044}" dt="2025-10-21T18:07:11.839" v="168"/>
          <ac:spMkLst>
            <pc:docMk/>
            <pc:sldMk cId="1259593753" sldId="2097"/>
            <ac:spMk id="7" creationId="{0E07D8E5-E8AC-21D7-45EE-C5ECBDB15667}"/>
          </ac:spMkLst>
        </pc:spChg>
      </pc:sldChg>
      <pc:sldChg chg="modSp add mod">
        <pc:chgData name="Joseph L Dieleman" userId="408a46ff-1f00-4438-8c2d-a63e9b76bc77" providerId="ADAL" clId="{6273E21C-30B8-44AA-9CD5-592207F17044}" dt="2025-10-21T18:07:24.073" v="170" actId="6549"/>
        <pc:sldMkLst>
          <pc:docMk/>
          <pc:sldMk cId="926184169" sldId="2098"/>
        </pc:sldMkLst>
        <pc:spChg chg="mod">
          <ac:chgData name="Joseph L Dieleman" userId="408a46ff-1f00-4438-8c2d-a63e9b76bc77" providerId="ADAL" clId="{6273E21C-30B8-44AA-9CD5-592207F17044}" dt="2025-10-21T18:07:24.073" v="170" actId="6549"/>
          <ac:spMkLst>
            <pc:docMk/>
            <pc:sldMk cId="926184169" sldId="2098"/>
            <ac:spMk id="7" creationId="{F452288A-1947-593D-589C-8937E64C5D08}"/>
          </ac:spMkLst>
        </pc:spChg>
      </pc:sldChg>
      <pc:sldChg chg="modSp add mod">
        <pc:chgData name="Joseph L Dieleman" userId="408a46ff-1f00-4438-8c2d-a63e9b76bc77" providerId="ADAL" clId="{6273E21C-30B8-44AA-9CD5-592207F17044}" dt="2025-10-21T18:07:36.656" v="172" actId="6549"/>
        <pc:sldMkLst>
          <pc:docMk/>
          <pc:sldMk cId="3496416338" sldId="2100"/>
        </pc:sldMkLst>
        <pc:spChg chg="mod">
          <ac:chgData name="Joseph L Dieleman" userId="408a46ff-1f00-4438-8c2d-a63e9b76bc77" providerId="ADAL" clId="{6273E21C-30B8-44AA-9CD5-592207F17044}" dt="2025-10-21T18:07:36.656" v="172" actId="6549"/>
          <ac:spMkLst>
            <pc:docMk/>
            <pc:sldMk cId="3496416338" sldId="2100"/>
            <ac:spMk id="7" creationId="{D7178DFA-62C2-50A6-6FED-0A060066AA38}"/>
          </ac:spMkLst>
        </pc:spChg>
      </pc:sldChg>
      <pc:sldMasterChg chg="delSldLayout">
        <pc:chgData name="Joseph L Dieleman" userId="408a46ff-1f00-4438-8c2d-a63e9b76bc77" providerId="ADAL" clId="{6273E21C-30B8-44AA-9CD5-592207F17044}" dt="2025-10-21T18:06:38.161" v="157" actId="47"/>
        <pc:sldMasterMkLst>
          <pc:docMk/>
          <pc:sldMasterMk cId="3449092536" sldId="2147483648"/>
        </pc:sldMasterMkLst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ECD9FD-1914-4BEA-AE2C-B793693BA39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D46E3D-5B75-4B38-9DC5-E7D3F5463CA2}">
      <dgm:prSet phldrT="[Text]" custT="1"/>
      <dgm:spPr/>
      <dgm:t>
        <a:bodyPr/>
        <a:lstStyle/>
        <a:p>
          <a:r>
            <a:rPr lang="en-US" sz="1600" b="1" dirty="0"/>
            <a:t>Health care spending </a:t>
          </a:r>
        </a:p>
      </dgm:t>
    </dgm:pt>
    <dgm:pt modelId="{D7D57B67-D405-42EB-8577-B7594296E5C6}" type="parTrans" cxnId="{0784B3A3-E79E-44F7-BB2E-5769AF9D9632}">
      <dgm:prSet/>
      <dgm:spPr/>
      <dgm:t>
        <a:bodyPr/>
        <a:lstStyle/>
        <a:p>
          <a:endParaRPr lang="en-US"/>
        </a:p>
      </dgm:t>
    </dgm:pt>
    <dgm:pt modelId="{0AA338C4-E24D-4EAF-BBE9-60DF217624D7}" type="sibTrans" cxnId="{0784B3A3-E79E-44F7-BB2E-5769AF9D9632}">
      <dgm:prSet/>
      <dgm:spPr/>
      <dgm:t>
        <a:bodyPr/>
        <a:lstStyle/>
        <a:p>
          <a:endParaRPr lang="en-US"/>
        </a:p>
      </dgm:t>
    </dgm:pt>
    <dgm:pt modelId="{DFC2F3B3-873B-4BFA-A9D5-327C589528ED}">
      <dgm:prSet phldrT="[Text]" custT="1"/>
      <dgm:spPr/>
      <dgm:t>
        <a:bodyPr/>
        <a:lstStyle/>
        <a:p>
          <a:r>
            <a:rPr lang="en-US" sz="1400" b="1" dirty="0"/>
            <a:t>Demographic Framework </a:t>
          </a:r>
          <a:r>
            <a:rPr lang="en-US" sz="1400" dirty="0"/>
            <a:t>–    38 age/sex groups</a:t>
          </a:r>
        </a:p>
      </dgm:t>
    </dgm:pt>
    <dgm:pt modelId="{5BCD178F-33E6-4CF0-A285-8B81D0F8BC40}" type="parTrans" cxnId="{A838CA7A-B110-4AEE-A2D9-F1F227011D04}">
      <dgm:prSet/>
      <dgm:spPr/>
      <dgm:t>
        <a:bodyPr/>
        <a:lstStyle/>
        <a:p>
          <a:endParaRPr lang="en-US"/>
        </a:p>
      </dgm:t>
    </dgm:pt>
    <dgm:pt modelId="{B5BA08FC-338D-4567-B161-75C69155AAAF}" type="sibTrans" cxnId="{A838CA7A-B110-4AEE-A2D9-F1F227011D04}">
      <dgm:prSet/>
      <dgm:spPr/>
      <dgm:t>
        <a:bodyPr/>
        <a:lstStyle/>
        <a:p>
          <a:endParaRPr lang="en-US"/>
        </a:p>
      </dgm:t>
    </dgm:pt>
    <dgm:pt modelId="{B2B85516-A884-4DED-9256-9BB31545B86A}">
      <dgm:prSet phldrT="[Text]" custT="1"/>
      <dgm:spPr/>
      <dgm:t>
        <a:bodyPr/>
        <a:lstStyle/>
        <a:p>
          <a:r>
            <a:rPr lang="en-US" sz="1400" b="1" dirty="0"/>
            <a:t>Type of Care Framework </a:t>
          </a:r>
          <a:r>
            <a:rPr lang="en-US" sz="1400" dirty="0"/>
            <a:t>–      7 delivery modalities</a:t>
          </a:r>
        </a:p>
      </dgm:t>
    </dgm:pt>
    <dgm:pt modelId="{46FD8628-4195-490D-918F-F2F26477C66A}" type="parTrans" cxnId="{BB260717-00D2-4717-92E3-50C6479710AE}">
      <dgm:prSet/>
      <dgm:spPr/>
      <dgm:t>
        <a:bodyPr/>
        <a:lstStyle/>
        <a:p>
          <a:endParaRPr lang="en-US"/>
        </a:p>
      </dgm:t>
    </dgm:pt>
    <dgm:pt modelId="{C02C3B18-7E16-4F1C-B1ED-9C2E31FD1307}" type="sibTrans" cxnId="{BB260717-00D2-4717-92E3-50C6479710AE}">
      <dgm:prSet/>
      <dgm:spPr/>
      <dgm:t>
        <a:bodyPr/>
        <a:lstStyle/>
        <a:p>
          <a:endParaRPr lang="en-US"/>
        </a:p>
      </dgm:t>
    </dgm:pt>
    <dgm:pt modelId="{1C891471-BD30-406A-8AD1-9221EFEC0009}">
      <dgm:prSet phldrT="[Text]" custT="1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1400" b="1" dirty="0">
              <a:solidFill>
                <a:schemeClr val="bg1"/>
              </a:solidFill>
            </a:rPr>
            <a:t>Geographic Framework </a:t>
          </a:r>
          <a:r>
            <a:rPr lang="en-US" sz="1400" dirty="0">
              <a:solidFill>
                <a:schemeClr val="bg1"/>
              </a:solidFill>
            </a:rPr>
            <a:t>– 3110 US counties</a:t>
          </a:r>
        </a:p>
      </dgm:t>
    </dgm:pt>
    <dgm:pt modelId="{E2185E19-0605-4A24-92A2-EF51E264B12E}" type="parTrans" cxnId="{29C10FBF-A0EF-47C7-A95B-7504D5B63B5D}">
      <dgm:prSet/>
      <dgm:spPr/>
      <dgm:t>
        <a:bodyPr/>
        <a:lstStyle/>
        <a:p>
          <a:endParaRPr lang="en-US"/>
        </a:p>
      </dgm:t>
    </dgm:pt>
    <dgm:pt modelId="{7697EEF8-4E16-4AE9-AD5D-C7B2F2F2DF87}" type="sibTrans" cxnId="{29C10FBF-A0EF-47C7-A95B-7504D5B63B5D}">
      <dgm:prSet/>
      <dgm:spPr/>
      <dgm:t>
        <a:bodyPr/>
        <a:lstStyle/>
        <a:p>
          <a:endParaRPr lang="en-US"/>
        </a:p>
      </dgm:t>
    </dgm:pt>
    <dgm:pt modelId="{2E67DE3E-35F4-49FC-A2FA-93B81C26782A}">
      <dgm:prSet phldrT="[Text]" custT="1"/>
      <dgm:spPr/>
      <dgm:t>
        <a:bodyPr/>
        <a:lstStyle/>
        <a:p>
          <a:r>
            <a:rPr lang="en-US" sz="1400" b="1" dirty="0"/>
            <a:t>Disease Framework </a:t>
          </a:r>
          <a:r>
            <a:rPr lang="en-US" sz="1400" dirty="0"/>
            <a:t>–  148 health conditions</a:t>
          </a:r>
        </a:p>
      </dgm:t>
    </dgm:pt>
    <dgm:pt modelId="{CCE73CE3-66F8-4C5A-ACA3-AD6729DE18A6}" type="parTrans" cxnId="{FE59324B-6076-4457-94BF-400381491193}">
      <dgm:prSet/>
      <dgm:spPr/>
      <dgm:t>
        <a:bodyPr/>
        <a:lstStyle/>
        <a:p>
          <a:endParaRPr lang="en-US"/>
        </a:p>
      </dgm:t>
    </dgm:pt>
    <dgm:pt modelId="{192B3017-DDF8-440B-AB61-1C205BA75811}" type="sibTrans" cxnId="{FE59324B-6076-4457-94BF-400381491193}">
      <dgm:prSet/>
      <dgm:spPr/>
      <dgm:t>
        <a:bodyPr/>
        <a:lstStyle/>
        <a:p>
          <a:endParaRPr lang="en-US"/>
        </a:p>
      </dgm:t>
    </dgm:pt>
    <dgm:pt modelId="{EF364129-BD7A-4182-9638-EB0F5E09EA75}">
      <dgm:prSet phldrT="[Text]" custT="1"/>
      <dgm:spPr/>
      <dgm:t>
        <a:bodyPr/>
        <a:lstStyle/>
        <a:p>
          <a:r>
            <a:rPr lang="en-US" sz="1400" b="1" dirty="0"/>
            <a:t>Payer</a:t>
          </a:r>
          <a:r>
            <a:rPr lang="en-US" sz="1400" dirty="0"/>
            <a:t> </a:t>
          </a:r>
          <a:r>
            <a:rPr lang="en-US" sz="1400" b="1" dirty="0"/>
            <a:t>Framework</a:t>
          </a:r>
          <a:r>
            <a:rPr lang="en-US" sz="1400" dirty="0"/>
            <a:t> –     4 payer categories</a:t>
          </a:r>
        </a:p>
      </dgm:t>
    </dgm:pt>
    <dgm:pt modelId="{05944C0B-B45B-470F-B149-0F592EBA73AD}" type="parTrans" cxnId="{98E2C420-3B85-4D16-AE21-0C3E22C95136}">
      <dgm:prSet/>
      <dgm:spPr/>
      <dgm:t>
        <a:bodyPr/>
        <a:lstStyle/>
        <a:p>
          <a:endParaRPr lang="en-US"/>
        </a:p>
      </dgm:t>
    </dgm:pt>
    <dgm:pt modelId="{E1CE53D3-FA4F-4D1D-8DF8-78FA6FD88529}" type="sibTrans" cxnId="{98E2C420-3B85-4D16-AE21-0C3E22C95136}">
      <dgm:prSet/>
      <dgm:spPr/>
      <dgm:t>
        <a:bodyPr/>
        <a:lstStyle/>
        <a:p>
          <a:endParaRPr lang="en-US"/>
        </a:p>
      </dgm:t>
    </dgm:pt>
    <dgm:pt modelId="{9DC548F4-5530-4F00-90A9-23EFA2299009}" type="pres">
      <dgm:prSet presAssocID="{87ECD9FD-1914-4BEA-AE2C-B793693BA39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5842B7C-6186-4832-BB30-E9AF497780F0}" type="pres">
      <dgm:prSet presAssocID="{59D46E3D-5B75-4B38-9DC5-E7D3F5463CA2}" presName="hierRoot1" presStyleCnt="0">
        <dgm:presLayoutVars>
          <dgm:hierBranch val="init"/>
        </dgm:presLayoutVars>
      </dgm:prSet>
      <dgm:spPr/>
    </dgm:pt>
    <dgm:pt modelId="{2908B64A-3404-432F-8F59-F0311B6FE081}" type="pres">
      <dgm:prSet presAssocID="{59D46E3D-5B75-4B38-9DC5-E7D3F5463CA2}" presName="rootComposite1" presStyleCnt="0"/>
      <dgm:spPr/>
    </dgm:pt>
    <dgm:pt modelId="{D36C233F-F748-403A-B800-3AE5D372A153}" type="pres">
      <dgm:prSet presAssocID="{59D46E3D-5B75-4B38-9DC5-E7D3F5463CA2}" presName="rootText1" presStyleLbl="node0" presStyleIdx="0" presStyleCnt="1" custScaleY="202632">
        <dgm:presLayoutVars>
          <dgm:chPref val="3"/>
        </dgm:presLayoutVars>
      </dgm:prSet>
      <dgm:spPr/>
    </dgm:pt>
    <dgm:pt modelId="{D41293F1-359C-4694-AC21-39249DDE4560}" type="pres">
      <dgm:prSet presAssocID="{59D46E3D-5B75-4B38-9DC5-E7D3F5463CA2}" presName="rootConnector1" presStyleLbl="node1" presStyleIdx="0" presStyleCnt="0"/>
      <dgm:spPr/>
    </dgm:pt>
    <dgm:pt modelId="{97D100C4-BD27-45B9-B5A0-FDA90CF92049}" type="pres">
      <dgm:prSet presAssocID="{59D46E3D-5B75-4B38-9DC5-E7D3F5463CA2}" presName="hierChild2" presStyleCnt="0"/>
      <dgm:spPr/>
    </dgm:pt>
    <dgm:pt modelId="{E3080660-8BFD-4494-82F5-EED9F8C36C7E}" type="pres">
      <dgm:prSet presAssocID="{5BCD178F-33E6-4CF0-A285-8B81D0F8BC40}" presName="Name37" presStyleLbl="parChTrans1D2" presStyleIdx="0" presStyleCnt="5"/>
      <dgm:spPr/>
    </dgm:pt>
    <dgm:pt modelId="{BDBFA7A3-38FF-4983-BB9B-878699A888CC}" type="pres">
      <dgm:prSet presAssocID="{DFC2F3B3-873B-4BFA-A9D5-327C589528ED}" presName="hierRoot2" presStyleCnt="0">
        <dgm:presLayoutVars>
          <dgm:hierBranch val="init"/>
        </dgm:presLayoutVars>
      </dgm:prSet>
      <dgm:spPr/>
    </dgm:pt>
    <dgm:pt modelId="{210E9173-F21D-476B-AE45-5277EEBDBB09}" type="pres">
      <dgm:prSet presAssocID="{DFC2F3B3-873B-4BFA-A9D5-327C589528ED}" presName="rootComposite" presStyleCnt="0"/>
      <dgm:spPr/>
    </dgm:pt>
    <dgm:pt modelId="{9459CC8E-4172-4252-A607-A2F3AA296D99}" type="pres">
      <dgm:prSet presAssocID="{DFC2F3B3-873B-4BFA-A9D5-327C589528ED}" presName="rootText" presStyleLbl="node2" presStyleIdx="0" presStyleCnt="5" custScaleY="227970">
        <dgm:presLayoutVars>
          <dgm:chPref val="3"/>
        </dgm:presLayoutVars>
      </dgm:prSet>
      <dgm:spPr/>
    </dgm:pt>
    <dgm:pt modelId="{EDB2D12F-BC9F-48E9-B566-F7AEAFA04120}" type="pres">
      <dgm:prSet presAssocID="{DFC2F3B3-873B-4BFA-A9D5-327C589528ED}" presName="rootConnector" presStyleLbl="node2" presStyleIdx="0" presStyleCnt="5"/>
      <dgm:spPr/>
    </dgm:pt>
    <dgm:pt modelId="{656F192C-C444-414E-BB91-1C91D9336BD2}" type="pres">
      <dgm:prSet presAssocID="{DFC2F3B3-873B-4BFA-A9D5-327C589528ED}" presName="hierChild4" presStyleCnt="0"/>
      <dgm:spPr/>
    </dgm:pt>
    <dgm:pt modelId="{9F97E27D-68DE-433F-9729-00A25B2CBCED}" type="pres">
      <dgm:prSet presAssocID="{DFC2F3B3-873B-4BFA-A9D5-327C589528ED}" presName="hierChild5" presStyleCnt="0"/>
      <dgm:spPr/>
    </dgm:pt>
    <dgm:pt modelId="{1BFEFF89-40EE-4BA0-B7E8-10F10E21C6E8}" type="pres">
      <dgm:prSet presAssocID="{CCE73CE3-66F8-4C5A-ACA3-AD6729DE18A6}" presName="Name37" presStyleLbl="parChTrans1D2" presStyleIdx="1" presStyleCnt="5"/>
      <dgm:spPr/>
    </dgm:pt>
    <dgm:pt modelId="{FF5A7DDB-1177-48FD-82A2-CAE6D3ABBC49}" type="pres">
      <dgm:prSet presAssocID="{2E67DE3E-35F4-49FC-A2FA-93B81C26782A}" presName="hierRoot2" presStyleCnt="0">
        <dgm:presLayoutVars>
          <dgm:hierBranch val="init"/>
        </dgm:presLayoutVars>
      </dgm:prSet>
      <dgm:spPr/>
    </dgm:pt>
    <dgm:pt modelId="{2A55C293-55C8-4861-9DC8-E4298B8A519C}" type="pres">
      <dgm:prSet presAssocID="{2E67DE3E-35F4-49FC-A2FA-93B81C26782A}" presName="rootComposite" presStyleCnt="0"/>
      <dgm:spPr/>
    </dgm:pt>
    <dgm:pt modelId="{C9545614-B30D-4944-ACA9-45E56435D66E}" type="pres">
      <dgm:prSet presAssocID="{2E67DE3E-35F4-49FC-A2FA-93B81C26782A}" presName="rootText" presStyleLbl="node2" presStyleIdx="1" presStyleCnt="5" custScaleY="227970">
        <dgm:presLayoutVars>
          <dgm:chPref val="3"/>
        </dgm:presLayoutVars>
      </dgm:prSet>
      <dgm:spPr/>
    </dgm:pt>
    <dgm:pt modelId="{50B22C98-2F3A-418E-A54E-5BDCE62D4236}" type="pres">
      <dgm:prSet presAssocID="{2E67DE3E-35F4-49FC-A2FA-93B81C26782A}" presName="rootConnector" presStyleLbl="node2" presStyleIdx="1" presStyleCnt="5"/>
      <dgm:spPr/>
    </dgm:pt>
    <dgm:pt modelId="{1E359949-0C04-4788-A6A3-9A5760BE8563}" type="pres">
      <dgm:prSet presAssocID="{2E67DE3E-35F4-49FC-A2FA-93B81C26782A}" presName="hierChild4" presStyleCnt="0"/>
      <dgm:spPr/>
    </dgm:pt>
    <dgm:pt modelId="{0D802B39-980A-48C3-807C-DC1A908B2C79}" type="pres">
      <dgm:prSet presAssocID="{2E67DE3E-35F4-49FC-A2FA-93B81C26782A}" presName="hierChild5" presStyleCnt="0"/>
      <dgm:spPr/>
    </dgm:pt>
    <dgm:pt modelId="{7565A1B7-31EF-46C9-B8D7-AC8759BD35D0}" type="pres">
      <dgm:prSet presAssocID="{46FD8628-4195-490D-918F-F2F26477C66A}" presName="Name37" presStyleLbl="parChTrans1D2" presStyleIdx="2" presStyleCnt="5"/>
      <dgm:spPr/>
    </dgm:pt>
    <dgm:pt modelId="{3CAA582B-C6FF-48CB-8375-9B143C693252}" type="pres">
      <dgm:prSet presAssocID="{B2B85516-A884-4DED-9256-9BB31545B86A}" presName="hierRoot2" presStyleCnt="0">
        <dgm:presLayoutVars>
          <dgm:hierBranch val="init"/>
        </dgm:presLayoutVars>
      </dgm:prSet>
      <dgm:spPr/>
    </dgm:pt>
    <dgm:pt modelId="{40030055-E210-4A80-82EF-53ED7A787DB5}" type="pres">
      <dgm:prSet presAssocID="{B2B85516-A884-4DED-9256-9BB31545B86A}" presName="rootComposite" presStyleCnt="0"/>
      <dgm:spPr/>
    </dgm:pt>
    <dgm:pt modelId="{3EC3107E-FE8C-4F40-A3C4-C2800B5FFA2E}" type="pres">
      <dgm:prSet presAssocID="{B2B85516-A884-4DED-9256-9BB31545B86A}" presName="rootText" presStyleLbl="node2" presStyleIdx="2" presStyleCnt="5" custScaleY="227970">
        <dgm:presLayoutVars>
          <dgm:chPref val="3"/>
        </dgm:presLayoutVars>
      </dgm:prSet>
      <dgm:spPr/>
    </dgm:pt>
    <dgm:pt modelId="{032FC4B9-F6D4-4C3A-9C69-E9A926297A99}" type="pres">
      <dgm:prSet presAssocID="{B2B85516-A884-4DED-9256-9BB31545B86A}" presName="rootConnector" presStyleLbl="node2" presStyleIdx="2" presStyleCnt="5"/>
      <dgm:spPr/>
    </dgm:pt>
    <dgm:pt modelId="{844705E5-43DE-455D-A1DB-50BAF5AA5230}" type="pres">
      <dgm:prSet presAssocID="{B2B85516-A884-4DED-9256-9BB31545B86A}" presName="hierChild4" presStyleCnt="0"/>
      <dgm:spPr/>
    </dgm:pt>
    <dgm:pt modelId="{2CEBABE1-E1CB-46A3-87B2-B3143ED30A2B}" type="pres">
      <dgm:prSet presAssocID="{B2B85516-A884-4DED-9256-9BB31545B86A}" presName="hierChild5" presStyleCnt="0"/>
      <dgm:spPr/>
    </dgm:pt>
    <dgm:pt modelId="{7466CFBB-3F8A-4926-BA97-F493D3D47E4F}" type="pres">
      <dgm:prSet presAssocID="{05944C0B-B45B-470F-B149-0F592EBA73AD}" presName="Name37" presStyleLbl="parChTrans1D2" presStyleIdx="3" presStyleCnt="5"/>
      <dgm:spPr/>
    </dgm:pt>
    <dgm:pt modelId="{A7D36C9C-5C7B-488A-B650-F7D8E2F035F5}" type="pres">
      <dgm:prSet presAssocID="{EF364129-BD7A-4182-9638-EB0F5E09EA75}" presName="hierRoot2" presStyleCnt="0">
        <dgm:presLayoutVars>
          <dgm:hierBranch val="init"/>
        </dgm:presLayoutVars>
      </dgm:prSet>
      <dgm:spPr/>
    </dgm:pt>
    <dgm:pt modelId="{4068A720-C5E4-4B3B-8C22-E8A04544D92E}" type="pres">
      <dgm:prSet presAssocID="{EF364129-BD7A-4182-9638-EB0F5E09EA75}" presName="rootComposite" presStyleCnt="0"/>
      <dgm:spPr/>
    </dgm:pt>
    <dgm:pt modelId="{67801C82-9535-494C-ACA0-983C1E1AE0D4}" type="pres">
      <dgm:prSet presAssocID="{EF364129-BD7A-4182-9638-EB0F5E09EA75}" presName="rootText" presStyleLbl="node2" presStyleIdx="3" presStyleCnt="5" custScaleY="227971">
        <dgm:presLayoutVars>
          <dgm:chPref val="3"/>
        </dgm:presLayoutVars>
      </dgm:prSet>
      <dgm:spPr/>
    </dgm:pt>
    <dgm:pt modelId="{2C5FA07B-35B6-4A6E-8B67-9776CE31401D}" type="pres">
      <dgm:prSet presAssocID="{EF364129-BD7A-4182-9638-EB0F5E09EA75}" presName="rootConnector" presStyleLbl="node2" presStyleIdx="3" presStyleCnt="5"/>
      <dgm:spPr/>
    </dgm:pt>
    <dgm:pt modelId="{FEEFD11A-F33F-41E7-BD38-AED21DFB74DB}" type="pres">
      <dgm:prSet presAssocID="{EF364129-BD7A-4182-9638-EB0F5E09EA75}" presName="hierChild4" presStyleCnt="0"/>
      <dgm:spPr/>
    </dgm:pt>
    <dgm:pt modelId="{34FE0879-5297-49A1-B871-E7C9C107DBB9}" type="pres">
      <dgm:prSet presAssocID="{EF364129-BD7A-4182-9638-EB0F5E09EA75}" presName="hierChild5" presStyleCnt="0"/>
      <dgm:spPr/>
    </dgm:pt>
    <dgm:pt modelId="{F20642E4-35A6-4C70-BA05-0151DF18827A}" type="pres">
      <dgm:prSet presAssocID="{E2185E19-0605-4A24-92A2-EF51E264B12E}" presName="Name37" presStyleLbl="parChTrans1D2" presStyleIdx="4" presStyleCnt="5"/>
      <dgm:spPr/>
    </dgm:pt>
    <dgm:pt modelId="{8D49F79F-A45B-4727-83C0-D3DD0F7DF8D9}" type="pres">
      <dgm:prSet presAssocID="{1C891471-BD30-406A-8AD1-9221EFEC0009}" presName="hierRoot2" presStyleCnt="0">
        <dgm:presLayoutVars>
          <dgm:hierBranch val="init"/>
        </dgm:presLayoutVars>
      </dgm:prSet>
      <dgm:spPr/>
    </dgm:pt>
    <dgm:pt modelId="{F33BB45C-622B-4814-B4BF-E6F499DF8571}" type="pres">
      <dgm:prSet presAssocID="{1C891471-BD30-406A-8AD1-9221EFEC0009}" presName="rootComposite" presStyleCnt="0"/>
      <dgm:spPr/>
    </dgm:pt>
    <dgm:pt modelId="{965ACCE8-F129-4102-BD3D-36D40C7FB2FF}" type="pres">
      <dgm:prSet presAssocID="{1C891471-BD30-406A-8AD1-9221EFEC0009}" presName="rootText" presStyleLbl="node2" presStyleIdx="4" presStyleCnt="5" custScaleY="227970">
        <dgm:presLayoutVars>
          <dgm:chPref val="3"/>
        </dgm:presLayoutVars>
      </dgm:prSet>
      <dgm:spPr/>
    </dgm:pt>
    <dgm:pt modelId="{EF1870C8-8995-42F5-B1D6-372CCBA7F74F}" type="pres">
      <dgm:prSet presAssocID="{1C891471-BD30-406A-8AD1-9221EFEC0009}" presName="rootConnector" presStyleLbl="node2" presStyleIdx="4" presStyleCnt="5"/>
      <dgm:spPr/>
    </dgm:pt>
    <dgm:pt modelId="{6E0EA293-BA96-46AD-BE3C-DC90F3338971}" type="pres">
      <dgm:prSet presAssocID="{1C891471-BD30-406A-8AD1-9221EFEC0009}" presName="hierChild4" presStyleCnt="0"/>
      <dgm:spPr/>
    </dgm:pt>
    <dgm:pt modelId="{4AAABA72-1FBB-4BAE-9EA9-32DAA82CB093}" type="pres">
      <dgm:prSet presAssocID="{1C891471-BD30-406A-8AD1-9221EFEC0009}" presName="hierChild5" presStyleCnt="0"/>
      <dgm:spPr/>
    </dgm:pt>
    <dgm:pt modelId="{B9780CA7-F09E-4862-B12D-E642EB5F851C}" type="pres">
      <dgm:prSet presAssocID="{59D46E3D-5B75-4B38-9DC5-E7D3F5463CA2}" presName="hierChild3" presStyleCnt="0"/>
      <dgm:spPr/>
    </dgm:pt>
  </dgm:ptLst>
  <dgm:cxnLst>
    <dgm:cxn modelId="{51F28E07-37D8-4F30-8D11-05776B77AA03}" type="presOf" srcId="{2E67DE3E-35F4-49FC-A2FA-93B81C26782A}" destId="{50B22C98-2F3A-418E-A54E-5BDCE62D4236}" srcOrd="1" destOrd="0" presId="urn:microsoft.com/office/officeart/2005/8/layout/orgChart1"/>
    <dgm:cxn modelId="{2A91F80B-850C-4E61-86FD-D5242AE00F7D}" type="presOf" srcId="{87ECD9FD-1914-4BEA-AE2C-B793693BA390}" destId="{9DC548F4-5530-4F00-90A9-23EFA2299009}" srcOrd="0" destOrd="0" presId="urn:microsoft.com/office/officeart/2005/8/layout/orgChart1"/>
    <dgm:cxn modelId="{F2516D0C-D91C-4680-A222-482991593D3A}" type="presOf" srcId="{DFC2F3B3-873B-4BFA-A9D5-327C589528ED}" destId="{EDB2D12F-BC9F-48E9-B566-F7AEAFA04120}" srcOrd="1" destOrd="0" presId="urn:microsoft.com/office/officeart/2005/8/layout/orgChart1"/>
    <dgm:cxn modelId="{0ADFCE0E-5DD2-4EC8-9D63-2DAD30FB978C}" type="presOf" srcId="{CCE73CE3-66F8-4C5A-ACA3-AD6729DE18A6}" destId="{1BFEFF89-40EE-4BA0-B7E8-10F10E21C6E8}" srcOrd="0" destOrd="0" presId="urn:microsoft.com/office/officeart/2005/8/layout/orgChart1"/>
    <dgm:cxn modelId="{BB260717-00D2-4717-92E3-50C6479710AE}" srcId="{59D46E3D-5B75-4B38-9DC5-E7D3F5463CA2}" destId="{B2B85516-A884-4DED-9256-9BB31545B86A}" srcOrd="2" destOrd="0" parTransId="{46FD8628-4195-490D-918F-F2F26477C66A}" sibTransId="{C02C3B18-7E16-4F1C-B1ED-9C2E31FD1307}"/>
    <dgm:cxn modelId="{98E2C420-3B85-4D16-AE21-0C3E22C95136}" srcId="{59D46E3D-5B75-4B38-9DC5-E7D3F5463CA2}" destId="{EF364129-BD7A-4182-9638-EB0F5E09EA75}" srcOrd="3" destOrd="0" parTransId="{05944C0B-B45B-470F-B149-0F592EBA73AD}" sibTransId="{E1CE53D3-FA4F-4D1D-8DF8-78FA6FD88529}"/>
    <dgm:cxn modelId="{8A1FB321-2D81-499D-AB47-BC10F152CA5E}" type="presOf" srcId="{1C891471-BD30-406A-8AD1-9221EFEC0009}" destId="{EF1870C8-8995-42F5-B1D6-372CCBA7F74F}" srcOrd="1" destOrd="0" presId="urn:microsoft.com/office/officeart/2005/8/layout/orgChart1"/>
    <dgm:cxn modelId="{6F87EE23-DFC6-4EE5-A5B7-947C7D94AFAA}" type="presOf" srcId="{46FD8628-4195-490D-918F-F2F26477C66A}" destId="{7565A1B7-31EF-46C9-B8D7-AC8759BD35D0}" srcOrd="0" destOrd="0" presId="urn:microsoft.com/office/officeart/2005/8/layout/orgChart1"/>
    <dgm:cxn modelId="{2CB1402A-9AD7-448D-A938-8D2E2EB8D239}" type="presOf" srcId="{59D46E3D-5B75-4B38-9DC5-E7D3F5463CA2}" destId="{D36C233F-F748-403A-B800-3AE5D372A153}" srcOrd="0" destOrd="0" presId="urn:microsoft.com/office/officeart/2005/8/layout/orgChart1"/>
    <dgm:cxn modelId="{27270C2E-AE23-46CF-884A-4A0C8ACA0505}" type="presOf" srcId="{EF364129-BD7A-4182-9638-EB0F5E09EA75}" destId="{67801C82-9535-494C-ACA0-983C1E1AE0D4}" srcOrd="0" destOrd="0" presId="urn:microsoft.com/office/officeart/2005/8/layout/orgChart1"/>
    <dgm:cxn modelId="{6F9D1831-7601-4AC4-96EF-8F1298A454D7}" type="presOf" srcId="{05944C0B-B45B-470F-B149-0F592EBA73AD}" destId="{7466CFBB-3F8A-4926-BA97-F493D3D47E4F}" srcOrd="0" destOrd="0" presId="urn:microsoft.com/office/officeart/2005/8/layout/orgChart1"/>
    <dgm:cxn modelId="{C283BF67-CF3B-4B34-8A54-B679DC2AD3BC}" type="presOf" srcId="{B2B85516-A884-4DED-9256-9BB31545B86A}" destId="{3EC3107E-FE8C-4F40-A3C4-C2800B5FFA2E}" srcOrd="0" destOrd="0" presId="urn:microsoft.com/office/officeart/2005/8/layout/orgChart1"/>
    <dgm:cxn modelId="{80F36949-8933-4C40-9787-EE5C6E96E8F5}" type="presOf" srcId="{DFC2F3B3-873B-4BFA-A9D5-327C589528ED}" destId="{9459CC8E-4172-4252-A607-A2F3AA296D99}" srcOrd="0" destOrd="0" presId="urn:microsoft.com/office/officeart/2005/8/layout/orgChart1"/>
    <dgm:cxn modelId="{FE59324B-6076-4457-94BF-400381491193}" srcId="{59D46E3D-5B75-4B38-9DC5-E7D3F5463CA2}" destId="{2E67DE3E-35F4-49FC-A2FA-93B81C26782A}" srcOrd="1" destOrd="0" parTransId="{CCE73CE3-66F8-4C5A-ACA3-AD6729DE18A6}" sibTransId="{192B3017-DDF8-440B-AB61-1C205BA75811}"/>
    <dgm:cxn modelId="{4705E554-31BB-4E81-AD30-F0F8FA066978}" type="presOf" srcId="{E2185E19-0605-4A24-92A2-EF51E264B12E}" destId="{F20642E4-35A6-4C70-BA05-0151DF18827A}" srcOrd="0" destOrd="0" presId="urn:microsoft.com/office/officeart/2005/8/layout/orgChart1"/>
    <dgm:cxn modelId="{A838CA7A-B110-4AEE-A2D9-F1F227011D04}" srcId="{59D46E3D-5B75-4B38-9DC5-E7D3F5463CA2}" destId="{DFC2F3B3-873B-4BFA-A9D5-327C589528ED}" srcOrd="0" destOrd="0" parTransId="{5BCD178F-33E6-4CF0-A285-8B81D0F8BC40}" sibTransId="{B5BA08FC-338D-4567-B161-75C69155AAAF}"/>
    <dgm:cxn modelId="{1895D37D-2757-4FF6-9D6D-97F54E4B16BF}" type="presOf" srcId="{B2B85516-A884-4DED-9256-9BB31545B86A}" destId="{032FC4B9-F6D4-4C3A-9C69-E9A926297A99}" srcOrd="1" destOrd="0" presId="urn:microsoft.com/office/officeart/2005/8/layout/orgChart1"/>
    <dgm:cxn modelId="{38136D8A-D244-45D9-A74C-511ECDC1C006}" type="presOf" srcId="{1C891471-BD30-406A-8AD1-9221EFEC0009}" destId="{965ACCE8-F129-4102-BD3D-36D40C7FB2FF}" srcOrd="0" destOrd="0" presId="urn:microsoft.com/office/officeart/2005/8/layout/orgChart1"/>
    <dgm:cxn modelId="{5C7E4B93-049D-4DF0-9E68-0711B907C82B}" type="presOf" srcId="{2E67DE3E-35F4-49FC-A2FA-93B81C26782A}" destId="{C9545614-B30D-4944-ACA9-45E56435D66E}" srcOrd="0" destOrd="0" presId="urn:microsoft.com/office/officeart/2005/8/layout/orgChart1"/>
    <dgm:cxn modelId="{ACE0CF9C-1FF3-4974-939C-D42B6AB5BF65}" type="presOf" srcId="{EF364129-BD7A-4182-9638-EB0F5E09EA75}" destId="{2C5FA07B-35B6-4A6E-8B67-9776CE31401D}" srcOrd="1" destOrd="0" presId="urn:microsoft.com/office/officeart/2005/8/layout/orgChart1"/>
    <dgm:cxn modelId="{0784B3A3-E79E-44F7-BB2E-5769AF9D9632}" srcId="{87ECD9FD-1914-4BEA-AE2C-B793693BA390}" destId="{59D46E3D-5B75-4B38-9DC5-E7D3F5463CA2}" srcOrd="0" destOrd="0" parTransId="{D7D57B67-D405-42EB-8577-B7594296E5C6}" sibTransId="{0AA338C4-E24D-4EAF-BBE9-60DF217624D7}"/>
    <dgm:cxn modelId="{29C10FBF-A0EF-47C7-A95B-7504D5B63B5D}" srcId="{59D46E3D-5B75-4B38-9DC5-E7D3F5463CA2}" destId="{1C891471-BD30-406A-8AD1-9221EFEC0009}" srcOrd="4" destOrd="0" parTransId="{E2185E19-0605-4A24-92A2-EF51E264B12E}" sibTransId="{7697EEF8-4E16-4AE9-AD5D-C7B2F2F2DF87}"/>
    <dgm:cxn modelId="{64BFD2F2-DEAD-454C-AB73-6E118EAA0EEC}" type="presOf" srcId="{5BCD178F-33E6-4CF0-A285-8B81D0F8BC40}" destId="{E3080660-8BFD-4494-82F5-EED9F8C36C7E}" srcOrd="0" destOrd="0" presId="urn:microsoft.com/office/officeart/2005/8/layout/orgChart1"/>
    <dgm:cxn modelId="{409B21F7-0A5B-4CFE-8465-DB93311D22A0}" type="presOf" srcId="{59D46E3D-5B75-4B38-9DC5-E7D3F5463CA2}" destId="{D41293F1-359C-4694-AC21-39249DDE4560}" srcOrd="1" destOrd="0" presId="urn:microsoft.com/office/officeart/2005/8/layout/orgChart1"/>
    <dgm:cxn modelId="{6B7B29CB-0E48-4C19-8B44-BE72F47AAE1A}" type="presParOf" srcId="{9DC548F4-5530-4F00-90A9-23EFA2299009}" destId="{65842B7C-6186-4832-BB30-E9AF497780F0}" srcOrd="0" destOrd="0" presId="urn:microsoft.com/office/officeart/2005/8/layout/orgChart1"/>
    <dgm:cxn modelId="{9AB72E57-973D-458A-8821-894264589A9E}" type="presParOf" srcId="{65842B7C-6186-4832-BB30-E9AF497780F0}" destId="{2908B64A-3404-432F-8F59-F0311B6FE081}" srcOrd="0" destOrd="0" presId="urn:microsoft.com/office/officeart/2005/8/layout/orgChart1"/>
    <dgm:cxn modelId="{8E71C81F-A7C8-4785-A4C4-B6DDC3E38FD1}" type="presParOf" srcId="{2908B64A-3404-432F-8F59-F0311B6FE081}" destId="{D36C233F-F748-403A-B800-3AE5D372A153}" srcOrd="0" destOrd="0" presId="urn:microsoft.com/office/officeart/2005/8/layout/orgChart1"/>
    <dgm:cxn modelId="{94A6F682-E5EE-4195-B55D-32DC0714B04A}" type="presParOf" srcId="{2908B64A-3404-432F-8F59-F0311B6FE081}" destId="{D41293F1-359C-4694-AC21-39249DDE4560}" srcOrd="1" destOrd="0" presId="urn:microsoft.com/office/officeart/2005/8/layout/orgChart1"/>
    <dgm:cxn modelId="{43529647-A84F-4C55-A595-42CF1153B5E7}" type="presParOf" srcId="{65842B7C-6186-4832-BB30-E9AF497780F0}" destId="{97D100C4-BD27-45B9-B5A0-FDA90CF92049}" srcOrd="1" destOrd="0" presId="urn:microsoft.com/office/officeart/2005/8/layout/orgChart1"/>
    <dgm:cxn modelId="{44B19902-3B3C-4E8D-A6D5-C760B37D6EE0}" type="presParOf" srcId="{97D100C4-BD27-45B9-B5A0-FDA90CF92049}" destId="{E3080660-8BFD-4494-82F5-EED9F8C36C7E}" srcOrd="0" destOrd="0" presId="urn:microsoft.com/office/officeart/2005/8/layout/orgChart1"/>
    <dgm:cxn modelId="{0D51ACD1-D6CA-43FB-BA5B-2A5AFB25CEE8}" type="presParOf" srcId="{97D100C4-BD27-45B9-B5A0-FDA90CF92049}" destId="{BDBFA7A3-38FF-4983-BB9B-878699A888CC}" srcOrd="1" destOrd="0" presId="urn:microsoft.com/office/officeart/2005/8/layout/orgChart1"/>
    <dgm:cxn modelId="{C68CF161-7E9F-4140-B9BE-03EFC9F58A61}" type="presParOf" srcId="{BDBFA7A3-38FF-4983-BB9B-878699A888CC}" destId="{210E9173-F21D-476B-AE45-5277EEBDBB09}" srcOrd="0" destOrd="0" presId="urn:microsoft.com/office/officeart/2005/8/layout/orgChart1"/>
    <dgm:cxn modelId="{41ADDCC0-C8DD-489D-932C-8F9854AFB2D9}" type="presParOf" srcId="{210E9173-F21D-476B-AE45-5277EEBDBB09}" destId="{9459CC8E-4172-4252-A607-A2F3AA296D99}" srcOrd="0" destOrd="0" presId="urn:microsoft.com/office/officeart/2005/8/layout/orgChart1"/>
    <dgm:cxn modelId="{F67C8315-4A91-4E9D-A5BF-414D0CEE65DF}" type="presParOf" srcId="{210E9173-F21D-476B-AE45-5277EEBDBB09}" destId="{EDB2D12F-BC9F-48E9-B566-F7AEAFA04120}" srcOrd="1" destOrd="0" presId="urn:microsoft.com/office/officeart/2005/8/layout/orgChart1"/>
    <dgm:cxn modelId="{831FB5F6-1D49-4226-97A2-99C1D640A266}" type="presParOf" srcId="{BDBFA7A3-38FF-4983-BB9B-878699A888CC}" destId="{656F192C-C444-414E-BB91-1C91D9336BD2}" srcOrd="1" destOrd="0" presId="urn:microsoft.com/office/officeart/2005/8/layout/orgChart1"/>
    <dgm:cxn modelId="{7155B1EB-F83C-495F-BE2B-CC3428689C04}" type="presParOf" srcId="{BDBFA7A3-38FF-4983-BB9B-878699A888CC}" destId="{9F97E27D-68DE-433F-9729-00A25B2CBCED}" srcOrd="2" destOrd="0" presId="urn:microsoft.com/office/officeart/2005/8/layout/orgChart1"/>
    <dgm:cxn modelId="{AA103B11-4735-47D3-B163-CB263C2B24B2}" type="presParOf" srcId="{97D100C4-BD27-45B9-B5A0-FDA90CF92049}" destId="{1BFEFF89-40EE-4BA0-B7E8-10F10E21C6E8}" srcOrd="2" destOrd="0" presId="urn:microsoft.com/office/officeart/2005/8/layout/orgChart1"/>
    <dgm:cxn modelId="{4DFC7303-D6B3-41B7-AE71-368B50F4B2F6}" type="presParOf" srcId="{97D100C4-BD27-45B9-B5A0-FDA90CF92049}" destId="{FF5A7DDB-1177-48FD-82A2-CAE6D3ABBC49}" srcOrd="3" destOrd="0" presId="urn:microsoft.com/office/officeart/2005/8/layout/orgChart1"/>
    <dgm:cxn modelId="{A06C2655-A622-4098-9C22-BAB4803A405A}" type="presParOf" srcId="{FF5A7DDB-1177-48FD-82A2-CAE6D3ABBC49}" destId="{2A55C293-55C8-4861-9DC8-E4298B8A519C}" srcOrd="0" destOrd="0" presId="urn:microsoft.com/office/officeart/2005/8/layout/orgChart1"/>
    <dgm:cxn modelId="{35A9ACDB-7D3F-4D2F-8E5A-73C284D2F5CD}" type="presParOf" srcId="{2A55C293-55C8-4861-9DC8-E4298B8A519C}" destId="{C9545614-B30D-4944-ACA9-45E56435D66E}" srcOrd="0" destOrd="0" presId="urn:microsoft.com/office/officeart/2005/8/layout/orgChart1"/>
    <dgm:cxn modelId="{54972913-D7CF-4BF8-B4E9-B0F210E2A990}" type="presParOf" srcId="{2A55C293-55C8-4861-9DC8-E4298B8A519C}" destId="{50B22C98-2F3A-418E-A54E-5BDCE62D4236}" srcOrd="1" destOrd="0" presId="urn:microsoft.com/office/officeart/2005/8/layout/orgChart1"/>
    <dgm:cxn modelId="{FD194BB3-C2A1-4A08-9587-AABC2CED88FF}" type="presParOf" srcId="{FF5A7DDB-1177-48FD-82A2-CAE6D3ABBC49}" destId="{1E359949-0C04-4788-A6A3-9A5760BE8563}" srcOrd="1" destOrd="0" presId="urn:microsoft.com/office/officeart/2005/8/layout/orgChart1"/>
    <dgm:cxn modelId="{5848C432-7572-4A07-8CB4-5A52A93F4E3C}" type="presParOf" srcId="{FF5A7DDB-1177-48FD-82A2-CAE6D3ABBC49}" destId="{0D802B39-980A-48C3-807C-DC1A908B2C79}" srcOrd="2" destOrd="0" presId="urn:microsoft.com/office/officeart/2005/8/layout/orgChart1"/>
    <dgm:cxn modelId="{19AA59C4-5D7E-45EF-AA25-AD76EDD01356}" type="presParOf" srcId="{97D100C4-BD27-45B9-B5A0-FDA90CF92049}" destId="{7565A1B7-31EF-46C9-B8D7-AC8759BD35D0}" srcOrd="4" destOrd="0" presId="urn:microsoft.com/office/officeart/2005/8/layout/orgChart1"/>
    <dgm:cxn modelId="{39941250-6C3C-4090-BCF4-C76CBCFAF74A}" type="presParOf" srcId="{97D100C4-BD27-45B9-B5A0-FDA90CF92049}" destId="{3CAA582B-C6FF-48CB-8375-9B143C693252}" srcOrd="5" destOrd="0" presId="urn:microsoft.com/office/officeart/2005/8/layout/orgChart1"/>
    <dgm:cxn modelId="{1EB70A1C-F048-4AA7-AAAD-F755C6130A48}" type="presParOf" srcId="{3CAA582B-C6FF-48CB-8375-9B143C693252}" destId="{40030055-E210-4A80-82EF-53ED7A787DB5}" srcOrd="0" destOrd="0" presId="urn:microsoft.com/office/officeart/2005/8/layout/orgChart1"/>
    <dgm:cxn modelId="{CD506ED9-5C60-4263-84A8-4B71CD88DE0F}" type="presParOf" srcId="{40030055-E210-4A80-82EF-53ED7A787DB5}" destId="{3EC3107E-FE8C-4F40-A3C4-C2800B5FFA2E}" srcOrd="0" destOrd="0" presId="urn:microsoft.com/office/officeart/2005/8/layout/orgChart1"/>
    <dgm:cxn modelId="{3ACD4793-EF7A-49EE-AFBE-A3EB34850300}" type="presParOf" srcId="{40030055-E210-4A80-82EF-53ED7A787DB5}" destId="{032FC4B9-F6D4-4C3A-9C69-E9A926297A99}" srcOrd="1" destOrd="0" presId="urn:microsoft.com/office/officeart/2005/8/layout/orgChart1"/>
    <dgm:cxn modelId="{B5EBCD43-673A-42F9-9869-B8B33310A431}" type="presParOf" srcId="{3CAA582B-C6FF-48CB-8375-9B143C693252}" destId="{844705E5-43DE-455D-A1DB-50BAF5AA5230}" srcOrd="1" destOrd="0" presId="urn:microsoft.com/office/officeart/2005/8/layout/orgChart1"/>
    <dgm:cxn modelId="{6A188990-C668-49B3-93E2-A8AC0016CF74}" type="presParOf" srcId="{3CAA582B-C6FF-48CB-8375-9B143C693252}" destId="{2CEBABE1-E1CB-46A3-87B2-B3143ED30A2B}" srcOrd="2" destOrd="0" presId="urn:microsoft.com/office/officeart/2005/8/layout/orgChart1"/>
    <dgm:cxn modelId="{2D56C5C4-2C7D-45BA-89C6-C6050AF67D2A}" type="presParOf" srcId="{97D100C4-BD27-45B9-B5A0-FDA90CF92049}" destId="{7466CFBB-3F8A-4926-BA97-F493D3D47E4F}" srcOrd="6" destOrd="0" presId="urn:microsoft.com/office/officeart/2005/8/layout/orgChart1"/>
    <dgm:cxn modelId="{B509D0F1-5D6D-42D9-8A07-A79A723FBA0D}" type="presParOf" srcId="{97D100C4-BD27-45B9-B5A0-FDA90CF92049}" destId="{A7D36C9C-5C7B-488A-B650-F7D8E2F035F5}" srcOrd="7" destOrd="0" presId="urn:microsoft.com/office/officeart/2005/8/layout/orgChart1"/>
    <dgm:cxn modelId="{1CBD91B8-2D29-4448-9145-7EE084868D0F}" type="presParOf" srcId="{A7D36C9C-5C7B-488A-B650-F7D8E2F035F5}" destId="{4068A720-C5E4-4B3B-8C22-E8A04544D92E}" srcOrd="0" destOrd="0" presId="urn:microsoft.com/office/officeart/2005/8/layout/orgChart1"/>
    <dgm:cxn modelId="{18E00BDF-3154-4757-BB51-EB089559BED7}" type="presParOf" srcId="{4068A720-C5E4-4B3B-8C22-E8A04544D92E}" destId="{67801C82-9535-494C-ACA0-983C1E1AE0D4}" srcOrd="0" destOrd="0" presId="urn:microsoft.com/office/officeart/2005/8/layout/orgChart1"/>
    <dgm:cxn modelId="{AD932CE7-E988-4204-9AE1-89ACF43B1B5F}" type="presParOf" srcId="{4068A720-C5E4-4B3B-8C22-E8A04544D92E}" destId="{2C5FA07B-35B6-4A6E-8B67-9776CE31401D}" srcOrd="1" destOrd="0" presId="urn:microsoft.com/office/officeart/2005/8/layout/orgChart1"/>
    <dgm:cxn modelId="{A9150A41-F55B-4518-80B2-A88E1710F5B2}" type="presParOf" srcId="{A7D36C9C-5C7B-488A-B650-F7D8E2F035F5}" destId="{FEEFD11A-F33F-41E7-BD38-AED21DFB74DB}" srcOrd="1" destOrd="0" presId="urn:microsoft.com/office/officeart/2005/8/layout/orgChart1"/>
    <dgm:cxn modelId="{69876DDB-9455-4FB7-B7FF-B686471D3054}" type="presParOf" srcId="{A7D36C9C-5C7B-488A-B650-F7D8E2F035F5}" destId="{34FE0879-5297-49A1-B871-E7C9C107DBB9}" srcOrd="2" destOrd="0" presId="urn:microsoft.com/office/officeart/2005/8/layout/orgChart1"/>
    <dgm:cxn modelId="{13D2D5A6-A5E7-458A-B026-5FC9BF9887B7}" type="presParOf" srcId="{97D100C4-BD27-45B9-B5A0-FDA90CF92049}" destId="{F20642E4-35A6-4C70-BA05-0151DF18827A}" srcOrd="8" destOrd="0" presId="urn:microsoft.com/office/officeart/2005/8/layout/orgChart1"/>
    <dgm:cxn modelId="{9A5E266B-7698-452C-951B-ADEE014F8598}" type="presParOf" srcId="{97D100C4-BD27-45B9-B5A0-FDA90CF92049}" destId="{8D49F79F-A45B-4727-83C0-D3DD0F7DF8D9}" srcOrd="9" destOrd="0" presId="urn:microsoft.com/office/officeart/2005/8/layout/orgChart1"/>
    <dgm:cxn modelId="{4001BFE9-FCDA-4E1A-97FE-BFE4FB7599B6}" type="presParOf" srcId="{8D49F79F-A45B-4727-83C0-D3DD0F7DF8D9}" destId="{F33BB45C-622B-4814-B4BF-E6F499DF8571}" srcOrd="0" destOrd="0" presId="urn:microsoft.com/office/officeart/2005/8/layout/orgChart1"/>
    <dgm:cxn modelId="{40FCC7F3-6ED4-4437-9E22-4CEB8DD2274D}" type="presParOf" srcId="{F33BB45C-622B-4814-B4BF-E6F499DF8571}" destId="{965ACCE8-F129-4102-BD3D-36D40C7FB2FF}" srcOrd="0" destOrd="0" presId="urn:microsoft.com/office/officeart/2005/8/layout/orgChart1"/>
    <dgm:cxn modelId="{4DCB1537-289D-494B-A700-896660872CF6}" type="presParOf" srcId="{F33BB45C-622B-4814-B4BF-E6F499DF8571}" destId="{EF1870C8-8995-42F5-B1D6-372CCBA7F74F}" srcOrd="1" destOrd="0" presId="urn:microsoft.com/office/officeart/2005/8/layout/orgChart1"/>
    <dgm:cxn modelId="{A8DEB69D-72F4-4A60-92CA-4B206C7F0170}" type="presParOf" srcId="{8D49F79F-A45B-4727-83C0-D3DD0F7DF8D9}" destId="{6E0EA293-BA96-46AD-BE3C-DC90F3338971}" srcOrd="1" destOrd="0" presId="urn:microsoft.com/office/officeart/2005/8/layout/orgChart1"/>
    <dgm:cxn modelId="{4C9FD2BE-7F5B-46F8-94FC-BB3B635B9E8F}" type="presParOf" srcId="{8D49F79F-A45B-4727-83C0-D3DD0F7DF8D9}" destId="{4AAABA72-1FBB-4BAE-9EA9-32DAA82CB093}" srcOrd="2" destOrd="0" presId="urn:microsoft.com/office/officeart/2005/8/layout/orgChart1"/>
    <dgm:cxn modelId="{6F9DD751-7E67-47EC-BF8B-FA33D2F3D561}" type="presParOf" srcId="{65842B7C-6186-4832-BB30-E9AF497780F0}" destId="{B9780CA7-F09E-4862-B12D-E642EB5F851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0642E4-35A6-4C70-BA05-0151DF18827A}">
      <dsp:nvSpPr>
        <dsp:cNvPr id="0" name=""/>
        <dsp:cNvSpPr/>
      </dsp:nvSpPr>
      <dsp:spPr>
        <a:xfrm>
          <a:off x="3578332" y="2509664"/>
          <a:ext cx="2965097" cy="257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650"/>
              </a:lnTo>
              <a:lnTo>
                <a:pt x="2965097" y="128650"/>
              </a:lnTo>
              <a:lnTo>
                <a:pt x="2965097" y="25730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66CFBB-3F8A-4926-BA97-F493D3D47E4F}">
      <dsp:nvSpPr>
        <dsp:cNvPr id="0" name=""/>
        <dsp:cNvSpPr/>
      </dsp:nvSpPr>
      <dsp:spPr>
        <a:xfrm>
          <a:off x="3578332" y="2509664"/>
          <a:ext cx="1482548" cy="257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650"/>
              </a:lnTo>
              <a:lnTo>
                <a:pt x="1482548" y="128650"/>
              </a:lnTo>
              <a:lnTo>
                <a:pt x="1482548" y="25730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65A1B7-31EF-46C9-B8D7-AC8759BD35D0}">
      <dsp:nvSpPr>
        <dsp:cNvPr id="0" name=""/>
        <dsp:cNvSpPr/>
      </dsp:nvSpPr>
      <dsp:spPr>
        <a:xfrm>
          <a:off x="3532612" y="2509664"/>
          <a:ext cx="91440" cy="2573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730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FEFF89-40EE-4BA0-B7E8-10F10E21C6E8}">
      <dsp:nvSpPr>
        <dsp:cNvPr id="0" name=""/>
        <dsp:cNvSpPr/>
      </dsp:nvSpPr>
      <dsp:spPr>
        <a:xfrm>
          <a:off x="2095783" y="2509664"/>
          <a:ext cx="1482548" cy="257301"/>
        </a:xfrm>
        <a:custGeom>
          <a:avLst/>
          <a:gdLst/>
          <a:ahLst/>
          <a:cxnLst/>
          <a:rect l="0" t="0" r="0" b="0"/>
          <a:pathLst>
            <a:path>
              <a:moveTo>
                <a:pt x="1482548" y="0"/>
              </a:moveTo>
              <a:lnTo>
                <a:pt x="1482548" y="128650"/>
              </a:lnTo>
              <a:lnTo>
                <a:pt x="0" y="128650"/>
              </a:lnTo>
              <a:lnTo>
                <a:pt x="0" y="25730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080660-8BFD-4494-82F5-EED9F8C36C7E}">
      <dsp:nvSpPr>
        <dsp:cNvPr id="0" name=""/>
        <dsp:cNvSpPr/>
      </dsp:nvSpPr>
      <dsp:spPr>
        <a:xfrm>
          <a:off x="613234" y="2509664"/>
          <a:ext cx="2965097" cy="257301"/>
        </a:xfrm>
        <a:custGeom>
          <a:avLst/>
          <a:gdLst/>
          <a:ahLst/>
          <a:cxnLst/>
          <a:rect l="0" t="0" r="0" b="0"/>
          <a:pathLst>
            <a:path>
              <a:moveTo>
                <a:pt x="2965097" y="0"/>
              </a:moveTo>
              <a:lnTo>
                <a:pt x="2965097" y="128650"/>
              </a:lnTo>
              <a:lnTo>
                <a:pt x="0" y="128650"/>
              </a:lnTo>
              <a:lnTo>
                <a:pt x="0" y="25730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6C233F-F748-403A-B800-3AE5D372A153}">
      <dsp:nvSpPr>
        <dsp:cNvPr id="0" name=""/>
        <dsp:cNvSpPr/>
      </dsp:nvSpPr>
      <dsp:spPr>
        <a:xfrm>
          <a:off x="2965709" y="1268293"/>
          <a:ext cx="1225246" cy="12413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Health care spending </a:t>
          </a:r>
        </a:p>
      </dsp:txBody>
      <dsp:txXfrm>
        <a:off x="2965709" y="1268293"/>
        <a:ext cx="1225246" cy="1241371"/>
      </dsp:txXfrm>
    </dsp:sp>
    <dsp:sp modelId="{9459CC8E-4172-4252-A607-A2F3AA296D99}">
      <dsp:nvSpPr>
        <dsp:cNvPr id="0" name=""/>
        <dsp:cNvSpPr/>
      </dsp:nvSpPr>
      <dsp:spPr>
        <a:xfrm>
          <a:off x="611" y="2766966"/>
          <a:ext cx="1225246" cy="13965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Demographic Framework </a:t>
          </a:r>
          <a:r>
            <a:rPr lang="en-US" sz="1400" kern="1200" dirty="0"/>
            <a:t>–    38 age/sex groups</a:t>
          </a:r>
        </a:p>
      </dsp:txBody>
      <dsp:txXfrm>
        <a:off x="611" y="2766966"/>
        <a:ext cx="1225246" cy="1396597"/>
      </dsp:txXfrm>
    </dsp:sp>
    <dsp:sp modelId="{C9545614-B30D-4944-ACA9-45E56435D66E}">
      <dsp:nvSpPr>
        <dsp:cNvPr id="0" name=""/>
        <dsp:cNvSpPr/>
      </dsp:nvSpPr>
      <dsp:spPr>
        <a:xfrm>
          <a:off x="1483160" y="2766966"/>
          <a:ext cx="1225246" cy="13965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Disease Framework </a:t>
          </a:r>
          <a:r>
            <a:rPr lang="en-US" sz="1400" kern="1200" dirty="0"/>
            <a:t>–  148 health conditions</a:t>
          </a:r>
        </a:p>
      </dsp:txBody>
      <dsp:txXfrm>
        <a:off x="1483160" y="2766966"/>
        <a:ext cx="1225246" cy="1396597"/>
      </dsp:txXfrm>
    </dsp:sp>
    <dsp:sp modelId="{3EC3107E-FE8C-4F40-A3C4-C2800B5FFA2E}">
      <dsp:nvSpPr>
        <dsp:cNvPr id="0" name=""/>
        <dsp:cNvSpPr/>
      </dsp:nvSpPr>
      <dsp:spPr>
        <a:xfrm>
          <a:off x="2965709" y="2766966"/>
          <a:ext cx="1225246" cy="13965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Type of Care Framework </a:t>
          </a:r>
          <a:r>
            <a:rPr lang="en-US" sz="1400" kern="1200" dirty="0"/>
            <a:t>–      7 delivery modalities</a:t>
          </a:r>
        </a:p>
      </dsp:txBody>
      <dsp:txXfrm>
        <a:off x="2965709" y="2766966"/>
        <a:ext cx="1225246" cy="1396597"/>
      </dsp:txXfrm>
    </dsp:sp>
    <dsp:sp modelId="{67801C82-9535-494C-ACA0-983C1E1AE0D4}">
      <dsp:nvSpPr>
        <dsp:cNvPr id="0" name=""/>
        <dsp:cNvSpPr/>
      </dsp:nvSpPr>
      <dsp:spPr>
        <a:xfrm>
          <a:off x="4448257" y="2766966"/>
          <a:ext cx="1225246" cy="13966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Payer</a:t>
          </a:r>
          <a:r>
            <a:rPr lang="en-US" sz="1400" kern="1200" dirty="0"/>
            <a:t> </a:t>
          </a:r>
          <a:r>
            <a:rPr lang="en-US" sz="1400" b="1" kern="1200" dirty="0"/>
            <a:t>Framework</a:t>
          </a:r>
          <a:r>
            <a:rPr lang="en-US" sz="1400" kern="1200" dirty="0"/>
            <a:t> –     4 payer categories</a:t>
          </a:r>
        </a:p>
      </dsp:txBody>
      <dsp:txXfrm>
        <a:off x="4448257" y="2766966"/>
        <a:ext cx="1225246" cy="1396603"/>
      </dsp:txXfrm>
    </dsp:sp>
    <dsp:sp modelId="{965ACCE8-F129-4102-BD3D-36D40C7FB2FF}">
      <dsp:nvSpPr>
        <dsp:cNvPr id="0" name=""/>
        <dsp:cNvSpPr/>
      </dsp:nvSpPr>
      <dsp:spPr>
        <a:xfrm>
          <a:off x="5930806" y="2766966"/>
          <a:ext cx="1225246" cy="1396597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</a:rPr>
            <a:t>Geographic Framework </a:t>
          </a:r>
          <a:r>
            <a:rPr lang="en-US" sz="1400" kern="1200" dirty="0">
              <a:solidFill>
                <a:schemeClr val="bg1"/>
              </a:solidFill>
            </a:rPr>
            <a:t>– 3110 US counties</a:t>
          </a:r>
        </a:p>
      </dsp:txBody>
      <dsp:txXfrm>
        <a:off x="5930806" y="2766966"/>
        <a:ext cx="1225246" cy="13965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1E934BC-E1C3-CA35-DC85-FE397239DB0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D3B1B4-7D08-88AC-3602-8634D66DAB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5FC00-D173-4418-A131-257E139D2F54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3EA93D-3779-37C8-B5BE-5377F9E245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EC96F0-C16D-2D97-E6BC-05C2D0786A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8EECA-E483-4D3C-A105-0DC458C5F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0948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D22A41-DAC4-5D4B-99F2-6238F944D1EE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C8E35-D2B3-CA40-B66D-85A2BCD89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90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C8E35-D2B3-CA40-B66D-85A2BCD8996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582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6CC7DC11-E271-475F-8F05-50DF6EF9969A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6154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6CC7DC11-E271-475F-8F05-50DF6EF9969A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0152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Slide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F23EC6C-F404-33D8-99A1-CE94D520E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F0CD6-AD00-1841-BC55-14E444E5E89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F8E4B0-90B2-D4CE-3467-BA944F3F670E}"/>
              </a:ext>
            </a:extLst>
          </p:cNvPr>
          <p:cNvSpPr/>
          <p:nvPr userDrawn="1"/>
        </p:nvSpPr>
        <p:spPr>
          <a:xfrm>
            <a:off x="0" y="6185821"/>
            <a:ext cx="12192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1EB745D-6CB5-422D-06BF-CE6D837F1638}"/>
              </a:ext>
            </a:extLst>
          </p:cNvPr>
          <p:cNvCxnSpPr>
            <a:cxnSpLocks/>
          </p:cNvCxnSpPr>
          <p:nvPr userDrawn="1"/>
        </p:nvCxnSpPr>
        <p:spPr>
          <a:xfrm>
            <a:off x="802640" y="1600200"/>
            <a:ext cx="0" cy="4343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ubtitle 2">
            <a:extLst>
              <a:ext uri="{FF2B5EF4-FFF2-40B4-BE49-F238E27FC236}">
                <a16:creationId xmlns:a16="http://schemas.microsoft.com/office/drawing/2014/main" id="{CE747A6E-0458-94FD-616E-8BA2F5496AD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33500" y="5094761"/>
            <a:ext cx="6073136" cy="307777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2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NAME(S) AND DATE</a:t>
            </a:r>
          </a:p>
        </p:txBody>
      </p:sp>
      <p:sp>
        <p:nvSpPr>
          <p:cNvPr id="5" name="Title 7">
            <a:extLst>
              <a:ext uri="{FF2B5EF4-FFF2-40B4-BE49-F238E27FC236}">
                <a16:creationId xmlns:a16="http://schemas.microsoft.com/office/drawing/2014/main" id="{F2B8CFDC-A4AF-5745-B5B9-BFC108D2AE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2506734"/>
            <a:ext cx="9598634" cy="1666239"/>
          </a:xfrm>
        </p:spPr>
        <p:txBody>
          <a:bodyPr/>
          <a:lstStyle>
            <a:lvl1pPr>
              <a:lnSpc>
                <a:spcPts val="7020"/>
              </a:lnSpc>
              <a:defRPr sz="6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 text</a:t>
            </a:r>
          </a:p>
        </p:txBody>
      </p:sp>
      <p:pic>
        <p:nvPicPr>
          <p:cNvPr id="6" name="Picture 5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5875E6C8-7CC9-EE59-534C-B738C771C8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9351" y="687510"/>
            <a:ext cx="3048002" cy="6773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4C5E5A-DC2E-C7D5-D183-24DE499696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6076"/>
          <a:stretch/>
        </p:blipFill>
        <p:spPr>
          <a:xfrm>
            <a:off x="674993" y="6107632"/>
            <a:ext cx="2053216" cy="30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9242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picture 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57F45-B8AE-1C9B-0A2F-14FD957DB8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81597"/>
            <a:ext cx="11277600" cy="397932"/>
          </a:xfrm>
        </p:spPr>
        <p:txBody>
          <a:bodyPr/>
          <a:lstStyle/>
          <a:p>
            <a:r>
              <a:rPr lang="en-US" dirty="0"/>
              <a:t>Click to edit title text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021A6A8-4462-D95F-644E-E9F9264BC6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5881" y="6387662"/>
            <a:ext cx="308917" cy="232693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900" b="0" i="0">
                <a:solidFill>
                  <a:schemeClr val="tx2"/>
                </a:solidFill>
                <a:latin typeface="Archivo" pitchFamily="2" charset="77"/>
                <a:cs typeface="Archivo" pitchFamily="2" charset="77"/>
              </a:defRPr>
            </a:lvl1pPr>
          </a:lstStyle>
          <a:p>
            <a:fld id="{DE3F0CD6-AD00-1841-BC55-14E444E5E8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146B8F-D3C3-B02D-0C37-448E66D0931F}"/>
              </a:ext>
            </a:extLst>
          </p:cNvPr>
          <p:cNvSpPr/>
          <p:nvPr userDrawn="1"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1BC40B6-357A-17DE-3D67-CFE1966975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5257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14426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D1CDF3-E623-57ED-0286-9E9F6A933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F0CD6-AD00-1841-BC55-14E444E5E89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970F08A-E30A-9F8D-74E9-630DEF805CDD}"/>
              </a:ext>
            </a:extLst>
          </p:cNvPr>
          <p:cNvSpPr/>
          <p:nvPr userDrawn="1"/>
        </p:nvSpPr>
        <p:spPr>
          <a:xfrm>
            <a:off x="0" y="5963920"/>
            <a:ext cx="12192000" cy="894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428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C91BA62-3667-E78B-467E-86144C87FAC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324600" y="1765005"/>
            <a:ext cx="5410200" cy="417859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F58423-27D2-529F-DB08-73F3B361B4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81597"/>
            <a:ext cx="11277597" cy="914400"/>
          </a:xfrm>
        </p:spPr>
        <p:txBody>
          <a:bodyPr anchor="t" anchorCtr="0"/>
          <a:lstStyle>
            <a:lvl1pPr>
              <a:defRPr sz="4000"/>
            </a:lvl1pPr>
          </a:lstStyle>
          <a:p>
            <a:r>
              <a:rPr lang="en-US" dirty="0"/>
              <a:t>Click to edit title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0C2F0C-0C63-02A3-ED88-C66E98AA51A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765005"/>
            <a:ext cx="5410200" cy="4186533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FA94966-E1B3-5F4F-176A-8F879E6C3E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5881" y="6387662"/>
            <a:ext cx="308917" cy="232693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E3F0CD6-AD00-1841-BC55-14E444E5E8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845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1D74B-7B78-09B9-917A-F896C95798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1" y="481597"/>
            <a:ext cx="5410198" cy="914400"/>
          </a:xfrm>
        </p:spPr>
        <p:txBody>
          <a:bodyPr anchor="t" anchorCtr="0"/>
          <a:lstStyle>
            <a:lvl1pPr>
              <a:defRPr sz="4000"/>
            </a:lvl1pPr>
          </a:lstStyle>
          <a:p>
            <a:r>
              <a:rPr lang="en-US" dirty="0"/>
              <a:t>Click to edit text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E60BC5-40F7-4C90-44BA-D5306FAA65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24600" y="685800"/>
            <a:ext cx="5410198" cy="5257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43228D-E8BC-4670-77AA-989A770BC34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765005"/>
            <a:ext cx="5410200" cy="41785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E83D61-47CB-7C82-3302-0488C058D9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5881" y="6387662"/>
            <a:ext cx="308917" cy="232693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E3F0CD6-AD00-1841-BC55-14E444E5E8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222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D1CDF3-E623-57ED-0286-9E9F6A933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F0CD6-AD00-1841-BC55-14E444E5E89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970F08A-E30A-9F8D-74E9-630DEF805CDD}"/>
              </a:ext>
            </a:extLst>
          </p:cNvPr>
          <p:cNvSpPr/>
          <p:nvPr userDrawn="1"/>
        </p:nvSpPr>
        <p:spPr>
          <a:xfrm>
            <a:off x="0" y="5963920"/>
            <a:ext cx="12192000" cy="894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3E19383-BAE3-B2EC-295F-8A73A6BF344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13272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54E00-04A6-2511-3B67-BC10FCDB3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text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AC947E-7728-766D-B4F8-4E2E469DA8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F0CD6-AD00-1841-BC55-14E444E5E8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B9E5F2B9-4F29-83FD-1517-6503E0DFCC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765005"/>
            <a:ext cx="1743884" cy="4178595"/>
          </a:xfrm>
          <a:ln w="12700">
            <a:solidFill>
              <a:schemeClr val="accent2"/>
            </a:solidFill>
          </a:ln>
        </p:spPr>
        <p:txBody>
          <a:bodyPr lIns="182880" tIns="182880" rIns="182880" bIns="182880"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C5C6C5CA-4B40-EEF7-ADD6-EAE502801DB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58759" y="1765005"/>
            <a:ext cx="1743884" cy="4178595"/>
          </a:xfrm>
          <a:ln w="12700">
            <a:solidFill>
              <a:schemeClr val="accent2"/>
            </a:solidFill>
          </a:ln>
        </p:spPr>
        <p:txBody>
          <a:bodyPr lIns="182880" tIns="182880" rIns="182880" bIns="182880"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EB7B900F-581A-BE6F-114E-4D698FC957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60318" y="1765005"/>
            <a:ext cx="1743884" cy="4178595"/>
          </a:xfrm>
          <a:ln w="12700">
            <a:solidFill>
              <a:schemeClr val="accent2"/>
            </a:solidFill>
          </a:ln>
        </p:spPr>
        <p:txBody>
          <a:bodyPr lIns="182880" tIns="182880" rIns="182880" bIns="182880"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07A6BE38-6D90-6063-EC6B-BADE01EF9D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61877" y="1765005"/>
            <a:ext cx="1743884" cy="4178595"/>
          </a:xfrm>
          <a:ln w="12700">
            <a:solidFill>
              <a:schemeClr val="accent2"/>
            </a:solidFill>
          </a:ln>
        </p:spPr>
        <p:txBody>
          <a:bodyPr lIns="182880" tIns="182880" rIns="182880" bIns="182880"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34821D42-81BB-D9F9-EF9E-99040DD65E1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63436" y="1765005"/>
            <a:ext cx="1743884" cy="4178595"/>
          </a:xfrm>
          <a:ln w="12700">
            <a:solidFill>
              <a:schemeClr val="accent2"/>
            </a:solidFill>
          </a:ln>
        </p:spPr>
        <p:txBody>
          <a:bodyPr lIns="182880" tIns="182880" rIns="182880" bIns="182880"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9C604AB3-9E4A-3D05-D323-2215C90EE3B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964993" y="1765005"/>
            <a:ext cx="1743884" cy="4178595"/>
          </a:xfrm>
          <a:ln w="12700">
            <a:solidFill>
              <a:schemeClr val="accent2"/>
            </a:solidFill>
          </a:ln>
        </p:spPr>
        <p:txBody>
          <a:bodyPr lIns="182880" tIns="182880" rIns="182880" bIns="182880"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2687151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with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54E00-04A6-2511-3B67-BC10FCDB3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text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AC947E-7728-766D-B4F8-4E2E469DA8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F0CD6-AD00-1841-BC55-14E444E5E8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DDA059F4-27BE-089C-4042-945E0C3E36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765005"/>
            <a:ext cx="1743884" cy="685801"/>
          </a:xfrm>
          <a:ln w="12700">
            <a:solidFill>
              <a:schemeClr val="accent2"/>
            </a:solidFill>
          </a:ln>
        </p:spPr>
        <p:txBody>
          <a:bodyPr lIns="182880" tIns="91440" rIns="182880" bIns="182880"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00886394-BD80-1D90-5CF4-D8B41BB9E67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7200" y="2450806"/>
            <a:ext cx="1743884" cy="3492793"/>
          </a:xfrm>
          <a:ln w="12700">
            <a:solidFill>
              <a:schemeClr val="accent2"/>
            </a:solidFill>
          </a:ln>
        </p:spPr>
        <p:txBody>
          <a:bodyPr lIns="182880" tIns="182880" rIns="182880" bIns="182880"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0466CDC9-905D-6974-ABA5-8E1AE0AEB46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358759" y="1765005"/>
            <a:ext cx="1743884" cy="685801"/>
          </a:xfrm>
          <a:ln w="12700">
            <a:solidFill>
              <a:schemeClr val="accent2"/>
            </a:solidFill>
          </a:ln>
        </p:spPr>
        <p:txBody>
          <a:bodyPr lIns="182880" tIns="91440" rIns="182880" bIns="182880"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DE9BC266-F1F7-4613-BE1C-CC866F22F32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358759" y="2450806"/>
            <a:ext cx="1743884" cy="3492793"/>
          </a:xfrm>
          <a:ln w="12700">
            <a:solidFill>
              <a:schemeClr val="accent2"/>
            </a:solidFill>
          </a:ln>
        </p:spPr>
        <p:txBody>
          <a:bodyPr lIns="182880" tIns="182880" rIns="182880" bIns="182880"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7E9924E2-1991-E2E8-3646-5DA8F099B0F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60318" y="1765005"/>
            <a:ext cx="1743884" cy="685801"/>
          </a:xfrm>
          <a:ln w="12700">
            <a:solidFill>
              <a:schemeClr val="accent2"/>
            </a:solidFill>
          </a:ln>
        </p:spPr>
        <p:txBody>
          <a:bodyPr lIns="182880" tIns="91440" rIns="182880" bIns="182880"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EDB9B15D-2B3C-FD93-8CDD-510D9AAE4EA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60318" y="2450806"/>
            <a:ext cx="1743884" cy="3492793"/>
          </a:xfrm>
          <a:ln w="12700">
            <a:solidFill>
              <a:schemeClr val="accent2"/>
            </a:solidFill>
          </a:ln>
        </p:spPr>
        <p:txBody>
          <a:bodyPr lIns="182880" tIns="182880" rIns="182880" bIns="182880"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9EE036E4-EABE-2C55-AD63-F70722E08A6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61877" y="1765005"/>
            <a:ext cx="1743884" cy="685801"/>
          </a:xfrm>
          <a:ln w="12700">
            <a:solidFill>
              <a:schemeClr val="accent2"/>
            </a:solidFill>
          </a:ln>
        </p:spPr>
        <p:txBody>
          <a:bodyPr lIns="182880" tIns="91440" rIns="182880" bIns="182880"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2C009F9B-BEB5-38C6-9A4F-87699914909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61877" y="2450806"/>
            <a:ext cx="1743884" cy="3492793"/>
          </a:xfrm>
          <a:ln w="12700">
            <a:solidFill>
              <a:schemeClr val="accent2"/>
            </a:solidFill>
          </a:ln>
        </p:spPr>
        <p:txBody>
          <a:bodyPr lIns="182880" tIns="182880" rIns="182880" bIns="182880"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37279A8D-9199-0E83-7755-0DD24F17799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63436" y="1765005"/>
            <a:ext cx="1743884" cy="685801"/>
          </a:xfrm>
          <a:ln w="12700">
            <a:solidFill>
              <a:schemeClr val="accent2"/>
            </a:solidFill>
          </a:ln>
        </p:spPr>
        <p:txBody>
          <a:bodyPr lIns="182880" tIns="91440" rIns="182880" bIns="182880"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9A742118-4348-D6BA-D6C1-8B4CFDD84BF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063436" y="2450806"/>
            <a:ext cx="1743884" cy="3492793"/>
          </a:xfrm>
          <a:ln w="12700">
            <a:solidFill>
              <a:schemeClr val="accent2"/>
            </a:solidFill>
          </a:ln>
        </p:spPr>
        <p:txBody>
          <a:bodyPr lIns="182880" tIns="182880" rIns="182880" bIns="182880"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505C7B8D-0D52-8CD0-5579-2A2E6AE3591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964995" y="1765005"/>
            <a:ext cx="1743884" cy="685801"/>
          </a:xfrm>
          <a:ln w="12700">
            <a:solidFill>
              <a:schemeClr val="accent2"/>
            </a:solidFill>
          </a:ln>
        </p:spPr>
        <p:txBody>
          <a:bodyPr lIns="182880" tIns="91440" rIns="182880" bIns="182880"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D1F27D68-D606-6A21-48D6-BC396A36BC2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964995" y="2450806"/>
            <a:ext cx="1743884" cy="3492793"/>
          </a:xfrm>
          <a:ln w="12700">
            <a:solidFill>
              <a:schemeClr val="accent2"/>
            </a:solidFill>
          </a:ln>
        </p:spPr>
        <p:txBody>
          <a:bodyPr lIns="182880" tIns="182880" rIns="182880" bIns="182880"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307977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AC947E-7728-766D-B4F8-4E2E469DA8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F0CD6-AD00-1841-BC55-14E444E5E8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DC43E65-BCF7-B15B-818E-B1E31766D1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235241"/>
            <a:ext cx="4243137" cy="1700463"/>
          </a:xfrm>
        </p:spPr>
        <p:txBody>
          <a:bodyPr numCol="1" spcCol="457200"/>
          <a:lstStyle>
            <a:lvl1pPr marL="0" indent="0">
              <a:buNone/>
              <a:defRPr sz="2800">
                <a:solidFill>
                  <a:schemeClr val="accent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E2394CF-D5E5-9F84-AF01-7896DE79A89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823661" y="1571959"/>
            <a:ext cx="2917038" cy="219715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255E28FB-671C-3303-3D06-18E823CA2DF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806612" y="1583110"/>
            <a:ext cx="2917038" cy="219715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9D60E5CF-2083-6DCF-B65A-11085692441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823661" y="3849381"/>
            <a:ext cx="2917038" cy="219715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67738E43-3877-64F8-AF92-75BDF82E6A9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806612" y="3860532"/>
            <a:ext cx="2917038" cy="219715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0DC64965-4CDC-156C-72E8-B7811CA763A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840710" y="3849381"/>
            <a:ext cx="2917038" cy="219715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6868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righ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AC947E-7728-766D-B4F8-4E2E469DA8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F0CD6-AD00-1841-BC55-14E444E5E8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FDAE0D-0B48-1742-5FE9-F1B4DE167BF2}"/>
              </a:ext>
            </a:extLst>
          </p:cNvPr>
          <p:cNvSpPr/>
          <p:nvPr userDrawn="1"/>
        </p:nvSpPr>
        <p:spPr>
          <a:xfrm>
            <a:off x="0" y="6172198"/>
            <a:ext cx="12192000" cy="685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DC43E65-BCF7-B15B-818E-B1E31766D1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235241"/>
            <a:ext cx="4243137" cy="3836292"/>
          </a:xfrm>
        </p:spPr>
        <p:txBody>
          <a:bodyPr numCol="1" spcCol="457200"/>
          <a:lstStyle>
            <a:lvl1pPr marL="0" indent="0">
              <a:buNone/>
              <a:defRPr sz="2800">
                <a:solidFill>
                  <a:schemeClr val="accent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255E28FB-671C-3303-3D06-18E823CA2DF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06191" y="0"/>
            <a:ext cx="6785809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4962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C936A84-6510-053A-E500-36F3C9612D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33500" y="5094761"/>
            <a:ext cx="5886003" cy="615553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2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FOLLOW-UP INSTRUCTIONS, CONTACT EMAIL, OR RELEVANT HYPERLINKS [OPTIONAL]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879F0B1-19BC-52FA-9783-3EFA748285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2523925"/>
            <a:ext cx="9598634" cy="879442"/>
          </a:xfrm>
        </p:spPr>
        <p:txBody>
          <a:bodyPr/>
          <a:lstStyle>
            <a:lvl1pPr>
              <a:lnSpc>
                <a:spcPts val="7020"/>
              </a:lnSpc>
              <a:defRPr sz="6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F23EC6C-F404-33D8-99A1-CE94D520E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F0CD6-AD00-1841-BC55-14E444E5E89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F8E4B0-90B2-D4CE-3467-BA944F3F670E}"/>
              </a:ext>
            </a:extLst>
          </p:cNvPr>
          <p:cNvSpPr/>
          <p:nvPr userDrawn="1"/>
        </p:nvSpPr>
        <p:spPr>
          <a:xfrm>
            <a:off x="0" y="6185821"/>
            <a:ext cx="12192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C27D6947-61FE-CDBA-7DA1-7A973ED6B3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9351" y="687510"/>
            <a:ext cx="3048002" cy="6773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DF3F26-5317-C73B-8A53-0CCF411F3B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6076"/>
          <a:stretch/>
        </p:blipFill>
        <p:spPr>
          <a:xfrm>
            <a:off x="674993" y="6107632"/>
            <a:ext cx="2053216" cy="30474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F423435-E550-A923-2A89-3A0F79A5245A}"/>
              </a:ext>
            </a:extLst>
          </p:cNvPr>
          <p:cNvCxnSpPr>
            <a:cxnSpLocks/>
          </p:cNvCxnSpPr>
          <p:nvPr userDrawn="1"/>
        </p:nvCxnSpPr>
        <p:spPr>
          <a:xfrm>
            <a:off x="802640" y="1600200"/>
            <a:ext cx="0" cy="4343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885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_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0417BAE-9E5D-29EA-9095-4F87635FE5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/>
        <p:txBody>
          <a:bodyPr numCol="2"/>
          <a:lstStyle>
            <a:lvl1pPr marL="514350" indent="-514350">
              <a:buFont typeface="+mj-lt"/>
              <a:buAutoNum type="arabicPeriod"/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0"/>
            <a:r>
              <a:rPr lang="en-US" dirty="0"/>
              <a:t>Click to edit text</a:t>
            </a:r>
          </a:p>
          <a:p>
            <a:pPr lvl="0"/>
            <a:r>
              <a:rPr lang="en-US" dirty="0"/>
              <a:t>Click to edit text</a:t>
            </a:r>
          </a:p>
          <a:p>
            <a:pPr lvl="0"/>
            <a:r>
              <a:rPr lang="en-US" dirty="0"/>
              <a:t>Click to edit text</a:t>
            </a:r>
          </a:p>
          <a:p>
            <a:pPr lvl="0"/>
            <a:r>
              <a:rPr lang="en-US" dirty="0"/>
              <a:t>Click to edit text</a:t>
            </a:r>
          </a:p>
          <a:p>
            <a:pPr lvl="0"/>
            <a:r>
              <a:rPr lang="en-US" dirty="0"/>
              <a:t>Click to edit text</a:t>
            </a:r>
          </a:p>
          <a:p>
            <a:pPr lvl="0"/>
            <a:r>
              <a:rPr lang="en-US" dirty="0"/>
              <a:t>Click to edit text</a:t>
            </a:r>
          </a:p>
          <a:p>
            <a:pPr lvl="0"/>
            <a:r>
              <a:rPr lang="en-US" dirty="0"/>
              <a:t>Click to edit text</a:t>
            </a:r>
          </a:p>
          <a:p>
            <a:pPr lvl="0"/>
            <a:r>
              <a:rPr lang="en-US" dirty="0"/>
              <a:t>Click to edit text</a:t>
            </a:r>
          </a:p>
          <a:p>
            <a:pPr lvl="0"/>
            <a:r>
              <a:rPr lang="en-US" dirty="0"/>
              <a:t>Click to edit text</a:t>
            </a:r>
          </a:p>
          <a:p>
            <a:pPr lvl="0"/>
            <a:r>
              <a:rPr lang="en-US" dirty="0"/>
              <a:t>Click to edit text</a:t>
            </a:r>
          </a:p>
          <a:p>
            <a:pPr lvl="0"/>
            <a:r>
              <a:rPr lang="en-US" dirty="0"/>
              <a:t>Click to edit text</a:t>
            </a:r>
          </a:p>
          <a:p>
            <a:pPr lvl="0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554E00-04A6-2511-3B67-BC10FCDB3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9BB07F-08B5-487A-D3AC-47D0ECFD42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5881" y="6387662"/>
            <a:ext cx="308917" cy="232693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E3F0CD6-AD00-1841-BC55-14E444E5E8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1921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picture 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57F45-B8AE-1C9B-0A2F-14FD957DB8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685802"/>
            <a:ext cx="11277600" cy="397932"/>
          </a:xfrm>
        </p:spPr>
        <p:txBody>
          <a:bodyPr/>
          <a:lstStyle/>
          <a:p>
            <a:r>
              <a:rPr lang="en-US" dirty="0"/>
              <a:t>Click to edit title text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021A6A8-4462-D95F-644E-E9F9264BC6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5881" y="6387662"/>
            <a:ext cx="308917" cy="232693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9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E3F0CD6-AD00-1841-BC55-14E444E5E8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A647DF66-CED1-BBCF-3E6E-0995987721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39313"/>
            <a:ext cx="1116965" cy="217887"/>
          </a:xfrm>
          <a:prstGeom prst="roundRect">
            <a:avLst>
              <a:gd name="adj" fmla="val 50000"/>
            </a:avLst>
          </a:prstGeom>
          <a:ln>
            <a:solidFill>
              <a:schemeClr val="accent2"/>
            </a:solidFill>
          </a:ln>
        </p:spPr>
        <p:txBody>
          <a:bodyPr wrap="square" anchor="ctr" anchorCtr="0"/>
          <a:lstStyle>
            <a:lvl1pPr marL="0" algn="ctr" defTabSz="914400" rtl="0" eaLnBrk="1" latinLnBrk="0" hangingPunct="1">
              <a:defRPr lang="en-US" sz="900" b="0" i="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146B8F-D3C3-B02D-0C37-448E66D0931F}"/>
              </a:ext>
            </a:extLst>
          </p:cNvPr>
          <p:cNvSpPr/>
          <p:nvPr userDrawn="1"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1BC40B6-357A-17DE-3D67-CFE1966975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52578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53530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A50A7-6646-52CF-C0D9-28F069F908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title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DEE09-1A97-6A49-BEBA-F71D33B0F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57415"/>
            <a:ext cx="11277599" cy="38861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D242DD1-844B-74F8-6D72-96D69921F9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39313"/>
            <a:ext cx="1116965" cy="217887"/>
          </a:xfrm>
          <a:prstGeom prst="roundRect">
            <a:avLst>
              <a:gd name="adj" fmla="val 50000"/>
            </a:avLst>
          </a:prstGeom>
          <a:ln>
            <a:solidFill>
              <a:schemeClr val="accent2"/>
            </a:solidFill>
          </a:ln>
        </p:spPr>
        <p:txBody>
          <a:bodyPr wrap="square" anchor="ctr" anchorCtr="0"/>
          <a:lstStyle>
            <a:lvl1pPr marL="0" algn="ctr" defTabSz="914400" rtl="0" eaLnBrk="1" latinLnBrk="0" hangingPunct="1">
              <a:defRPr lang="en-US" sz="900" b="0" i="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48A3865-BFC0-AF33-9FA9-B60560240F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5881" y="6387662"/>
            <a:ext cx="308917" cy="232693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9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E3F0CD6-AD00-1841-BC55-14E444E5E8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3681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467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717" y="1143001"/>
            <a:ext cx="10972800" cy="4425287"/>
          </a:xfrm>
        </p:spPr>
        <p:txBody>
          <a:bodyPr/>
          <a:lstStyle>
            <a:lvl1pPr>
              <a:buClr>
                <a:schemeClr val="accent1"/>
              </a:buClr>
              <a:buSzPct val="120000"/>
              <a:defRPr sz="2400">
                <a:solidFill>
                  <a:schemeClr val="tx1"/>
                </a:solidFill>
              </a:defRPr>
            </a:lvl1pPr>
            <a:lvl2pPr>
              <a:buSzPct val="90000"/>
              <a:buFont typeface="Courier New" pitchFamily="49" charset="0"/>
              <a:buChar char="o"/>
              <a:defRPr sz="2133">
                <a:solidFill>
                  <a:schemeClr val="tx1"/>
                </a:solidFill>
              </a:defRPr>
            </a:lvl2pPr>
            <a:lvl3pPr>
              <a:buSzPct val="90000"/>
              <a:buFont typeface="Arial" pitchFamily="34" charset="0"/>
              <a:buChar char="─"/>
              <a:defRPr sz="1867">
                <a:solidFill>
                  <a:schemeClr val="tx1"/>
                </a:solidFill>
              </a:defRPr>
            </a:lvl3pPr>
            <a:lvl4pPr>
              <a:buFont typeface="Arial" pitchFamily="34" charset="0"/>
              <a:buChar char="»"/>
              <a:defRPr sz="2133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2133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279673" y="6180090"/>
            <a:ext cx="346569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altLang="en-US" sz="1067" smtClean="0">
                <a:solidFill>
                  <a:schemeClr val="tx1"/>
                </a:solidFill>
              </a:defRPr>
            </a:lvl1pPr>
          </a:lstStyle>
          <a:p>
            <a:pPr algn="ctr"/>
            <a:fld id="{F1E776F5-9A26-455E-BF09-7D727D022004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904553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57F45-B8AE-1C9B-0A2F-14FD957DB8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text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021A6A8-4462-D95F-644E-E9F9264BC6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5881" y="6387662"/>
            <a:ext cx="308917" cy="232693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9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E3F0CD6-AD00-1841-BC55-14E444E5E8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A647DF66-CED1-BBCF-3E6E-0995987721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39313"/>
            <a:ext cx="1116965" cy="217887"/>
          </a:xfrm>
          <a:prstGeom prst="roundRect">
            <a:avLst>
              <a:gd name="adj" fmla="val 50000"/>
            </a:avLst>
          </a:prstGeom>
          <a:ln>
            <a:solidFill>
              <a:schemeClr val="accent2"/>
            </a:solidFill>
          </a:ln>
        </p:spPr>
        <p:txBody>
          <a:bodyPr wrap="square" anchor="ctr" anchorCtr="0"/>
          <a:lstStyle>
            <a:lvl1pPr marL="0" algn="ctr" defTabSz="914400" rtl="0" eaLnBrk="1" latinLnBrk="0" hangingPunct="1">
              <a:defRPr lang="en-US" sz="900" b="0" i="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9449195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A50A7-6646-52CF-C0D9-28F069F908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title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DEE09-1A97-6A49-BEBA-F71D33B0F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57415"/>
            <a:ext cx="11277599" cy="38861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D242DD1-844B-74F8-6D72-96D69921F9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39313"/>
            <a:ext cx="1116965" cy="217887"/>
          </a:xfrm>
          <a:prstGeom prst="roundRect">
            <a:avLst>
              <a:gd name="adj" fmla="val 50000"/>
            </a:avLst>
          </a:prstGeom>
          <a:ln>
            <a:solidFill>
              <a:schemeClr val="accent2"/>
            </a:solidFill>
          </a:ln>
        </p:spPr>
        <p:txBody>
          <a:bodyPr wrap="square" anchor="ctr" anchorCtr="0"/>
          <a:lstStyle>
            <a:lvl1pPr marL="0" algn="ctr" defTabSz="914400" rtl="0" eaLnBrk="1" latinLnBrk="0" hangingPunct="1">
              <a:defRPr lang="en-US" sz="900" b="0" i="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48A3865-BFC0-AF33-9FA9-B60560240F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5881" y="6387662"/>
            <a:ext cx="308917" cy="232693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9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E3F0CD6-AD00-1841-BC55-14E444E5E8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4861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A50A7-6646-52CF-C0D9-28F069F908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title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DEE09-1A97-6A49-BEBA-F71D33B0F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57415"/>
            <a:ext cx="11277599" cy="38861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D242DD1-844B-74F8-6D72-96D69921F9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39313"/>
            <a:ext cx="1116965" cy="217887"/>
          </a:xfrm>
          <a:prstGeom prst="roundRect">
            <a:avLst>
              <a:gd name="adj" fmla="val 50000"/>
            </a:avLst>
          </a:prstGeom>
          <a:ln>
            <a:solidFill>
              <a:schemeClr val="accent2"/>
            </a:solidFill>
          </a:ln>
        </p:spPr>
        <p:txBody>
          <a:bodyPr wrap="square" anchor="ctr" anchorCtr="0"/>
          <a:lstStyle>
            <a:lvl1pPr marL="0" algn="ctr" defTabSz="914400" rtl="0" eaLnBrk="1" latinLnBrk="0" hangingPunct="1">
              <a:defRPr lang="en-US" sz="900" b="0" i="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48A3865-BFC0-AF33-9FA9-B60560240F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5881" y="6387662"/>
            <a:ext cx="308917" cy="232693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9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E3F0CD6-AD00-1841-BC55-14E444E5E8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4021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A50A7-6646-52CF-C0D9-28F069F908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title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DEE09-1A97-6A49-BEBA-F71D33B0F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57415"/>
            <a:ext cx="11277599" cy="38861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D242DD1-844B-74F8-6D72-96D69921F9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39313"/>
            <a:ext cx="1116965" cy="217887"/>
          </a:xfrm>
          <a:prstGeom prst="roundRect">
            <a:avLst>
              <a:gd name="adj" fmla="val 50000"/>
            </a:avLst>
          </a:prstGeom>
          <a:ln>
            <a:solidFill>
              <a:schemeClr val="accent2"/>
            </a:solidFill>
          </a:ln>
        </p:spPr>
        <p:txBody>
          <a:bodyPr wrap="square" anchor="ctr" anchorCtr="0"/>
          <a:lstStyle>
            <a:lvl1pPr marL="0" algn="ctr" defTabSz="914400" rtl="0" eaLnBrk="1" latinLnBrk="0" hangingPunct="1">
              <a:defRPr lang="en-US" sz="900" b="0" i="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48A3865-BFC0-AF33-9FA9-B60560240F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5881" y="6387662"/>
            <a:ext cx="308917" cy="232693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9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E3F0CD6-AD00-1841-BC55-14E444E5E8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59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Line 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>
            <a:extLst>
              <a:ext uri="{FF2B5EF4-FFF2-40B4-BE49-F238E27FC236}">
                <a16:creationId xmlns:a16="http://schemas.microsoft.com/office/drawing/2014/main" id="{D05446AF-467B-4A85-B4DE-8A446BB05AF5}"/>
              </a:ext>
            </a:extLst>
          </p:cNvPr>
          <p:cNvSpPr/>
          <p:nvPr userDrawn="1"/>
        </p:nvSpPr>
        <p:spPr>
          <a:xfrm>
            <a:off x="428" y="1"/>
            <a:ext cx="8398259" cy="1258006"/>
          </a:xfrm>
          <a:custGeom>
            <a:avLst/>
            <a:gdLst/>
            <a:ahLst/>
            <a:cxnLst/>
            <a:rect l="l" t="t" r="r" b="b"/>
            <a:pathLst>
              <a:path w="13849350" h="2074545">
                <a:moveTo>
                  <a:pt x="13849138" y="0"/>
                </a:moveTo>
                <a:lnTo>
                  <a:pt x="0" y="0"/>
                </a:lnTo>
                <a:lnTo>
                  <a:pt x="0" y="2074345"/>
                </a:lnTo>
                <a:lnTo>
                  <a:pt x="13849138" y="2074345"/>
                </a:lnTo>
                <a:lnTo>
                  <a:pt x="13849138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1324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5687" y="1764200"/>
            <a:ext cx="10656888" cy="42365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3C9538-DDE9-4B80-90FF-B4DEF2E939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02188" y="234170"/>
            <a:ext cx="219969" cy="198040"/>
          </a:xfrm>
        </p:spPr>
        <p:txBody>
          <a:bodyPr/>
          <a:lstStyle/>
          <a:p>
            <a:fld id="{9531C42D-C051-44A0-B77F-838FCEDD279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8E7E023-9653-4357-9B9D-849F688DE4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7" y="394110"/>
            <a:ext cx="7055926" cy="535039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156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879F0B1-19BC-52FA-9783-3EFA748285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2715528"/>
            <a:ext cx="9383268" cy="1666239"/>
          </a:xfrm>
        </p:spPr>
        <p:txBody>
          <a:bodyPr/>
          <a:lstStyle>
            <a:lvl1pPr>
              <a:lnSpc>
                <a:spcPts val="7020"/>
              </a:lnSpc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text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F23EC6C-F404-33D8-99A1-CE94D520E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F0CD6-AD00-1841-BC55-14E444E5E89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F8E4B0-90B2-D4CE-3467-BA944F3F670E}"/>
              </a:ext>
            </a:extLst>
          </p:cNvPr>
          <p:cNvSpPr/>
          <p:nvPr userDrawn="1"/>
        </p:nvSpPr>
        <p:spPr>
          <a:xfrm>
            <a:off x="0" y="6172200"/>
            <a:ext cx="12192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628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A50A7-6646-52CF-C0D9-28F069F908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DEE09-1A97-6A49-BEBA-F71D33B0F8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765005"/>
            <a:ext cx="11277599" cy="41785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48A3865-BFC0-AF33-9FA9-B60560240F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5881" y="6387662"/>
            <a:ext cx="308917" cy="232693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E3F0CD6-AD00-1841-BC55-14E444E5E8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293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1D4E8-15AE-B333-D2BB-3004D8525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CB1A6-1903-8928-F4EA-7F3D2ACB3F0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57200" y="1765005"/>
            <a:ext cx="5410200" cy="41785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13446E-BD28-D898-C48D-4EC75FAAC70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24602" y="1765005"/>
            <a:ext cx="5410198" cy="41785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1C105C8-E35C-A9BA-3921-609D55CE73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5881" y="6387662"/>
            <a:ext cx="308917" cy="232693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marL="0" indent="0" algn="r">
              <a:buFont typeface="Arial" panose="020B0604020202020204" pitchFamily="34" charset="0"/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E3F0CD6-AD00-1841-BC55-14E444E5E8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440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1D4E8-15AE-B333-D2BB-3004D8525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text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1C105C8-E35C-A9BA-3921-609D55CE73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5881" y="6387662"/>
            <a:ext cx="308917" cy="232693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E3F0CD6-AD00-1841-BC55-14E444E5E8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156E557-FA34-C949-0C61-A8EF221FAD2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57200" y="1765005"/>
            <a:ext cx="3366887" cy="41785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42C8807-25E7-FC72-E41B-6147C7BE056C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311719" y="1765005"/>
            <a:ext cx="3467723" cy="41785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1EDCD5D-3F1E-4E8D-8E37-EEAECF50BA4D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267075" y="1765005"/>
            <a:ext cx="3467723" cy="41785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5699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1D4E8-15AE-B333-D2BB-3004D8525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CB1A6-1903-8928-F4EA-7F3D2ACB3F0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57200" y="2337689"/>
            <a:ext cx="5410200" cy="36059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13446E-BD28-D898-C48D-4EC75FAAC70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24602" y="2337689"/>
            <a:ext cx="5410198" cy="36059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1C105C8-E35C-A9BA-3921-609D55CE73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5881" y="6387662"/>
            <a:ext cx="308917" cy="232693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E3F0CD6-AD00-1841-BC55-14E444E5E8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4D2ED90-2A31-B2C4-3528-5441D34D10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759036"/>
            <a:ext cx="5410200" cy="286639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822C5196-81FA-D51E-A7A2-96C9103D883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24602" y="1765005"/>
            <a:ext cx="5410200" cy="286639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741797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with sub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1D4E8-15AE-B333-D2BB-3004D8525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text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1C105C8-E35C-A9BA-3921-609D55CE73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5881" y="6387662"/>
            <a:ext cx="308917" cy="232693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E3F0CD6-AD00-1841-BC55-14E444E5E8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4D2ED90-2A31-B2C4-3528-5441D34D10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750307"/>
            <a:ext cx="3366887" cy="286639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B37DF34-0EC3-EFE9-90D2-0CA9DBDAE283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57200" y="2337689"/>
            <a:ext cx="3366887" cy="36059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03BD1DC3-A277-5CEF-3116-289D7E31183D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311719" y="2337689"/>
            <a:ext cx="3467723" cy="36059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D576A0E-6585-0C78-1C3B-29DAE6F5CD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09672" y="1750307"/>
            <a:ext cx="3366887" cy="286639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64F7E17-0BDF-6E7F-8AA0-BE0C2C1D4FCF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8267075" y="2337689"/>
            <a:ext cx="3467723" cy="36059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712DAF07-2A6F-0BC8-D330-6F5C83E346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59580" y="1750307"/>
            <a:ext cx="3366887" cy="286639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781161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57F45-B8AE-1C9B-0A2F-14FD957DB8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text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021A6A8-4462-D95F-644E-E9F9264BC6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5881" y="6387662"/>
            <a:ext cx="308917" cy="232693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E3F0CD6-AD00-1841-BC55-14E444E5E8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201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D4FFF3-CF98-2E5F-9F4C-9EA12E869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1597"/>
            <a:ext cx="11277600" cy="9143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title text</a:t>
            </a:r>
            <a:br>
              <a:rPr lang="en-US" dirty="0"/>
            </a:br>
            <a:r>
              <a:rPr lang="en-US" dirty="0"/>
              <a:t>second line of text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9259F8-F6FC-FEF5-B666-3A6010C85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765005"/>
            <a:ext cx="11277599" cy="417859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683B5A-5D7B-8927-BE73-E6294A0072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5881" y="6412375"/>
            <a:ext cx="308917" cy="232693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E3F0CD6-AD00-1841-BC55-14E444E5E89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035D6B0-D303-DEB7-E45A-93A300DA1A22}"/>
              </a:ext>
            </a:extLst>
          </p:cNvPr>
          <p:cNvCxnSpPr>
            <a:cxnSpLocks/>
          </p:cNvCxnSpPr>
          <p:nvPr userDrawn="1"/>
        </p:nvCxnSpPr>
        <p:spPr>
          <a:xfrm>
            <a:off x="3593805" y="6519672"/>
            <a:ext cx="7717323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CC3F247-5522-2F0F-9847-CA632E285DA9}"/>
              </a:ext>
            </a:extLst>
          </p:cNvPr>
          <p:cNvGrpSpPr/>
          <p:nvPr userDrawn="1"/>
        </p:nvGrpSpPr>
        <p:grpSpPr>
          <a:xfrm>
            <a:off x="457200" y="6375160"/>
            <a:ext cx="2967616" cy="304743"/>
            <a:chOff x="457200" y="6375160"/>
            <a:chExt cx="2967616" cy="304743"/>
          </a:xfrm>
        </p:grpSpPr>
        <p:pic>
          <p:nvPicPr>
            <p:cNvPr id="7" name="Picture 6" descr="A black background with text&#10;&#10;Description automatically generated">
              <a:extLst>
                <a:ext uri="{FF2B5EF4-FFF2-40B4-BE49-F238E27FC236}">
                  <a16:creationId xmlns:a16="http://schemas.microsoft.com/office/drawing/2014/main" id="{E7519FCB-614D-BADE-4205-A6B066E945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/>
            <a:stretch>
              <a:fillRect/>
            </a:stretch>
          </p:blipFill>
          <p:spPr>
            <a:xfrm>
              <a:off x="457200" y="6402275"/>
              <a:ext cx="695748" cy="242787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DE56238-120E-2847-41BF-EB0D3FE698C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0"/>
            <a:srcRect l="36076"/>
            <a:stretch/>
          </p:blipFill>
          <p:spPr>
            <a:xfrm>
              <a:off x="1371600" y="6375160"/>
              <a:ext cx="2053216" cy="304743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83F2BAB-E7B4-5A67-0802-C87FEAB61379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277890" y="6412375"/>
              <a:ext cx="0" cy="232687"/>
            </a:xfrm>
            <a:prstGeom prst="line">
              <a:avLst/>
            </a:prstGeom>
            <a:ln w="3175">
              <a:solidFill>
                <a:schemeClr val="tx2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49092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59" r:id="rId2"/>
    <p:sldLayoutId id="2147483670" r:id="rId3"/>
    <p:sldLayoutId id="2147483650" r:id="rId4"/>
    <p:sldLayoutId id="2147483652" r:id="rId5"/>
    <p:sldLayoutId id="2147483680" r:id="rId6"/>
    <p:sldLayoutId id="2147483679" r:id="rId7"/>
    <p:sldLayoutId id="2147483681" r:id="rId8"/>
    <p:sldLayoutId id="2147483654" r:id="rId9"/>
    <p:sldLayoutId id="2147483675" r:id="rId10"/>
    <p:sldLayoutId id="2147483655" r:id="rId11"/>
    <p:sldLayoutId id="2147483656" r:id="rId12"/>
    <p:sldLayoutId id="2147483657" r:id="rId13"/>
    <p:sldLayoutId id="2147483661" r:id="rId14"/>
    <p:sldLayoutId id="2147483665" r:id="rId15"/>
    <p:sldLayoutId id="2147483666" r:id="rId16"/>
    <p:sldLayoutId id="2147483662" r:id="rId17"/>
    <p:sldLayoutId id="2147483663" r:id="rId18"/>
    <p:sldLayoutId id="2147483671" r:id="rId19"/>
    <p:sldLayoutId id="2147483683" r:id="rId20"/>
    <p:sldLayoutId id="2147483684" r:id="rId21"/>
    <p:sldLayoutId id="2147483685" r:id="rId22"/>
    <p:sldLayoutId id="2147483687" r:id="rId23"/>
    <p:sldLayoutId id="2147483688" r:id="rId24"/>
    <p:sldLayoutId id="2147483690" r:id="rId25"/>
    <p:sldLayoutId id="2147483692" r:id="rId26"/>
    <p:sldLayoutId id="2147483694" r:id="rId27"/>
  </p:sldLayoutIdLst>
  <p:hf hdr="0" ftr="0" dt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4000" b="0" i="0" kern="1200">
          <a:solidFill>
            <a:schemeClr val="accent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200" indent="-45720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28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indent="-3429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4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00150" indent="-28575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SzPct val="85000"/>
        <a:buFont typeface="Courier New" panose="02070309020205020404" pitchFamily="49" charset="0"/>
        <a:buChar char="o"/>
        <a:defRPr sz="20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57350" indent="-28575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System Font Regular"/>
        <a:buChar char="-"/>
        <a:defRPr sz="18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14550" indent="-28575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3984" userDrawn="1">
          <p15:clr>
            <a:srgbClr val="F26B43"/>
          </p15:clr>
        </p15:guide>
        <p15:guide id="3" pos="3696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orient="horz" pos="2304" userDrawn="1">
          <p15:clr>
            <a:srgbClr val="F26B43"/>
          </p15:clr>
        </p15:guide>
        <p15:guide id="6" orient="horz" pos="2016" userDrawn="1">
          <p15:clr>
            <a:srgbClr val="F26B43"/>
          </p15:clr>
        </p15:guide>
        <p15:guide id="7" userDrawn="1">
          <p15:clr>
            <a:srgbClr val="F26B43"/>
          </p15:clr>
        </p15:guide>
        <p15:guide id="8" pos="288" userDrawn="1">
          <p15:clr>
            <a:srgbClr val="F26B43"/>
          </p15:clr>
        </p15:guide>
        <p15:guide id="9" pos="7680" userDrawn="1">
          <p15:clr>
            <a:srgbClr val="F26B43"/>
          </p15:clr>
        </p15:guide>
        <p15:guide id="10" pos="7392" userDrawn="1">
          <p15:clr>
            <a:srgbClr val="F26B43"/>
          </p15:clr>
        </p15:guide>
        <p15:guide id="11" orient="horz" pos="4032" userDrawn="1">
          <p15:clr>
            <a:srgbClr val="F26B43"/>
          </p15:clr>
        </p15:guide>
        <p15:guide id="12" orient="horz" pos="3744" userDrawn="1">
          <p15:clr>
            <a:srgbClr val="F26B43"/>
          </p15:clr>
        </p15:guide>
        <p15:guide id="13" orient="horz" pos="288" userDrawn="1">
          <p15:clr>
            <a:srgbClr val="F26B43"/>
          </p15:clr>
        </p15:guide>
        <p15:guide id="14" orient="horz" pos="432" userDrawn="1">
          <p15:clr>
            <a:srgbClr val="F26B43"/>
          </p15:clr>
        </p15:guide>
        <p15:guide id="15" orient="horz" pos="144" userDrawn="1">
          <p15:clr>
            <a:srgbClr val="F26B43"/>
          </p15:clr>
        </p15:guide>
        <p15:guide id="16" orient="horz" pos="720" userDrawn="1">
          <p15:clr>
            <a:srgbClr val="F26B43"/>
          </p15:clr>
        </p15:guide>
        <p15:guide id="17" orient="horz" pos="576" userDrawn="1">
          <p15:clr>
            <a:srgbClr val="F26B43"/>
          </p15:clr>
        </p15:guide>
        <p15:guide id="18" orient="horz" pos="1008" userDrawn="1">
          <p15:clr>
            <a:srgbClr val="F26B43"/>
          </p15:clr>
        </p15:guide>
        <p15:guide id="19" orient="horz" pos="864" userDrawn="1">
          <p15:clr>
            <a:srgbClr val="F26B43"/>
          </p15:clr>
        </p15:guide>
        <p15:guide id="20" orient="horz" pos="1296" userDrawn="1">
          <p15:clr>
            <a:srgbClr val="F26B43"/>
          </p15:clr>
        </p15:guide>
        <p15:guide id="21" orient="horz" pos="1152" userDrawn="1">
          <p15:clr>
            <a:srgbClr val="F26B43"/>
          </p15:clr>
        </p15:guide>
        <p15:guide id="22" orient="horz" pos="417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mailto:Dieleman@uw.edu" TargetMode="Externa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7A741245-46A3-3950-F0A5-B71CB3A9DF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3500" y="4710041"/>
            <a:ext cx="6073136" cy="692497"/>
          </a:xfrm>
        </p:spPr>
        <p:txBody>
          <a:bodyPr/>
          <a:lstStyle/>
          <a:p>
            <a:r>
              <a:rPr lang="en-US" dirty="0"/>
              <a:t>Joseph Dieleman, PhD</a:t>
            </a:r>
          </a:p>
          <a:p>
            <a:r>
              <a:rPr lang="en-US" dirty="0"/>
              <a:t>dieleman@uw.edu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18ED7B4-BA7F-318A-5F90-A30025CDB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/>
              <a:t>INCORE and international comparisons using disease expenditure studies</a:t>
            </a:r>
          </a:p>
        </p:txBody>
      </p:sp>
    </p:spTree>
    <p:extLst>
      <p:ext uri="{BB962C8B-B14F-4D97-AF65-F5344CB8AC3E}">
        <p14:creationId xmlns:p14="http://schemas.microsoft.com/office/powerpoint/2010/main" val="2522175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034505"/>
            <a:ext cx="11277599" cy="417859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4"/>
          </p:nvPr>
        </p:nvSpPr>
        <p:spPr>
          <a:xfrm>
            <a:off x="11425881" y="6657162"/>
            <a:ext cx="308917" cy="232693"/>
          </a:xfrm>
        </p:spPr>
        <p:txBody>
          <a:bodyPr/>
          <a:lstStyle/>
          <a:p>
            <a:fld id="{F1E776F5-9A26-455E-BF09-7D727D02200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4554" y="6204633"/>
            <a:ext cx="11709580" cy="516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8" name="Pictur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1" b="21782"/>
          <a:stretch/>
        </p:blipFill>
        <p:spPr>
          <a:xfrm>
            <a:off x="3327297" y="1209714"/>
            <a:ext cx="7933267" cy="4498239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8" r="80226" b="67343"/>
          <a:stretch/>
        </p:blipFill>
        <p:spPr bwMode="auto">
          <a:xfrm>
            <a:off x="1858543" y="1315414"/>
            <a:ext cx="1636181" cy="16385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8" r="80226" b="67343"/>
          <a:stretch/>
        </p:blipFill>
        <p:spPr bwMode="auto">
          <a:xfrm>
            <a:off x="1858543" y="3650809"/>
            <a:ext cx="1636181" cy="16385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61807" y="1686972"/>
            <a:ext cx="2232917" cy="2974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spcBef>
                <a:spcPts val="72"/>
              </a:spcBef>
              <a:buClr>
                <a:schemeClr val="accent1"/>
              </a:buClr>
              <a:buSzPct val="110000"/>
            </a:pPr>
            <a:r>
              <a:rPr lang="en-US" sz="1333" dirty="0"/>
              <a:t>Ambulatory care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61807" y="1973132"/>
            <a:ext cx="2232917" cy="2974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spcBef>
                <a:spcPts val="72"/>
              </a:spcBef>
              <a:buClr>
                <a:schemeClr val="accent1"/>
              </a:buClr>
              <a:buSzPct val="110000"/>
            </a:pPr>
            <a:r>
              <a:rPr lang="en-US" sz="1333" dirty="0"/>
              <a:t>Inpatient care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267213" y="1373487"/>
            <a:ext cx="3761937" cy="2974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spcBef>
                <a:spcPts val="72"/>
              </a:spcBef>
              <a:buClr>
                <a:schemeClr val="accent1"/>
              </a:buClr>
              <a:buSzPct val="110000"/>
            </a:pPr>
            <a:r>
              <a:rPr lang="en-US" sz="1333" dirty="0"/>
              <a:t>Prescribed pharmaceuticals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267214" y="2248960"/>
            <a:ext cx="3761937" cy="2974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spcBef>
                <a:spcPts val="72"/>
              </a:spcBef>
              <a:buClr>
                <a:schemeClr val="accent1"/>
              </a:buClr>
              <a:buSzPct val="110000"/>
            </a:pPr>
            <a:r>
              <a:rPr lang="en-US" sz="1333" dirty="0"/>
              <a:t>Nursing facility care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-267214" y="2555435"/>
            <a:ext cx="3761937" cy="2974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spcBef>
                <a:spcPts val="72"/>
              </a:spcBef>
              <a:buClr>
                <a:schemeClr val="accent1"/>
              </a:buClr>
              <a:buSzPct val="110000"/>
            </a:pPr>
            <a:r>
              <a:rPr lang="en-US" sz="1333" dirty="0"/>
              <a:t>Emergency department care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73806" y="4045311"/>
            <a:ext cx="2232917" cy="2974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spcBef>
                <a:spcPts val="72"/>
              </a:spcBef>
              <a:buClr>
                <a:schemeClr val="accent1"/>
              </a:buClr>
              <a:buSzPct val="110000"/>
            </a:pPr>
            <a:r>
              <a:rPr lang="en-US" sz="1333" dirty="0"/>
              <a:t>Ambulatory care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73806" y="4331471"/>
            <a:ext cx="2232917" cy="2974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spcBef>
                <a:spcPts val="72"/>
              </a:spcBef>
              <a:buClr>
                <a:schemeClr val="accent1"/>
              </a:buClr>
              <a:buSzPct val="110000"/>
            </a:pPr>
            <a:r>
              <a:rPr lang="en-US" sz="1333" dirty="0"/>
              <a:t>Inpatient care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-155214" y="3731826"/>
            <a:ext cx="3761937" cy="2974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spcBef>
                <a:spcPts val="72"/>
              </a:spcBef>
              <a:buClr>
                <a:schemeClr val="accent1"/>
              </a:buClr>
              <a:buSzPct val="110000"/>
            </a:pPr>
            <a:r>
              <a:rPr lang="en-US" sz="1333" dirty="0"/>
              <a:t>Prescribed pharmaceuticals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-155215" y="4607299"/>
            <a:ext cx="3761937" cy="2974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spcBef>
                <a:spcPts val="72"/>
              </a:spcBef>
              <a:buClr>
                <a:schemeClr val="accent1"/>
              </a:buClr>
              <a:buSzPct val="110000"/>
            </a:pPr>
            <a:r>
              <a:rPr lang="en-US" sz="1333" dirty="0"/>
              <a:t>Nursing facility care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-155215" y="4900075"/>
            <a:ext cx="3761937" cy="2974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spcBef>
                <a:spcPts val="72"/>
              </a:spcBef>
              <a:buClr>
                <a:schemeClr val="accent1"/>
              </a:buClr>
              <a:buSzPct val="110000"/>
            </a:pPr>
            <a:r>
              <a:rPr lang="en-US" sz="1333" dirty="0"/>
              <a:t>Emergency department care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05094" y="1109118"/>
            <a:ext cx="1926911" cy="2974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72"/>
              </a:spcBef>
              <a:buClr>
                <a:schemeClr val="accent1"/>
              </a:buClr>
              <a:buSzPct val="110000"/>
            </a:pPr>
            <a:r>
              <a:rPr lang="en-US" sz="1333" dirty="0"/>
              <a:t>Diabetes mellitus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17093" y="3421248"/>
            <a:ext cx="1926911" cy="2974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72"/>
              </a:spcBef>
              <a:buClr>
                <a:schemeClr val="accent1"/>
              </a:buClr>
              <a:buSzPct val="110000"/>
            </a:pPr>
            <a:r>
              <a:rPr lang="en-US" sz="1333" dirty="0"/>
              <a:t>Other neurological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66371" y="3421247"/>
            <a:ext cx="1926911" cy="2974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72"/>
              </a:spcBef>
              <a:buClr>
                <a:schemeClr val="accent1"/>
              </a:buClr>
              <a:buSzPct val="110000"/>
            </a:pPr>
            <a:r>
              <a:rPr lang="en-US" sz="1333" dirty="0"/>
              <a:t>Hyperlipidemia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873367" y="3421510"/>
            <a:ext cx="1926911" cy="2974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72"/>
              </a:spcBef>
              <a:buClr>
                <a:schemeClr val="accent1"/>
              </a:buClr>
              <a:buSzPct val="110000"/>
            </a:pPr>
            <a:r>
              <a:rPr lang="en-US" sz="1333" dirty="0"/>
              <a:t>Hypertension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019800" y="1135068"/>
            <a:ext cx="2063157" cy="2974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72"/>
              </a:spcBef>
              <a:buClr>
                <a:schemeClr val="accent1"/>
              </a:buClr>
              <a:buSzPct val="110000"/>
            </a:pPr>
            <a:r>
              <a:rPr lang="en-US" sz="1333" dirty="0"/>
              <a:t>Low back and neck pain</a:t>
            </a:r>
          </a:p>
        </p:txBody>
      </p:sp>
      <p:pic>
        <p:nvPicPr>
          <p:cNvPr id="28" name="Picture 2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37" b="2894"/>
          <a:stretch/>
        </p:blipFill>
        <p:spPr>
          <a:xfrm>
            <a:off x="3416375" y="5762904"/>
            <a:ext cx="7933267" cy="104780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452958" y="1067728"/>
            <a:ext cx="1926911" cy="2974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72"/>
              </a:spcBef>
              <a:buClr>
                <a:schemeClr val="accent1"/>
              </a:buClr>
              <a:buSzPct val="110000"/>
            </a:pPr>
            <a:r>
              <a:rPr lang="en-US" sz="1333" dirty="0"/>
              <a:t>Depressive disorders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59E94049-38B6-A149-AC03-508A98179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7" y="225734"/>
            <a:ext cx="11329764" cy="1190069"/>
          </a:xfrm>
        </p:spPr>
        <p:txBody>
          <a:bodyPr/>
          <a:lstStyle/>
          <a:p>
            <a:r>
              <a:rPr lang="en-US" sz="3470" b="1" dirty="0"/>
              <a:t>1. Measuring drivers of health care spending increases</a:t>
            </a:r>
          </a:p>
        </p:txBody>
      </p:sp>
    </p:spTree>
    <p:extLst>
      <p:ext uri="{BB962C8B-B14F-4D97-AF65-F5344CB8AC3E}">
        <p14:creationId xmlns:p14="http://schemas.microsoft.com/office/powerpoint/2010/main" val="3191736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5956" b="3954"/>
          <a:stretch/>
        </p:blipFill>
        <p:spPr>
          <a:xfrm>
            <a:off x="385665" y="1263192"/>
            <a:ext cx="11024681" cy="49090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489" y="6176230"/>
            <a:ext cx="9507621" cy="41485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52D4EBA-9CAC-F0FE-D5B6-F3CAF2AE2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65125"/>
            <a:ext cx="10668000" cy="1325563"/>
          </a:xfrm>
        </p:spPr>
        <p:txBody>
          <a:bodyPr anchor="t"/>
          <a:lstStyle/>
          <a:p>
            <a:r>
              <a:rPr lang="en-US" sz="2667" dirty="0"/>
              <a:t>2. Estimating spending for six race/ethnicity groups</a:t>
            </a:r>
          </a:p>
        </p:txBody>
      </p:sp>
    </p:spTree>
    <p:extLst>
      <p:ext uri="{BB962C8B-B14F-4D97-AF65-F5344CB8AC3E}">
        <p14:creationId xmlns:p14="http://schemas.microsoft.com/office/powerpoint/2010/main" val="4160292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35849" y="6033797"/>
            <a:ext cx="11082927" cy="4181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z="3200" dirty="0"/>
              <a:t>3. Health spending attributable to risk factors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5613"/>
          <a:stretch/>
        </p:blipFill>
        <p:spPr>
          <a:xfrm>
            <a:off x="89675" y="1600200"/>
            <a:ext cx="12102325" cy="4571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7124"/>
          <a:stretch/>
        </p:blipFill>
        <p:spPr>
          <a:xfrm>
            <a:off x="2209253" y="5974222"/>
            <a:ext cx="9921353" cy="51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830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3668D2-3D7B-AD10-83C3-C582390AF2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7178DFA-62C2-50A6-6FED-0A060066AA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numCol="1"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Introduce US disease expenditure project</a:t>
            </a: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Highlight use cases of disease expenditure projects</a:t>
            </a:r>
          </a:p>
          <a:p>
            <a:endParaRPr lang="en-US" dirty="0"/>
          </a:p>
          <a:p>
            <a:r>
              <a:rPr lang="en-US" b="1" dirty="0"/>
              <a:t>INCORE and other countries completing similar studies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C43E5CC-230B-8338-0297-F7875B826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16D0D0-0E64-81F9-435C-0087AA41B4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E3F0CD6-AD00-1841-BC55-14E444E5E89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416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64A93-FEC3-8588-C64D-C3C9FE524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 research in Switzerland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D2C4CC-948E-31B7-6E4B-4E717506E6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E3F0CD6-AD00-1841-BC55-14E444E5E897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0C278D-5DAE-D4B9-24AD-BA98A9A663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8042"/>
          <a:stretch>
            <a:fillRect/>
          </a:stretch>
        </p:blipFill>
        <p:spPr>
          <a:xfrm>
            <a:off x="5921829" y="3218787"/>
            <a:ext cx="6131124" cy="36392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B8BB69-D132-FB50-05D7-8F192B582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51284"/>
            <a:ext cx="6409146" cy="174558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32BAA4-E5CB-51B5-5CE4-BB394ABE61C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401" t="81259" b="-3175"/>
          <a:stretch>
            <a:fillRect/>
          </a:stretch>
        </p:blipFill>
        <p:spPr>
          <a:xfrm>
            <a:off x="457200" y="4166512"/>
            <a:ext cx="5892581" cy="130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907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3BDFC-4380-29EA-8EF3-4D26D133A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 research in Norway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090009E-5F41-045B-D4AE-2D60B577F3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0131" y="3429000"/>
            <a:ext cx="7741870" cy="3272898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E5DB2C-11C8-F8E7-3081-2344E30579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E3F0CD6-AD00-1841-BC55-14E444E5E897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F9E662-C548-EB1E-7AF1-BE421253D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061810"/>
            <a:ext cx="6821055" cy="220621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7336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DBCED-1788-D211-F974-68EE333E2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 research in New Zealand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F3CCD1-D330-6187-F4C3-2D59DE4854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E3F0CD6-AD00-1841-BC55-14E444E5E897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7C1AB5-8F6F-0DE9-7CC7-1EC2A6280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17" y="2228186"/>
            <a:ext cx="5243463" cy="273542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E9672EB-9134-0FF6-CCD5-3A4EAF8492A9}"/>
              </a:ext>
            </a:extLst>
          </p:cNvPr>
          <p:cNvSpPr/>
          <p:nvPr/>
        </p:nvSpPr>
        <p:spPr>
          <a:xfrm>
            <a:off x="7426036" y="1505527"/>
            <a:ext cx="443346" cy="40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1D21BC-5065-C5F6-8022-60DDE812C4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410"/>
          <a:stretch/>
        </p:blipFill>
        <p:spPr>
          <a:xfrm>
            <a:off x="5615709" y="2021458"/>
            <a:ext cx="6576291" cy="345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810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911E3A-C98E-2F78-7310-25CB2F73F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BD0FFB-C7AA-51B7-646C-9901E6D71D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02188" y="234170"/>
            <a:ext cx="219969" cy="198040"/>
          </a:xfrm>
        </p:spPr>
        <p:txBody>
          <a:bodyPr/>
          <a:lstStyle/>
          <a:p>
            <a:fld id="{9531C42D-C051-44A0-B77F-838FCEDD279D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4E8DA13-5EDC-2AD4-A330-9A4F07CD9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7" y="432209"/>
            <a:ext cx="7149850" cy="496940"/>
          </a:xfrm>
        </p:spPr>
        <p:txBody>
          <a:bodyPr/>
          <a:lstStyle/>
          <a:p>
            <a:r>
              <a:rPr lang="en-GB" dirty="0">
                <a:latin typeface="Arial"/>
                <a:cs typeface="Arial"/>
              </a:rPr>
              <a:t>INCORE </a:t>
            </a:r>
            <a:endParaRPr lang="en-GB" dirty="0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CB089FB6-E85C-7FF6-510A-87D7E850AE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172" y="1895078"/>
            <a:ext cx="4064000" cy="397510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C4D2473-6AEC-D878-D538-930E8427F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829" y="1764200"/>
            <a:ext cx="6306771" cy="4236550"/>
          </a:xfrm>
        </p:spPr>
        <p:txBody>
          <a:bodyPr vert="horz" lIns="0" tIns="0" rIns="0" bIns="0" rtlCol="0" anchor="t">
            <a:normAutofit fontScale="700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b="1" dirty="0"/>
              <a:t>Objectives:</a:t>
            </a:r>
          </a:p>
          <a:p>
            <a:pPr marL="371475" indent="-371475">
              <a:buFont typeface="+mj-lt"/>
              <a:buAutoNum type="arabicPeriod"/>
            </a:pPr>
            <a:r>
              <a:rPr lang="en-GB" dirty="0">
                <a:latin typeface="Arial"/>
                <a:cs typeface="Arial"/>
              </a:rPr>
              <a:t>Estimate the health care</a:t>
            </a:r>
            <a:r>
              <a:rPr lang="en-GB">
                <a:latin typeface="Arial"/>
                <a:cs typeface="Arial"/>
              </a:rPr>
              <a:t> spending by type of care, sex, </a:t>
            </a:r>
            <a:r>
              <a:rPr lang="en-GB" dirty="0">
                <a:latin typeface="Arial"/>
                <a:cs typeface="Arial"/>
              </a:rPr>
              <a:t>age, and disease.</a:t>
            </a:r>
          </a:p>
          <a:p>
            <a:pPr marL="371475" indent="-371475">
              <a:buFont typeface="+mj-lt"/>
              <a:buAutoNum type="arabicPeriod"/>
            </a:pPr>
            <a:r>
              <a:rPr lang="en-GB" dirty="0"/>
              <a:t>Assess the changes in age- and disease-specific expenditures within countries over time.</a:t>
            </a:r>
          </a:p>
          <a:p>
            <a:pPr marL="371475" indent="-371475">
              <a:buFont typeface="+mj-lt"/>
              <a:buAutoNum type="arabicPeriod"/>
            </a:pPr>
            <a:r>
              <a:rPr lang="en-GB" dirty="0"/>
              <a:t>Compare the age- and disease-specific expenditures across countries and calculate an age-standardised healthcare expenditure measure.</a:t>
            </a:r>
          </a:p>
          <a:p>
            <a:pPr marL="285750" indent="-285750"/>
            <a:endParaRPr lang="en-GB" dirty="0"/>
          </a:p>
          <a:p>
            <a:pPr marL="0" indent="0">
              <a:buNone/>
            </a:pPr>
            <a:r>
              <a:rPr lang="en-GB" b="1" dirty="0"/>
              <a:t>Collaborating countries:</a:t>
            </a:r>
          </a:p>
          <a:p>
            <a:pPr marL="514350" lvl="1" indent="-285750"/>
            <a:r>
              <a:rPr lang="en-GB" dirty="0"/>
              <a:t>Australia, Denmark, England, Hong Kong, Norway, Scotland, Singapore, South Korea, Switzerland, and the United States.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2B8111-474D-AEB7-7F9C-CDEB58DDFD9F}"/>
              </a:ext>
            </a:extLst>
          </p:cNvPr>
          <p:cNvSpPr txBox="1"/>
          <p:nvPr/>
        </p:nvSpPr>
        <p:spPr>
          <a:xfrm>
            <a:off x="3597385" y="241006"/>
            <a:ext cx="4613406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International Network on </a:t>
            </a:r>
            <a:r>
              <a:rPr lang="en-US" sz="2800" dirty="0" err="1">
                <a:solidFill>
                  <a:schemeClr val="bg1"/>
                </a:solidFill>
                <a:latin typeface="Arial"/>
                <a:cs typeface="Arial"/>
              </a:rPr>
              <a:t>COmparative</a:t>
            </a: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/>
                <a:cs typeface="Arial"/>
              </a:rPr>
              <a:t>REsource</a:t>
            </a: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 Use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1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77500D-541B-CDF0-37AF-3A1D55811F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74F7F5-F9A3-FD4D-30EE-879A0A5A0C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02188" y="234170"/>
            <a:ext cx="219969" cy="198040"/>
          </a:xfrm>
        </p:spPr>
        <p:txBody>
          <a:bodyPr/>
          <a:lstStyle/>
          <a:p>
            <a:fld id="{9531C42D-C051-44A0-B77F-838FCEDD279D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22CB2EB-CC2F-1AF7-C348-5AAA92E5E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7" y="432209"/>
            <a:ext cx="7149850" cy="496940"/>
          </a:xfrm>
        </p:spPr>
        <p:txBody>
          <a:bodyPr/>
          <a:lstStyle/>
          <a:p>
            <a:r>
              <a:rPr lang="en-GB" dirty="0"/>
              <a:t>Phase One Objectives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9026460-A132-55F6-5BD0-52C72B099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687" y="1689100"/>
            <a:ext cx="10656888" cy="4311650"/>
          </a:xfrm>
        </p:spPr>
        <p:txBody>
          <a:bodyPr vert="horz" lIns="0" tIns="0" rIns="0" bIns="0" rtlCol="0" anchor="t">
            <a:normAutofit/>
          </a:bodyPr>
          <a:lstStyle/>
          <a:p>
            <a:pPr marL="285750" indent="-285750"/>
            <a:r>
              <a:rPr lang="en-GB" sz="2200" dirty="0">
                <a:latin typeface="Arial"/>
                <a:cs typeface="Arial"/>
              </a:rPr>
              <a:t>Begin simple, then add layers of complexity</a:t>
            </a:r>
          </a:p>
          <a:p>
            <a:pPr marL="285750" indent="-285750"/>
            <a:r>
              <a:rPr lang="en-GB" sz="2200" dirty="0">
                <a:latin typeface="Arial"/>
                <a:cs typeface="Arial"/>
              </a:rPr>
              <a:t>Use a federated analysis system</a:t>
            </a:r>
          </a:p>
          <a:p>
            <a:pPr marL="285750" indent="-285750"/>
            <a:endParaRPr lang="en-GB" sz="1050" dirty="0"/>
          </a:p>
          <a:p>
            <a:pPr marL="0" indent="0">
              <a:buNone/>
            </a:pPr>
            <a:r>
              <a:rPr lang="en-GB" sz="2200" b="1" dirty="0"/>
              <a:t>Phase One:</a:t>
            </a:r>
          </a:p>
          <a:p>
            <a:pPr>
              <a:buFont typeface="+mj-lt"/>
              <a:buAutoNum type="arabicPeriod"/>
            </a:pPr>
            <a:r>
              <a:rPr lang="en-GB" sz="2200" dirty="0"/>
              <a:t>Estimate the </a:t>
            </a:r>
            <a:r>
              <a:rPr lang="en-GB" sz="2200" b="1" dirty="0"/>
              <a:t>average length of stay </a:t>
            </a:r>
            <a:r>
              <a:rPr lang="en-GB" sz="2200" dirty="0"/>
              <a:t>in hospital for admitted patients </a:t>
            </a:r>
            <a:r>
              <a:rPr lang="en-GB" sz="2200" b="1" dirty="0"/>
              <a:t>by sex,  age, and disease </a:t>
            </a:r>
            <a:r>
              <a:rPr lang="en-GB" sz="2200" dirty="0"/>
              <a:t>using claims or hospital administrative data.</a:t>
            </a:r>
          </a:p>
          <a:p>
            <a:pPr>
              <a:buFont typeface="+mj-lt"/>
              <a:buAutoNum type="arabicPeriod"/>
            </a:pPr>
            <a:r>
              <a:rPr lang="en-GB" sz="2200" dirty="0"/>
              <a:t>Analyse the changes in length of stay in hospital within countries over time.</a:t>
            </a:r>
          </a:p>
          <a:p>
            <a:pPr>
              <a:buFont typeface="+mj-lt"/>
              <a:buAutoNum type="arabicPeriod"/>
            </a:pPr>
            <a:r>
              <a:rPr lang="en-GB" sz="2200" dirty="0"/>
              <a:t>Compare age- and disease-specific length of stay across countries.</a:t>
            </a:r>
          </a:p>
        </p:txBody>
      </p:sp>
    </p:spTree>
    <p:extLst>
      <p:ext uri="{BB962C8B-B14F-4D97-AF65-F5344CB8AC3E}">
        <p14:creationId xmlns:p14="http://schemas.microsoft.com/office/powerpoint/2010/main" val="276934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62221E-9BF9-AB4F-A7BF-11ECCEBFA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4760D1-9657-6AEB-8FC9-D9816743C4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02188" y="234170"/>
            <a:ext cx="219969" cy="198040"/>
          </a:xfrm>
        </p:spPr>
        <p:txBody>
          <a:bodyPr/>
          <a:lstStyle/>
          <a:p>
            <a:fld id="{9531C42D-C051-44A0-B77F-838FCEDD279D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B5506CB-5BAB-026A-CEAC-D20FD24CB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7" y="234170"/>
            <a:ext cx="7149850" cy="694979"/>
          </a:xfrm>
        </p:spPr>
        <p:txBody>
          <a:bodyPr/>
          <a:lstStyle/>
          <a:p>
            <a:r>
              <a:rPr lang="en-GB" dirty="0"/>
              <a:t>Next Steps, Phase Two, and Beyond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7A4437-3A9C-3746-9DCD-958A07E4D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687" y="1511300"/>
            <a:ext cx="10656888" cy="44894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b="1" u="sng" dirty="0"/>
              <a:t>Phase two and beyond</a:t>
            </a:r>
            <a:endParaRPr lang="en-GB" sz="2200" dirty="0"/>
          </a:p>
          <a:p>
            <a:pPr marL="285750" indent="-285750"/>
            <a:r>
              <a:rPr lang="en-GB" sz="2200" dirty="0"/>
              <a:t>Multi-year multi-phase project</a:t>
            </a:r>
          </a:p>
          <a:p>
            <a:pPr marL="285750" indent="-285750"/>
            <a:r>
              <a:rPr lang="en-GB" sz="2200" dirty="0"/>
              <a:t>Many further steps before we estimate age- and disease-specific health </a:t>
            </a:r>
            <a:r>
              <a:rPr lang="en-GB" sz="2200" b="1" dirty="0"/>
              <a:t>expenditures </a:t>
            </a:r>
            <a:r>
              <a:rPr lang="en-GB" sz="2200" dirty="0"/>
              <a:t>and</a:t>
            </a:r>
            <a:r>
              <a:rPr lang="en-GB" sz="2200" b="1" dirty="0"/>
              <a:t> utilization across types of care</a:t>
            </a:r>
          </a:p>
          <a:p>
            <a:pPr marL="0" indent="0">
              <a:buNone/>
            </a:pPr>
            <a:r>
              <a:rPr lang="en-GB" sz="2200" b="1" u="sng" dirty="0"/>
              <a:t>Expanding the network</a:t>
            </a:r>
          </a:p>
          <a:p>
            <a:pPr marL="285750" indent="-285750"/>
            <a:r>
              <a:rPr lang="en-GB" sz="2200" dirty="0"/>
              <a:t>Create comparable statistics for a wider group of countries:</a:t>
            </a:r>
          </a:p>
          <a:p>
            <a:pPr marL="171450" indent="-285750"/>
            <a:r>
              <a:rPr lang="en-GB" sz="2400" dirty="0"/>
              <a:t>Increases usefulness of statistics.</a:t>
            </a:r>
          </a:p>
          <a:p>
            <a:pPr marL="171450" indent="-285750"/>
            <a:r>
              <a:rPr lang="en-GB" sz="2400" dirty="0"/>
              <a:t>Ensures wider harmonisation so that statistics can be more widely adopted.</a:t>
            </a:r>
          </a:p>
          <a:p>
            <a:pPr marL="285750" indent="-285750"/>
            <a:endParaRPr lang="en-GB" sz="2200" dirty="0"/>
          </a:p>
          <a:p>
            <a:pPr marL="285750" indent="-285750"/>
            <a:endParaRPr lang="en-GB" sz="2200" dirty="0"/>
          </a:p>
          <a:p>
            <a:pPr marL="285750" indent="-285750"/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01728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A2987E2-E01C-D5B2-4794-CD9BCD57E2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numCol="1"/>
          <a:lstStyle/>
          <a:p>
            <a:r>
              <a:rPr lang="en-US" dirty="0"/>
              <a:t>Introduce US disease expenditure project</a:t>
            </a:r>
          </a:p>
          <a:p>
            <a:endParaRPr lang="en-US" dirty="0"/>
          </a:p>
          <a:p>
            <a:r>
              <a:rPr lang="en-US" dirty="0"/>
              <a:t>Highlight use cases of disease expenditure projects</a:t>
            </a:r>
          </a:p>
          <a:p>
            <a:endParaRPr lang="en-US" dirty="0"/>
          </a:p>
          <a:p>
            <a:r>
              <a:rPr lang="en-US" dirty="0"/>
              <a:t>INCORE and other countries completing similar studies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66FF8CB-AE1A-2E2D-9369-53BE28CFA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50DEDD-9FCD-8A08-CA98-E01BADC7D5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E3F0CD6-AD00-1841-BC55-14E444E5E89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2124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8F3ED3-465B-7269-CC37-C4148AEB78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504F95-D809-06B9-C62E-A1B708F451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02188" y="234170"/>
            <a:ext cx="219969" cy="198040"/>
          </a:xfrm>
        </p:spPr>
        <p:txBody>
          <a:bodyPr/>
          <a:lstStyle/>
          <a:p>
            <a:fld id="{9531C42D-C051-44A0-B77F-838FCEDD279D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5625C84-FEB2-0D3D-D765-3B789FC05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7" y="432209"/>
            <a:ext cx="7149850" cy="496940"/>
          </a:xfrm>
        </p:spPr>
        <p:txBody>
          <a:bodyPr/>
          <a:lstStyle/>
          <a:p>
            <a:r>
              <a:rPr lang="en-GB" dirty="0"/>
              <a:t>Expanding INCORE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C7B862BC-7171-92EF-67BD-C58199B44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3101" y="3429000"/>
            <a:ext cx="3746899" cy="2602104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US" sz="2200" dirty="0"/>
              <a:t>Scan the QR code and complete the short form</a:t>
            </a:r>
          </a:p>
          <a:p>
            <a:pPr lvl="1"/>
            <a:endParaRPr lang="en-US" sz="2200" dirty="0"/>
          </a:p>
          <a:p>
            <a:pPr marL="457200" lvl="1" indent="0">
              <a:buNone/>
            </a:pPr>
            <a:r>
              <a:rPr lang="en-US" sz="2200" dirty="0"/>
              <a:t>Alternatively, if you have questions, feel free to email </a:t>
            </a:r>
            <a:r>
              <a:rPr lang="en-US" sz="2200"/>
              <a:t>me </a:t>
            </a:r>
            <a:r>
              <a:rPr lang="en-US">
                <a:hlinkClick r:id="rId2"/>
              </a:rPr>
              <a:t>dieleman</a:t>
            </a:r>
            <a:r>
              <a:rPr lang="en-US" dirty="0">
                <a:hlinkClick r:id="rId2"/>
              </a:rPr>
              <a:t>@uw.edu</a:t>
            </a:r>
            <a:r>
              <a:rPr lang="en-US" dirty="0"/>
              <a:t> </a:t>
            </a:r>
          </a:p>
          <a:p>
            <a:pPr marL="228600" lvl="2" indent="0">
              <a:buNone/>
            </a:pPr>
            <a:endParaRPr lang="en-US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63919343-8FF2-08DA-D239-A26422509739}"/>
              </a:ext>
            </a:extLst>
          </p:cNvPr>
          <p:cNvSpPr txBox="1">
            <a:spLocks/>
          </p:cNvSpPr>
          <p:nvPr/>
        </p:nvSpPr>
        <p:spPr>
          <a:xfrm>
            <a:off x="7023102" y="1809414"/>
            <a:ext cx="3746899" cy="126447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1828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>
                <a:solidFill>
                  <a:schemeClr val="tx1"/>
                </a:solidFill>
              </a:rPr>
              <a:t>Interested in joining INCORE?</a:t>
            </a:r>
            <a:endParaRPr lang="en-GB" sz="3500" dirty="0">
              <a:solidFill>
                <a:schemeClr val="tx1"/>
              </a:solidFill>
            </a:endParaRPr>
          </a:p>
        </p:txBody>
      </p:sp>
      <p:pic>
        <p:nvPicPr>
          <p:cNvPr id="9" name="Picture Placeholder 9" descr="A qr code on a blue background&#10;&#10;AI-generated content may be incorrect.">
            <a:extLst>
              <a:ext uri="{FF2B5EF4-FFF2-40B4-BE49-F238E27FC236}">
                <a16:creationId xmlns:a16="http://schemas.microsoft.com/office/drawing/2014/main" id="{BD688AF7-D673-7041-6E76-FA557D5C82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grayscl/>
          </a:blip>
          <a:srcRect l="25643" t="36057" r="26767" b="14650"/>
          <a:stretch>
            <a:fillRect/>
          </a:stretch>
        </p:blipFill>
        <p:spPr bwMode="auto">
          <a:xfrm>
            <a:off x="467035" y="1555414"/>
            <a:ext cx="4701865" cy="48703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3581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458BCD-1F59-53BE-7F2D-C023B88C5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E07D8E5-E8AC-21D7-45EE-C5ECBDB156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numCol="1"/>
          <a:lstStyle/>
          <a:p>
            <a:r>
              <a:rPr lang="en-US" b="1" dirty="0"/>
              <a:t>Introduce US disease expenditure project</a:t>
            </a:r>
          </a:p>
          <a:p>
            <a:endParaRPr lang="en-US" dirty="0"/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Highlight use cases of disease expenditure projects</a:t>
            </a: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INCORE and other countries completing similar studies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9E48F1B-4647-8CC6-C039-4732D3F9F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232F69-0A15-C99A-CE0B-8A04FB5560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E3F0CD6-AD00-1841-BC55-14E444E5E89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593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9F3995E-BBA5-F6C0-B6CC-B2D7B09A01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0778123"/>
              </p:ext>
            </p:extLst>
          </p:nvPr>
        </p:nvGraphicFramePr>
        <p:xfrm>
          <a:off x="298579" y="1229987"/>
          <a:ext cx="7156665" cy="5431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Disease Expenditure (DEX) research project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4</a:t>
            </a:fld>
            <a:endParaRPr lang="en-US"/>
          </a:p>
        </p:txBody>
      </p:sp>
      <p:sp>
        <p:nvSpPr>
          <p:cNvPr id="5" name="Left-Right Arrow 4"/>
          <p:cNvSpPr/>
          <p:nvPr/>
        </p:nvSpPr>
        <p:spPr>
          <a:xfrm>
            <a:off x="377697" y="1384900"/>
            <a:ext cx="11310213" cy="957943"/>
          </a:xfrm>
          <a:prstGeom prst="left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3599" y="1583448"/>
            <a:ext cx="1077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72"/>
              </a:spcBef>
              <a:buClr>
                <a:schemeClr val="accent1"/>
              </a:buClr>
              <a:buSzPct val="110000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Micro</a:t>
            </a:r>
          </a:p>
        </p:txBody>
      </p:sp>
      <p:sp>
        <p:nvSpPr>
          <p:cNvPr id="8" name="Multiply 7"/>
          <p:cNvSpPr/>
          <p:nvPr/>
        </p:nvSpPr>
        <p:spPr>
          <a:xfrm>
            <a:off x="5171277" y="1052102"/>
            <a:ext cx="1723052" cy="1551659"/>
          </a:xfrm>
          <a:prstGeom prst="mathMultiply">
            <a:avLst>
              <a:gd name="adj1" fmla="val 12016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26824" y="1581711"/>
            <a:ext cx="1270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72"/>
              </a:spcBef>
              <a:buClr>
                <a:schemeClr val="accent1"/>
              </a:buClr>
              <a:buSzPct val="110000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Macro</a:t>
            </a:r>
          </a:p>
        </p:txBody>
      </p:sp>
      <p:cxnSp>
        <p:nvCxnSpPr>
          <p:cNvPr id="12" name="Straight Arrow Connector 11"/>
          <p:cNvCxnSpPr>
            <a:cxnSpLocks/>
          </p:cNvCxnSpPr>
          <p:nvPr/>
        </p:nvCxnSpPr>
        <p:spPr>
          <a:xfrm flipH="1">
            <a:off x="4717266" y="2323778"/>
            <a:ext cx="722000" cy="535531"/>
          </a:xfrm>
          <a:prstGeom prst="straightConnector1">
            <a:avLst/>
          </a:prstGeom>
          <a:ln w="85725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173617" y="2749056"/>
            <a:ext cx="3719804" cy="403700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72"/>
              </a:spcBef>
              <a:buClr>
                <a:schemeClr val="accent1"/>
              </a:buClr>
              <a:buSzPct val="110000"/>
            </a:pPr>
            <a:r>
              <a:rPr lang="en-US" sz="2300" b="1" dirty="0">
                <a:latin typeface="Arial" panose="020B0604020202020204" pitchFamily="34" charset="0"/>
              </a:rPr>
              <a:t>Strengths:</a:t>
            </a:r>
          </a:p>
          <a:p>
            <a:pPr marL="457189" indent="-457189">
              <a:spcBef>
                <a:spcPts val="72"/>
              </a:spcBef>
              <a:buClr>
                <a:schemeClr val="accent1"/>
              </a:buClr>
              <a:buSzPct val="110000"/>
              <a:buFont typeface="+mj-lt"/>
              <a:buAutoNum type="arabicPeriod"/>
            </a:pPr>
            <a:r>
              <a:rPr lang="en-US" sz="2300" dirty="0">
                <a:latin typeface="Arial" panose="020B0604020202020204" pitchFamily="34" charset="0"/>
              </a:rPr>
              <a:t>Comprehensive but detailed perspective</a:t>
            </a:r>
          </a:p>
          <a:p>
            <a:pPr marL="457189" indent="-457189">
              <a:spcBef>
                <a:spcPts val="72"/>
              </a:spcBef>
              <a:buClr>
                <a:schemeClr val="accent1"/>
              </a:buClr>
              <a:buSzPct val="110000"/>
              <a:buFont typeface="+mj-lt"/>
              <a:buAutoNum type="arabicPeriod"/>
            </a:pPr>
            <a:r>
              <a:rPr lang="en-US" sz="2300" dirty="0">
                <a:latin typeface="Arial" panose="020B0604020202020204" pitchFamily="34" charset="0"/>
              </a:rPr>
              <a:t>Can connect these estimates of population health outcomes</a:t>
            </a:r>
          </a:p>
          <a:p>
            <a:pPr marL="457189" indent="-457189">
              <a:spcBef>
                <a:spcPts val="72"/>
              </a:spcBef>
              <a:buClr>
                <a:schemeClr val="accent1"/>
              </a:buClr>
              <a:buSzPct val="110000"/>
              <a:buFont typeface="+mj-lt"/>
              <a:buAutoNum type="arabicPeriod"/>
            </a:pPr>
            <a:r>
              <a:rPr lang="en-US" sz="2300" dirty="0">
                <a:latin typeface="Arial" panose="020B0604020202020204" pitchFamily="34" charset="0"/>
              </a:rPr>
              <a:t>Many stakeholders think in terms of diseases</a:t>
            </a:r>
          </a:p>
          <a:p>
            <a:pPr marL="457189" indent="-457189">
              <a:spcBef>
                <a:spcPts val="72"/>
              </a:spcBef>
              <a:buClr>
                <a:schemeClr val="accent1"/>
              </a:buClr>
              <a:buSzPct val="110000"/>
              <a:buFont typeface="+mj-lt"/>
              <a:buAutoNum type="arabicPeriod"/>
            </a:pPr>
            <a:r>
              <a:rPr lang="en-US" sz="2300" dirty="0">
                <a:latin typeface="Arial" panose="020B0604020202020204" pitchFamily="34" charset="0"/>
              </a:rPr>
              <a:t>Can estimate health care productivity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733791-920B-8FC9-5660-001840928490}"/>
              </a:ext>
            </a:extLst>
          </p:cNvPr>
          <p:cNvSpPr txBox="1"/>
          <p:nvPr/>
        </p:nvSpPr>
        <p:spPr>
          <a:xfrm>
            <a:off x="511400" y="5805898"/>
            <a:ext cx="701396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 spending and utilization, over time</a:t>
            </a:r>
          </a:p>
        </p:txBody>
      </p:sp>
    </p:spTree>
    <p:extLst>
      <p:ext uri="{BB962C8B-B14F-4D97-AF65-F5344CB8AC3E}">
        <p14:creationId xmlns:p14="http://schemas.microsoft.com/office/powerpoint/2010/main" val="1502987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8B21950-3F57-1230-8AD4-9FFFDCD04900}"/>
              </a:ext>
            </a:extLst>
          </p:cNvPr>
          <p:cNvSpPr/>
          <p:nvPr/>
        </p:nvSpPr>
        <p:spPr>
          <a:xfrm>
            <a:off x="457200" y="6309360"/>
            <a:ext cx="11277598" cy="466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7CBFB3-3A96-EFC5-FB80-CB7024EBBD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3F0CD6-AD00-1841-BC55-14E444E5E89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4576F6-B986-F59C-E2E0-FDA096F15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Health conditions with the most spending in the US, 2019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83A228-83B4-B84A-F5F3-6EE368D04087}"/>
              </a:ext>
            </a:extLst>
          </p:cNvPr>
          <p:cNvSpPr txBox="1"/>
          <p:nvPr/>
        </p:nvSpPr>
        <p:spPr>
          <a:xfrm>
            <a:off x="4015047" y="2921168"/>
            <a:ext cx="67387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</a:rPr>
              <a:t>UPDATE</a:t>
            </a:r>
          </a:p>
        </p:txBody>
      </p:sp>
      <p:pic>
        <p:nvPicPr>
          <p:cNvPr id="7" name="Picture 6" descr="A green and white table with numbers and a green background&#10;&#10;Description automatically generated">
            <a:extLst>
              <a:ext uri="{FF2B5EF4-FFF2-40B4-BE49-F238E27FC236}">
                <a16:creationId xmlns:a16="http://schemas.microsoft.com/office/drawing/2014/main" id="{579F1318-A60D-AB92-EA06-A6507352E69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" r="47393"/>
          <a:stretch>
            <a:fillRect/>
          </a:stretch>
        </p:blipFill>
        <p:spPr>
          <a:xfrm>
            <a:off x="706930" y="1544504"/>
            <a:ext cx="10873409" cy="499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146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7CBFB3-3A96-EFC5-FB80-CB7024EBBD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3F0CD6-AD00-1841-BC55-14E444E5E89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4576F6-B986-F59C-E2E0-FDA096F15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Health spending by age and sex, 2019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032543-C8F3-14F2-DADD-7527D3383E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1910"/>
          <a:stretch/>
        </p:blipFill>
        <p:spPr>
          <a:xfrm>
            <a:off x="350981" y="1540153"/>
            <a:ext cx="5357091" cy="40773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53333FD-3346-FE69-EE20-2321C42892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1380" r="12347"/>
          <a:stretch/>
        </p:blipFill>
        <p:spPr>
          <a:xfrm>
            <a:off x="6271494" y="1540152"/>
            <a:ext cx="5089233" cy="40675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F046CB-BDEF-010C-BC7B-B633A68F9F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5267" t="30156" b="22567"/>
          <a:stretch/>
        </p:blipFill>
        <p:spPr>
          <a:xfrm>
            <a:off x="10071758" y="3359906"/>
            <a:ext cx="1796969" cy="16717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612DA4-A3DC-463E-7422-178F3F8C22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842" t="37143" r="51800" b="30272"/>
          <a:stretch/>
        </p:blipFill>
        <p:spPr>
          <a:xfrm>
            <a:off x="4562761" y="3758224"/>
            <a:ext cx="1385455" cy="115223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0849789-54AF-1B3B-3B0D-9148BE772D28}"/>
              </a:ext>
            </a:extLst>
          </p:cNvPr>
          <p:cNvSpPr/>
          <p:nvPr/>
        </p:nvSpPr>
        <p:spPr>
          <a:xfrm>
            <a:off x="457200" y="6309360"/>
            <a:ext cx="11277598" cy="466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11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7CBFB3-3A96-EFC5-FB80-CB7024EBBD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3F0CD6-AD00-1841-BC55-14E444E5E89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 descr="A map of the united states&#10;&#10;Description automatically generated">
            <a:extLst>
              <a:ext uri="{FF2B5EF4-FFF2-40B4-BE49-F238E27FC236}">
                <a16:creationId xmlns:a16="http://schemas.microsoft.com/office/drawing/2014/main" id="{AC6B98F7-58C2-982B-C16D-2AEEB213C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8876" y="242673"/>
            <a:ext cx="7710903" cy="5692140"/>
          </a:xfrm>
          <a:prstGeom prst="rect">
            <a:avLst/>
          </a:prstGeom>
        </p:spPr>
      </p:pic>
      <p:pic>
        <p:nvPicPr>
          <p:cNvPr id="7" name="Picture 6" descr="A map of the united states&#10;&#10;Description automatically generated">
            <a:extLst>
              <a:ext uri="{FF2B5EF4-FFF2-40B4-BE49-F238E27FC236}">
                <a16:creationId xmlns:a16="http://schemas.microsoft.com/office/drawing/2014/main" id="{E837339F-668E-4C9A-627B-887D20B98C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4007" y="238829"/>
            <a:ext cx="8110792" cy="56899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4576F6-B986-F59C-E2E0-FDA096F15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13574"/>
            <a:ext cx="3997105" cy="2021184"/>
          </a:xfrm>
        </p:spPr>
        <p:txBody>
          <a:bodyPr/>
          <a:lstStyle/>
          <a:p>
            <a:r>
              <a:rPr lang="en-US"/>
              <a:t>Health care spending across US counties</a:t>
            </a:r>
            <a:br>
              <a:rPr lang="en-US"/>
            </a:b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CB27BA-A30E-987E-5180-7B7BCBADC2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0968" y="5924195"/>
            <a:ext cx="8816697" cy="30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742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126107-2712-8F61-D724-D1A3E4D2F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452288A-1947-593D-589C-8937E64C5D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numCol="1"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Introduce US disease expenditure project</a:t>
            </a:r>
          </a:p>
          <a:p>
            <a:endParaRPr lang="en-US" dirty="0"/>
          </a:p>
          <a:p>
            <a:r>
              <a:rPr lang="en-US" b="1" dirty="0"/>
              <a:t>Highlight use cases of disease expenditure projects</a:t>
            </a:r>
          </a:p>
          <a:p>
            <a:endParaRPr lang="en-US" dirty="0"/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INCORE and other countries completing similar studies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F9B1255-8884-8966-DE9E-D29F8107C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7C2170-09D8-AEEE-1614-4CE4E44A8E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E3F0CD6-AD00-1841-BC55-14E444E5E89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184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5643" y="6249163"/>
            <a:ext cx="11748491" cy="516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4717" y="225734"/>
            <a:ext cx="11329764" cy="1190069"/>
          </a:xfrm>
        </p:spPr>
        <p:txBody>
          <a:bodyPr/>
          <a:lstStyle/>
          <a:p>
            <a:r>
              <a:rPr lang="en-US" dirty="0"/>
              <a:t>1. Measuring drivers of health care spending increases</a:t>
            </a:r>
            <a:endParaRPr lang="en-US" b="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84717" y="1457031"/>
            <a:ext cx="10972800" cy="4425287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6117" y="1137299"/>
            <a:ext cx="8139932" cy="56698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7934" y="5758040"/>
            <a:ext cx="36241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72"/>
              </a:spcBef>
              <a:buClr>
                <a:schemeClr val="accent1"/>
              </a:buClr>
              <a:buSzPct val="110000"/>
            </a:pPr>
            <a:r>
              <a:rPr lang="en-US" sz="2400" dirty="0"/>
              <a:t>Total US health spending 1996-2013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13736" y="1470080"/>
            <a:ext cx="2232917" cy="379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spcBef>
                <a:spcPts val="72"/>
              </a:spcBef>
              <a:buClr>
                <a:schemeClr val="accent1"/>
              </a:buClr>
              <a:buSzPct val="110000"/>
            </a:pPr>
            <a:r>
              <a:rPr lang="en-US" sz="1867" dirty="0"/>
              <a:t>Ambulatory care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13736" y="2098403"/>
            <a:ext cx="2232917" cy="379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spcBef>
                <a:spcPts val="72"/>
              </a:spcBef>
              <a:buClr>
                <a:schemeClr val="accent1"/>
              </a:buClr>
              <a:buSzPct val="110000"/>
            </a:pPr>
            <a:r>
              <a:rPr lang="en-US" sz="1867" dirty="0"/>
              <a:t>Inpatient care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4717" y="2737809"/>
            <a:ext cx="3761937" cy="379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spcBef>
                <a:spcPts val="72"/>
              </a:spcBef>
              <a:buClr>
                <a:schemeClr val="accent1"/>
              </a:buClr>
              <a:buSzPct val="110000"/>
            </a:pPr>
            <a:r>
              <a:rPr lang="en-US" sz="1867" dirty="0"/>
              <a:t>Prescribed pharmaceuticals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4716" y="3405813"/>
            <a:ext cx="3761937" cy="379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spcBef>
                <a:spcPts val="72"/>
              </a:spcBef>
              <a:buClr>
                <a:schemeClr val="accent1"/>
              </a:buClr>
              <a:buSzPct val="110000"/>
            </a:pPr>
            <a:r>
              <a:rPr lang="en-US" sz="1867" dirty="0"/>
              <a:t>Nursing facility care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4714" y="4065445"/>
            <a:ext cx="3761937" cy="379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spcBef>
                <a:spcPts val="72"/>
              </a:spcBef>
              <a:buClr>
                <a:schemeClr val="accent1"/>
              </a:buClr>
              <a:buSzPct val="110000"/>
            </a:pPr>
            <a:r>
              <a:rPr lang="en-US" sz="1867" dirty="0"/>
              <a:t>Emergency department care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4713" y="4741441"/>
            <a:ext cx="3761937" cy="379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spcBef>
                <a:spcPts val="72"/>
              </a:spcBef>
              <a:buClr>
                <a:schemeClr val="accent1"/>
              </a:buClr>
              <a:buSzPct val="110000"/>
            </a:pPr>
            <a:r>
              <a:rPr lang="en-US" sz="1867" dirty="0"/>
              <a:t>Dental care</a:t>
            </a:r>
          </a:p>
        </p:txBody>
      </p:sp>
    </p:spTree>
    <p:extLst>
      <p:ext uri="{BB962C8B-B14F-4D97-AF65-F5344CB8AC3E}">
        <p14:creationId xmlns:p14="http://schemas.microsoft.com/office/powerpoint/2010/main" val="363050990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IHME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17B9CF"/>
      </a:accent1>
      <a:accent2>
        <a:srgbClr val="0E7B95"/>
      </a:accent2>
      <a:accent3>
        <a:srgbClr val="32C980"/>
      </a:accent3>
      <a:accent4>
        <a:srgbClr val="89FFA7"/>
      </a:accent4>
      <a:accent5>
        <a:srgbClr val="E4281A"/>
      </a:accent5>
      <a:accent6>
        <a:srgbClr val="FF8A66"/>
      </a:accent6>
      <a:hlink>
        <a:srgbClr val="1E7B53"/>
      </a:hlink>
      <a:folHlink>
        <a:srgbClr val="667378"/>
      </a:folHlink>
    </a:clrScheme>
    <a:fontScheme name="Archive Light">
      <a:majorFont>
        <a:latin typeface="Archivo Light"/>
        <a:ea typeface=""/>
        <a:cs typeface=""/>
      </a:majorFont>
      <a:minorFont>
        <a:latin typeface="Archiv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2800" dirty="0" smtClean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HME_general_PPT_template_v1_2023.06.23" id="{DECA9A2B-881F-844A-BCDC-834BC73722EA}" vid="{FD522A1B-56A3-1740-8DFA-3608D4A8F2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6b6dd5b-f02f-441a-99a0-162ac5060bd2}" enabled="0" method="" siteId="{f6b6dd5b-f02f-441a-99a0-162ac5060bd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6458</TotalTime>
  <Words>581</Words>
  <Application>Microsoft Office PowerPoint</Application>
  <PresentationFormat>Widescreen</PresentationFormat>
  <Paragraphs>130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INCORE and international comparisons using disease expenditure studies</vt:lpstr>
      <vt:lpstr>Outline</vt:lpstr>
      <vt:lpstr>Outline</vt:lpstr>
      <vt:lpstr>Disease Expenditure (DEX) research project</vt:lpstr>
      <vt:lpstr>Health conditions with the most spending in the US, 2019</vt:lpstr>
      <vt:lpstr>Health spending by age and sex, 2019</vt:lpstr>
      <vt:lpstr>Health care spending across US counties </vt:lpstr>
      <vt:lpstr>Outline</vt:lpstr>
      <vt:lpstr>1. Measuring drivers of health care spending increases</vt:lpstr>
      <vt:lpstr>1. Measuring drivers of health care spending increases</vt:lpstr>
      <vt:lpstr>2. Estimating spending for six race/ethnicity groups</vt:lpstr>
      <vt:lpstr>3. Health spending attributable to risk factors</vt:lpstr>
      <vt:lpstr>Outline</vt:lpstr>
      <vt:lpstr>Similar research in Switzerland</vt:lpstr>
      <vt:lpstr>Similar research in Norway</vt:lpstr>
      <vt:lpstr>Similar research in New Zealand</vt:lpstr>
      <vt:lpstr>INCORE </vt:lpstr>
      <vt:lpstr>Phase One Objectives</vt:lpstr>
      <vt:lpstr>Next Steps, Phase Two, and Beyond</vt:lpstr>
      <vt:lpstr>Expanding INCORE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IHME PowerPoint template</dc:title>
  <dc:creator>Michaela Loeffler</dc:creator>
  <cp:lastModifiedBy>Joseph L Dieleman</cp:lastModifiedBy>
  <cp:revision>70</cp:revision>
  <dcterms:created xsi:type="dcterms:W3CDTF">2023-06-29T18:09:22Z</dcterms:created>
  <dcterms:modified xsi:type="dcterms:W3CDTF">2025-10-29T19:53:03Z</dcterms:modified>
</cp:coreProperties>
</file>